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79" r:id="rId1"/>
  </p:sldMasterIdLst>
  <p:notesMasterIdLst>
    <p:notesMasterId r:id="rId10"/>
  </p:notesMasterIdLst>
  <p:sldIdLst>
    <p:sldId id="256" r:id="rId2"/>
    <p:sldId id="262" r:id="rId3"/>
    <p:sldId id="265" r:id="rId4"/>
    <p:sldId id="269" r:id="rId5"/>
    <p:sldId id="271" r:id="rId6"/>
    <p:sldId id="278" r:id="rId7"/>
    <p:sldId id="282" r:id="rId8"/>
    <p:sldId id="291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910BBC3-322A-4F61-A82F-89EA2AF69941}">
  <a:tblStyle styleId="{2910BBC3-322A-4F61-A82F-89EA2AF699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0613" autoAdjust="0"/>
  </p:normalViewPr>
  <p:slideViewPr>
    <p:cSldViewPr snapToGrid="0">
      <p:cViewPr varScale="1">
        <p:scale>
          <a:sx n="87" d="100"/>
          <a:sy n="87" d="100"/>
        </p:scale>
        <p:origin x="702" y="84"/>
      </p:cViewPr>
      <p:guideLst>
        <p:guide orient="horz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gf356fcc11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8" name="Google Shape;978;gf356fcc11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6" name="Google Shape;1676;g13775d550c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7" name="Google Shape;1677;g13775d550c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" name="Google Shape;1948;g13775d550c3_1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9" name="Google Shape;1949;g13775d550c3_1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4" name="Google Shape;2374;g13775d550c3_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5" name="Google Shape;2375;g13775d550c3_1_6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4" name="Google Shape;2564;g13775d550c3_1_8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5" name="Google Shape;2565;g13775d550c3_1_8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3" name="Google Shape;3273;g13775d550c3_1_14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4" name="Google Shape;3274;g13775d550c3_1_14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5" name="Google Shape;3685;g13775d550c3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6" name="Google Shape;3686;g13775d550c3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0" name="Google Shape;4570;g13775d550c3_1_26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1" name="Google Shape;4571;g13775d550c3_1_26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99800" y="639450"/>
            <a:ext cx="7544400" cy="3864600"/>
          </a:xfrm>
          <a:prstGeom prst="roundRect">
            <a:avLst>
              <a:gd name="adj" fmla="val 12313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256550" y="1236150"/>
            <a:ext cx="6630900" cy="223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43100" y="3352950"/>
            <a:ext cx="4057800" cy="40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475524" y="4654662"/>
            <a:ext cx="365112" cy="304161"/>
            <a:chOff x="6123799" y="5566737"/>
            <a:chExt cx="365112" cy="304161"/>
          </a:xfrm>
        </p:grpSpPr>
        <p:sp>
          <p:nvSpPr>
            <p:cNvPr id="14" name="Google Shape;14;p2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8491635" y="372150"/>
            <a:ext cx="337718" cy="419382"/>
            <a:chOff x="8079285" y="5023000"/>
            <a:chExt cx="337718" cy="419382"/>
          </a:xfrm>
        </p:grpSpPr>
        <p:sp>
          <p:nvSpPr>
            <p:cNvPr id="18" name="Google Shape;18;p2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401478" y="4538614"/>
            <a:ext cx="295995" cy="291318"/>
            <a:chOff x="8275353" y="5502964"/>
            <a:chExt cx="295995" cy="291318"/>
          </a:xfrm>
        </p:grpSpPr>
        <p:sp>
          <p:nvSpPr>
            <p:cNvPr id="22" name="Google Shape;22;p2"/>
            <p:cNvSpPr/>
            <p:nvPr/>
          </p:nvSpPr>
          <p:spPr>
            <a:xfrm>
              <a:off x="8275353" y="5502964"/>
              <a:ext cx="295995" cy="291318"/>
            </a:xfrm>
            <a:custGeom>
              <a:avLst/>
              <a:gdLst/>
              <a:ahLst/>
              <a:cxnLst/>
              <a:rect l="l" t="t" r="r" b="b"/>
              <a:pathLst>
                <a:path w="3987" h="3924" extrusionOk="0">
                  <a:moveTo>
                    <a:pt x="2793" y="0"/>
                  </a:moveTo>
                  <a:cubicBezTo>
                    <a:pt x="2623" y="0"/>
                    <a:pt x="2448" y="27"/>
                    <a:pt x="2254" y="83"/>
                  </a:cubicBezTo>
                  <a:cubicBezTo>
                    <a:pt x="1518" y="296"/>
                    <a:pt x="933" y="719"/>
                    <a:pt x="514" y="1341"/>
                  </a:cubicBezTo>
                  <a:cubicBezTo>
                    <a:pt x="188" y="1822"/>
                    <a:pt x="19" y="2331"/>
                    <a:pt x="7" y="2849"/>
                  </a:cubicBezTo>
                  <a:cubicBezTo>
                    <a:pt x="1" y="3191"/>
                    <a:pt x="100" y="3464"/>
                    <a:pt x="304" y="3659"/>
                  </a:cubicBezTo>
                  <a:cubicBezTo>
                    <a:pt x="487" y="3835"/>
                    <a:pt x="732" y="3924"/>
                    <a:pt x="1030" y="3924"/>
                  </a:cubicBezTo>
                  <a:cubicBezTo>
                    <a:pt x="1065" y="3924"/>
                    <a:pt x="1099" y="3922"/>
                    <a:pt x="1136" y="3920"/>
                  </a:cubicBezTo>
                  <a:cubicBezTo>
                    <a:pt x="1208" y="3917"/>
                    <a:pt x="1278" y="3907"/>
                    <a:pt x="1349" y="3890"/>
                  </a:cubicBezTo>
                  <a:cubicBezTo>
                    <a:pt x="1852" y="3764"/>
                    <a:pt x="2486" y="3555"/>
                    <a:pt x="2942" y="3035"/>
                  </a:cubicBezTo>
                  <a:cubicBezTo>
                    <a:pt x="3247" y="2713"/>
                    <a:pt x="3489" y="2364"/>
                    <a:pt x="3700" y="1935"/>
                  </a:cubicBezTo>
                  <a:cubicBezTo>
                    <a:pt x="3811" y="1719"/>
                    <a:pt x="3888" y="1485"/>
                    <a:pt x="3926" y="1246"/>
                  </a:cubicBezTo>
                  <a:cubicBezTo>
                    <a:pt x="3987" y="848"/>
                    <a:pt x="3859" y="578"/>
                    <a:pt x="3740" y="421"/>
                  </a:cubicBezTo>
                  <a:cubicBezTo>
                    <a:pt x="3623" y="263"/>
                    <a:pt x="3396" y="65"/>
                    <a:pt x="2996" y="13"/>
                  </a:cubicBezTo>
                  <a:cubicBezTo>
                    <a:pt x="2928" y="4"/>
                    <a:pt x="2861" y="0"/>
                    <a:pt x="2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36602" y="5562728"/>
              <a:ext cx="173276" cy="170158"/>
            </a:xfrm>
            <a:custGeom>
              <a:avLst/>
              <a:gdLst/>
              <a:ahLst/>
              <a:cxnLst/>
              <a:rect l="l" t="t" r="r" b="b"/>
              <a:pathLst>
                <a:path w="2334" h="2292" extrusionOk="0">
                  <a:moveTo>
                    <a:pt x="1991" y="1"/>
                  </a:moveTo>
                  <a:cubicBezTo>
                    <a:pt x="1552" y="1"/>
                    <a:pt x="1141" y="238"/>
                    <a:pt x="807" y="524"/>
                  </a:cubicBezTo>
                  <a:cubicBezTo>
                    <a:pt x="554" y="742"/>
                    <a:pt x="324" y="994"/>
                    <a:pt x="178" y="1294"/>
                  </a:cubicBezTo>
                  <a:cubicBezTo>
                    <a:pt x="58" y="1529"/>
                    <a:pt x="1" y="1792"/>
                    <a:pt x="16" y="2057"/>
                  </a:cubicBezTo>
                  <a:cubicBezTo>
                    <a:pt x="22" y="2171"/>
                    <a:pt x="17" y="2279"/>
                    <a:pt x="150" y="2290"/>
                  </a:cubicBezTo>
                  <a:cubicBezTo>
                    <a:pt x="157" y="2291"/>
                    <a:pt x="164" y="2291"/>
                    <a:pt x="172" y="2291"/>
                  </a:cubicBezTo>
                  <a:cubicBezTo>
                    <a:pt x="273" y="2291"/>
                    <a:pt x="398" y="2241"/>
                    <a:pt x="489" y="2211"/>
                  </a:cubicBezTo>
                  <a:cubicBezTo>
                    <a:pt x="720" y="2138"/>
                    <a:pt x="938" y="2034"/>
                    <a:pt x="1139" y="1900"/>
                  </a:cubicBezTo>
                  <a:cubicBezTo>
                    <a:pt x="1538" y="1631"/>
                    <a:pt x="1872" y="1276"/>
                    <a:pt x="2114" y="858"/>
                  </a:cubicBezTo>
                  <a:cubicBezTo>
                    <a:pt x="2219" y="679"/>
                    <a:pt x="2310" y="486"/>
                    <a:pt x="2327" y="278"/>
                  </a:cubicBezTo>
                  <a:cubicBezTo>
                    <a:pt x="2333" y="231"/>
                    <a:pt x="2328" y="184"/>
                    <a:pt x="2313" y="139"/>
                  </a:cubicBezTo>
                  <a:cubicBezTo>
                    <a:pt x="2268" y="35"/>
                    <a:pt x="2137" y="3"/>
                    <a:pt x="2023" y="1"/>
                  </a:cubicBezTo>
                  <a:cubicBezTo>
                    <a:pt x="2012" y="1"/>
                    <a:pt x="2002" y="1"/>
                    <a:pt x="19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26059" y="5553448"/>
              <a:ext cx="193766" cy="190203"/>
            </a:xfrm>
            <a:custGeom>
              <a:avLst/>
              <a:gdLst/>
              <a:ahLst/>
              <a:cxnLst/>
              <a:rect l="l" t="t" r="r" b="b"/>
              <a:pathLst>
                <a:path w="2610" h="2562" extrusionOk="0">
                  <a:moveTo>
                    <a:pt x="2061" y="234"/>
                  </a:moveTo>
                  <a:cubicBezTo>
                    <a:pt x="2094" y="234"/>
                    <a:pt x="2129" y="238"/>
                    <a:pt x="2167" y="245"/>
                  </a:cubicBezTo>
                  <a:cubicBezTo>
                    <a:pt x="1976" y="447"/>
                    <a:pt x="1761" y="576"/>
                    <a:pt x="1560" y="740"/>
                  </a:cubicBezTo>
                  <a:lnTo>
                    <a:pt x="1560" y="738"/>
                  </a:lnTo>
                  <a:cubicBezTo>
                    <a:pt x="1538" y="703"/>
                    <a:pt x="1523" y="690"/>
                    <a:pt x="1523" y="680"/>
                  </a:cubicBezTo>
                  <a:cubicBezTo>
                    <a:pt x="1511" y="388"/>
                    <a:pt x="1524" y="369"/>
                    <a:pt x="1801" y="287"/>
                  </a:cubicBezTo>
                  <a:cubicBezTo>
                    <a:pt x="1882" y="262"/>
                    <a:pt x="1964" y="234"/>
                    <a:pt x="2061" y="234"/>
                  </a:cubicBezTo>
                  <a:close/>
                  <a:moveTo>
                    <a:pt x="1270" y="546"/>
                  </a:moveTo>
                  <a:cubicBezTo>
                    <a:pt x="1270" y="698"/>
                    <a:pt x="1268" y="820"/>
                    <a:pt x="1270" y="943"/>
                  </a:cubicBezTo>
                  <a:cubicBezTo>
                    <a:pt x="1270" y="975"/>
                    <a:pt x="1254" y="1005"/>
                    <a:pt x="1229" y="1023"/>
                  </a:cubicBezTo>
                  <a:cubicBezTo>
                    <a:pt x="1065" y="1176"/>
                    <a:pt x="899" y="1329"/>
                    <a:pt x="725" y="1488"/>
                  </a:cubicBezTo>
                  <a:cubicBezTo>
                    <a:pt x="605" y="1283"/>
                    <a:pt x="600" y="1119"/>
                    <a:pt x="777" y="953"/>
                  </a:cubicBezTo>
                  <a:cubicBezTo>
                    <a:pt x="924" y="816"/>
                    <a:pt x="1049" y="654"/>
                    <a:pt x="1270" y="546"/>
                  </a:cubicBezTo>
                  <a:close/>
                  <a:moveTo>
                    <a:pt x="2294" y="490"/>
                  </a:moveTo>
                  <a:cubicBezTo>
                    <a:pt x="2257" y="757"/>
                    <a:pt x="2121" y="978"/>
                    <a:pt x="1977" y="1191"/>
                  </a:cubicBezTo>
                  <a:cubicBezTo>
                    <a:pt x="1806" y="1440"/>
                    <a:pt x="1808" y="1502"/>
                    <a:pt x="1682" y="1502"/>
                  </a:cubicBezTo>
                  <a:cubicBezTo>
                    <a:pt x="1622" y="1502"/>
                    <a:pt x="1532" y="1488"/>
                    <a:pt x="1379" y="1473"/>
                  </a:cubicBezTo>
                  <a:cubicBezTo>
                    <a:pt x="1325" y="1468"/>
                    <a:pt x="1273" y="1458"/>
                    <a:pt x="1174" y="1443"/>
                  </a:cubicBezTo>
                  <a:cubicBezTo>
                    <a:pt x="1511" y="1052"/>
                    <a:pt x="1910" y="784"/>
                    <a:pt x="2294" y="490"/>
                  </a:cubicBezTo>
                  <a:close/>
                  <a:moveTo>
                    <a:pt x="376" y="1412"/>
                  </a:moveTo>
                  <a:lnTo>
                    <a:pt x="376" y="1412"/>
                  </a:lnTo>
                  <a:cubicBezTo>
                    <a:pt x="562" y="1664"/>
                    <a:pt x="488" y="1773"/>
                    <a:pt x="228" y="2011"/>
                  </a:cubicBezTo>
                  <a:lnTo>
                    <a:pt x="228" y="2009"/>
                  </a:lnTo>
                  <a:cubicBezTo>
                    <a:pt x="168" y="1783"/>
                    <a:pt x="287" y="1520"/>
                    <a:pt x="376" y="1412"/>
                  </a:cubicBezTo>
                  <a:close/>
                  <a:moveTo>
                    <a:pt x="1047" y="1669"/>
                  </a:moveTo>
                  <a:cubicBezTo>
                    <a:pt x="1127" y="1669"/>
                    <a:pt x="1230" y="1690"/>
                    <a:pt x="1385" y="1721"/>
                  </a:cubicBezTo>
                  <a:cubicBezTo>
                    <a:pt x="1422" y="1728"/>
                    <a:pt x="1466" y="1724"/>
                    <a:pt x="1501" y="1783"/>
                  </a:cubicBezTo>
                  <a:cubicBezTo>
                    <a:pt x="1211" y="2101"/>
                    <a:pt x="899" y="2318"/>
                    <a:pt x="345" y="2318"/>
                  </a:cubicBezTo>
                  <a:cubicBezTo>
                    <a:pt x="338" y="2318"/>
                    <a:pt x="332" y="2318"/>
                    <a:pt x="325" y="2318"/>
                  </a:cubicBezTo>
                  <a:cubicBezTo>
                    <a:pt x="453" y="2177"/>
                    <a:pt x="537" y="2088"/>
                    <a:pt x="622" y="1986"/>
                  </a:cubicBezTo>
                  <a:cubicBezTo>
                    <a:pt x="822" y="1749"/>
                    <a:pt x="890" y="1669"/>
                    <a:pt x="1047" y="1669"/>
                  </a:cubicBezTo>
                  <a:close/>
                  <a:moveTo>
                    <a:pt x="2115" y="0"/>
                  </a:moveTo>
                  <a:cubicBezTo>
                    <a:pt x="1995" y="0"/>
                    <a:pt x="1876" y="24"/>
                    <a:pt x="1759" y="58"/>
                  </a:cubicBezTo>
                  <a:cubicBezTo>
                    <a:pt x="1189" y="224"/>
                    <a:pt x="730" y="547"/>
                    <a:pt x="398" y="1040"/>
                  </a:cubicBezTo>
                  <a:cubicBezTo>
                    <a:pt x="166" y="1386"/>
                    <a:pt x="15" y="1761"/>
                    <a:pt x="7" y="2182"/>
                  </a:cubicBezTo>
                  <a:cubicBezTo>
                    <a:pt x="1" y="2455"/>
                    <a:pt x="98" y="2562"/>
                    <a:pt x="345" y="2562"/>
                  </a:cubicBezTo>
                  <a:cubicBezTo>
                    <a:pt x="366" y="2562"/>
                    <a:pt x="387" y="2561"/>
                    <a:pt x="409" y="2560"/>
                  </a:cubicBezTo>
                  <a:cubicBezTo>
                    <a:pt x="439" y="2558"/>
                    <a:pt x="471" y="2554"/>
                    <a:pt x="502" y="2548"/>
                  </a:cubicBezTo>
                  <a:cubicBezTo>
                    <a:pt x="988" y="2427"/>
                    <a:pt x="1447" y="2254"/>
                    <a:pt x="1754" y="1895"/>
                  </a:cubicBezTo>
                  <a:cubicBezTo>
                    <a:pt x="2019" y="1617"/>
                    <a:pt x="2239" y="1298"/>
                    <a:pt x="2407" y="953"/>
                  </a:cubicBezTo>
                  <a:cubicBezTo>
                    <a:pt x="2485" y="799"/>
                    <a:pt x="2541" y="634"/>
                    <a:pt x="2569" y="463"/>
                  </a:cubicBezTo>
                  <a:cubicBezTo>
                    <a:pt x="2609" y="198"/>
                    <a:pt x="2490" y="42"/>
                    <a:pt x="2224" y="7"/>
                  </a:cubicBezTo>
                  <a:cubicBezTo>
                    <a:pt x="2187" y="3"/>
                    <a:pt x="2151" y="0"/>
                    <a:pt x="21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400738" y="294929"/>
            <a:ext cx="359247" cy="368156"/>
            <a:chOff x="6247038" y="5125229"/>
            <a:chExt cx="359247" cy="368156"/>
          </a:xfrm>
        </p:grpSpPr>
        <p:sp>
          <p:nvSpPr>
            <p:cNvPr id="26" name="Google Shape;26;p2"/>
            <p:cNvSpPr/>
            <p:nvPr/>
          </p:nvSpPr>
          <p:spPr>
            <a:xfrm>
              <a:off x="6247038" y="5125229"/>
              <a:ext cx="359247" cy="368156"/>
            </a:xfrm>
            <a:custGeom>
              <a:avLst/>
              <a:gdLst/>
              <a:ahLst/>
              <a:cxnLst/>
              <a:rect l="l" t="t" r="r" b="b"/>
              <a:pathLst>
                <a:path w="4839" h="4959" extrusionOk="0">
                  <a:moveTo>
                    <a:pt x="1093" y="0"/>
                  </a:moveTo>
                  <a:cubicBezTo>
                    <a:pt x="1078" y="0"/>
                    <a:pt x="1063" y="1"/>
                    <a:pt x="1047" y="1"/>
                  </a:cubicBezTo>
                  <a:cubicBezTo>
                    <a:pt x="650" y="18"/>
                    <a:pt x="420" y="278"/>
                    <a:pt x="340" y="515"/>
                  </a:cubicBezTo>
                  <a:cubicBezTo>
                    <a:pt x="242" y="796"/>
                    <a:pt x="319" y="1108"/>
                    <a:pt x="534" y="1315"/>
                  </a:cubicBezTo>
                  <a:cubicBezTo>
                    <a:pt x="558" y="1338"/>
                    <a:pt x="583" y="1360"/>
                    <a:pt x="605" y="1380"/>
                  </a:cubicBezTo>
                  <a:cubicBezTo>
                    <a:pt x="296" y="1739"/>
                    <a:pt x="2" y="2237"/>
                    <a:pt x="1" y="2911"/>
                  </a:cubicBezTo>
                  <a:cubicBezTo>
                    <a:pt x="1" y="2928"/>
                    <a:pt x="1" y="2945"/>
                    <a:pt x="2" y="2960"/>
                  </a:cubicBezTo>
                  <a:cubicBezTo>
                    <a:pt x="4" y="2981"/>
                    <a:pt x="4" y="3002"/>
                    <a:pt x="6" y="3022"/>
                  </a:cubicBezTo>
                  <a:cubicBezTo>
                    <a:pt x="8" y="3112"/>
                    <a:pt x="16" y="3204"/>
                    <a:pt x="31" y="3293"/>
                  </a:cubicBezTo>
                  <a:cubicBezTo>
                    <a:pt x="122" y="3798"/>
                    <a:pt x="560" y="4276"/>
                    <a:pt x="1099" y="4276"/>
                  </a:cubicBezTo>
                  <a:cubicBezTo>
                    <a:pt x="1144" y="4276"/>
                    <a:pt x="1190" y="4273"/>
                    <a:pt x="1237" y="4266"/>
                  </a:cubicBezTo>
                  <a:cubicBezTo>
                    <a:pt x="1431" y="4390"/>
                    <a:pt x="1646" y="4481"/>
                    <a:pt x="1871" y="4531"/>
                  </a:cubicBezTo>
                  <a:lnTo>
                    <a:pt x="1872" y="4531"/>
                  </a:lnTo>
                  <a:cubicBezTo>
                    <a:pt x="2235" y="4613"/>
                    <a:pt x="2577" y="4689"/>
                    <a:pt x="2862" y="4839"/>
                  </a:cubicBezTo>
                  <a:cubicBezTo>
                    <a:pt x="3028" y="4927"/>
                    <a:pt x="3177" y="4959"/>
                    <a:pt x="3304" y="4959"/>
                  </a:cubicBezTo>
                  <a:cubicBezTo>
                    <a:pt x="3427" y="4959"/>
                    <a:pt x="3549" y="4928"/>
                    <a:pt x="3657" y="4871"/>
                  </a:cubicBezTo>
                  <a:cubicBezTo>
                    <a:pt x="3824" y="4782"/>
                    <a:pt x="4032" y="4591"/>
                    <a:pt x="4074" y="4190"/>
                  </a:cubicBezTo>
                  <a:cubicBezTo>
                    <a:pt x="4089" y="4058"/>
                    <a:pt x="4133" y="3915"/>
                    <a:pt x="4228" y="3702"/>
                  </a:cubicBezTo>
                  <a:cubicBezTo>
                    <a:pt x="4314" y="3510"/>
                    <a:pt x="4391" y="3312"/>
                    <a:pt x="4456" y="3111"/>
                  </a:cubicBezTo>
                  <a:cubicBezTo>
                    <a:pt x="4549" y="2830"/>
                    <a:pt x="4581" y="2559"/>
                    <a:pt x="4554" y="2299"/>
                  </a:cubicBezTo>
                  <a:cubicBezTo>
                    <a:pt x="4721" y="2076"/>
                    <a:pt x="4839" y="1742"/>
                    <a:pt x="4669" y="1281"/>
                  </a:cubicBezTo>
                  <a:cubicBezTo>
                    <a:pt x="4560" y="989"/>
                    <a:pt x="4312" y="602"/>
                    <a:pt x="3735" y="416"/>
                  </a:cubicBezTo>
                  <a:cubicBezTo>
                    <a:pt x="3426" y="315"/>
                    <a:pt x="3124" y="265"/>
                    <a:pt x="2830" y="265"/>
                  </a:cubicBezTo>
                  <a:cubicBezTo>
                    <a:pt x="2548" y="265"/>
                    <a:pt x="2275" y="311"/>
                    <a:pt x="2010" y="404"/>
                  </a:cubicBezTo>
                  <a:cubicBezTo>
                    <a:pt x="1882" y="305"/>
                    <a:pt x="1747" y="219"/>
                    <a:pt x="1604" y="146"/>
                  </a:cubicBezTo>
                  <a:cubicBezTo>
                    <a:pt x="1480" y="77"/>
                    <a:pt x="1311" y="0"/>
                    <a:pt x="10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304425" y="5199544"/>
              <a:ext cx="239498" cy="183744"/>
            </a:xfrm>
            <a:custGeom>
              <a:avLst/>
              <a:gdLst/>
              <a:ahLst/>
              <a:cxnLst/>
              <a:rect l="l" t="t" r="r" b="b"/>
              <a:pathLst>
                <a:path w="3226" h="2475" extrusionOk="0">
                  <a:moveTo>
                    <a:pt x="2087" y="0"/>
                  </a:moveTo>
                  <a:cubicBezTo>
                    <a:pt x="1551" y="0"/>
                    <a:pt x="1094" y="259"/>
                    <a:pt x="876" y="412"/>
                  </a:cubicBezTo>
                  <a:cubicBezTo>
                    <a:pt x="91" y="968"/>
                    <a:pt x="38" y="1536"/>
                    <a:pt x="38" y="1536"/>
                  </a:cubicBezTo>
                  <a:cubicBezTo>
                    <a:pt x="1" y="1719"/>
                    <a:pt x="1" y="1907"/>
                    <a:pt x="38" y="2089"/>
                  </a:cubicBezTo>
                  <a:cubicBezTo>
                    <a:pt x="65" y="2220"/>
                    <a:pt x="118" y="2358"/>
                    <a:pt x="232" y="2426"/>
                  </a:cubicBezTo>
                  <a:cubicBezTo>
                    <a:pt x="289" y="2461"/>
                    <a:pt x="352" y="2474"/>
                    <a:pt x="418" y="2474"/>
                  </a:cubicBezTo>
                  <a:cubicBezTo>
                    <a:pt x="512" y="2474"/>
                    <a:pt x="610" y="2447"/>
                    <a:pt x="700" y="2416"/>
                  </a:cubicBezTo>
                  <a:cubicBezTo>
                    <a:pt x="1586" y="2123"/>
                    <a:pt x="2396" y="1638"/>
                    <a:pt x="3070" y="994"/>
                  </a:cubicBezTo>
                  <a:cubicBezTo>
                    <a:pt x="3128" y="937"/>
                    <a:pt x="3189" y="877"/>
                    <a:pt x="3211" y="800"/>
                  </a:cubicBezTo>
                  <a:cubicBezTo>
                    <a:pt x="3226" y="744"/>
                    <a:pt x="3224" y="687"/>
                    <a:pt x="3209" y="634"/>
                  </a:cubicBezTo>
                  <a:cubicBezTo>
                    <a:pt x="3177" y="515"/>
                    <a:pt x="3095" y="349"/>
                    <a:pt x="2993" y="280"/>
                  </a:cubicBezTo>
                  <a:cubicBezTo>
                    <a:pt x="2684" y="75"/>
                    <a:pt x="2374" y="0"/>
                    <a:pt x="20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342436" y="5254704"/>
              <a:ext cx="36303" cy="48850"/>
            </a:xfrm>
            <a:custGeom>
              <a:avLst/>
              <a:gdLst/>
              <a:ahLst/>
              <a:cxnLst/>
              <a:rect l="l" t="t" r="r" b="b"/>
              <a:pathLst>
                <a:path w="489" h="658" extrusionOk="0">
                  <a:moveTo>
                    <a:pt x="284" y="0"/>
                  </a:moveTo>
                  <a:cubicBezTo>
                    <a:pt x="197" y="0"/>
                    <a:pt x="156" y="72"/>
                    <a:pt x="123" y="146"/>
                  </a:cubicBezTo>
                  <a:cubicBezTo>
                    <a:pt x="74" y="255"/>
                    <a:pt x="19" y="342"/>
                    <a:pt x="5" y="464"/>
                  </a:cubicBezTo>
                  <a:cubicBezTo>
                    <a:pt x="0" y="496"/>
                    <a:pt x="4" y="530"/>
                    <a:pt x="12" y="560"/>
                  </a:cubicBezTo>
                  <a:cubicBezTo>
                    <a:pt x="34" y="621"/>
                    <a:pt x="100" y="657"/>
                    <a:pt x="166" y="657"/>
                  </a:cubicBezTo>
                  <a:cubicBezTo>
                    <a:pt x="177" y="657"/>
                    <a:pt x="189" y="656"/>
                    <a:pt x="200" y="654"/>
                  </a:cubicBezTo>
                  <a:cubicBezTo>
                    <a:pt x="275" y="640"/>
                    <a:pt x="337" y="587"/>
                    <a:pt x="381" y="525"/>
                  </a:cubicBezTo>
                  <a:cubicBezTo>
                    <a:pt x="423" y="469"/>
                    <a:pt x="451" y="406"/>
                    <a:pt x="468" y="339"/>
                  </a:cubicBezTo>
                  <a:cubicBezTo>
                    <a:pt x="488" y="271"/>
                    <a:pt x="487" y="199"/>
                    <a:pt x="463" y="134"/>
                  </a:cubicBezTo>
                  <a:cubicBezTo>
                    <a:pt x="441" y="69"/>
                    <a:pt x="386" y="18"/>
                    <a:pt x="317" y="3"/>
                  </a:cubicBezTo>
                  <a:cubicBezTo>
                    <a:pt x="306" y="1"/>
                    <a:pt x="295" y="0"/>
                    <a:pt x="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332711" y="5246315"/>
              <a:ext cx="194880" cy="183076"/>
            </a:xfrm>
            <a:custGeom>
              <a:avLst/>
              <a:gdLst/>
              <a:ahLst/>
              <a:cxnLst/>
              <a:rect l="l" t="t" r="r" b="b"/>
              <a:pathLst>
                <a:path w="2625" h="2466" extrusionOk="0">
                  <a:moveTo>
                    <a:pt x="2205" y="0"/>
                  </a:moveTo>
                  <a:cubicBezTo>
                    <a:pt x="2168" y="0"/>
                    <a:pt x="2129" y="10"/>
                    <a:pt x="2095" y="26"/>
                  </a:cubicBezTo>
                  <a:cubicBezTo>
                    <a:pt x="1473" y="264"/>
                    <a:pt x="893" y="592"/>
                    <a:pt x="369" y="1003"/>
                  </a:cubicBezTo>
                  <a:cubicBezTo>
                    <a:pt x="282" y="1072"/>
                    <a:pt x="198" y="1142"/>
                    <a:pt x="115" y="1215"/>
                  </a:cubicBezTo>
                  <a:cubicBezTo>
                    <a:pt x="88" y="1238"/>
                    <a:pt x="16" y="1282"/>
                    <a:pt x="9" y="1317"/>
                  </a:cubicBezTo>
                  <a:cubicBezTo>
                    <a:pt x="1" y="1352"/>
                    <a:pt x="48" y="1426"/>
                    <a:pt x="61" y="1456"/>
                  </a:cubicBezTo>
                  <a:cubicBezTo>
                    <a:pt x="162" y="1664"/>
                    <a:pt x="314" y="1840"/>
                    <a:pt x="505" y="1969"/>
                  </a:cubicBezTo>
                  <a:cubicBezTo>
                    <a:pt x="737" y="2127"/>
                    <a:pt x="1005" y="2221"/>
                    <a:pt x="1282" y="2276"/>
                  </a:cubicBezTo>
                  <a:cubicBezTo>
                    <a:pt x="1468" y="2313"/>
                    <a:pt x="1661" y="2335"/>
                    <a:pt x="1835" y="2414"/>
                  </a:cubicBezTo>
                  <a:cubicBezTo>
                    <a:pt x="1887" y="2438"/>
                    <a:pt x="1947" y="2465"/>
                    <a:pt x="2000" y="2465"/>
                  </a:cubicBezTo>
                  <a:cubicBezTo>
                    <a:pt x="2028" y="2465"/>
                    <a:pt x="2054" y="2457"/>
                    <a:pt x="2077" y="2437"/>
                  </a:cubicBezTo>
                  <a:cubicBezTo>
                    <a:pt x="2114" y="2405"/>
                    <a:pt x="2119" y="2352"/>
                    <a:pt x="2127" y="2303"/>
                  </a:cubicBezTo>
                  <a:cubicBezTo>
                    <a:pt x="2179" y="1989"/>
                    <a:pt x="2375" y="1719"/>
                    <a:pt x="2481" y="1419"/>
                  </a:cubicBezTo>
                  <a:cubicBezTo>
                    <a:pt x="2625" y="1003"/>
                    <a:pt x="2591" y="545"/>
                    <a:pt x="2387" y="156"/>
                  </a:cubicBezTo>
                  <a:cubicBezTo>
                    <a:pt x="2348" y="84"/>
                    <a:pt x="2295" y="9"/>
                    <a:pt x="2214" y="0"/>
                  </a:cubicBezTo>
                  <a:cubicBezTo>
                    <a:pt x="2211" y="0"/>
                    <a:pt x="2208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378517" y="5317215"/>
              <a:ext cx="70825" cy="71122"/>
            </a:xfrm>
            <a:custGeom>
              <a:avLst/>
              <a:gdLst/>
              <a:ahLst/>
              <a:cxnLst/>
              <a:rect l="l" t="t" r="r" b="b"/>
              <a:pathLst>
                <a:path w="954" h="958" extrusionOk="0">
                  <a:moveTo>
                    <a:pt x="345" y="0"/>
                  </a:moveTo>
                  <a:cubicBezTo>
                    <a:pt x="197" y="0"/>
                    <a:pt x="30" y="97"/>
                    <a:pt x="9" y="250"/>
                  </a:cubicBezTo>
                  <a:cubicBezTo>
                    <a:pt x="1" y="330"/>
                    <a:pt x="14" y="410"/>
                    <a:pt x="48" y="483"/>
                  </a:cubicBezTo>
                  <a:cubicBezTo>
                    <a:pt x="120" y="654"/>
                    <a:pt x="246" y="796"/>
                    <a:pt x="408" y="888"/>
                  </a:cubicBezTo>
                  <a:cubicBezTo>
                    <a:pt x="481" y="929"/>
                    <a:pt x="568" y="958"/>
                    <a:pt x="651" y="958"/>
                  </a:cubicBezTo>
                  <a:cubicBezTo>
                    <a:pt x="711" y="958"/>
                    <a:pt x="769" y="943"/>
                    <a:pt x="817" y="907"/>
                  </a:cubicBezTo>
                  <a:cubicBezTo>
                    <a:pt x="941" y="818"/>
                    <a:pt x="953" y="635"/>
                    <a:pt x="906" y="488"/>
                  </a:cubicBezTo>
                  <a:cubicBezTo>
                    <a:pt x="854" y="325"/>
                    <a:pt x="749" y="184"/>
                    <a:pt x="604" y="89"/>
                  </a:cubicBezTo>
                  <a:cubicBezTo>
                    <a:pt x="536" y="40"/>
                    <a:pt x="453" y="10"/>
                    <a:pt x="370" y="1"/>
                  </a:cubicBezTo>
                  <a:cubicBezTo>
                    <a:pt x="361" y="1"/>
                    <a:pt x="35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297595" y="5175861"/>
              <a:ext cx="254198" cy="266967"/>
            </a:xfrm>
            <a:custGeom>
              <a:avLst/>
              <a:gdLst/>
              <a:ahLst/>
              <a:cxnLst/>
              <a:rect l="l" t="t" r="r" b="b"/>
              <a:pathLst>
                <a:path w="3424" h="3596" extrusionOk="0">
                  <a:moveTo>
                    <a:pt x="3067" y="978"/>
                  </a:moveTo>
                  <a:cubicBezTo>
                    <a:pt x="3102" y="978"/>
                    <a:pt x="3133" y="989"/>
                    <a:pt x="3153" y="1025"/>
                  </a:cubicBezTo>
                  <a:cubicBezTo>
                    <a:pt x="3187" y="1085"/>
                    <a:pt x="3132" y="1152"/>
                    <a:pt x="3059" y="1206"/>
                  </a:cubicBezTo>
                  <a:cubicBezTo>
                    <a:pt x="3011" y="1137"/>
                    <a:pt x="2967" y="1085"/>
                    <a:pt x="2952" y="1001"/>
                  </a:cubicBezTo>
                  <a:cubicBezTo>
                    <a:pt x="2990" y="990"/>
                    <a:pt x="3031" y="978"/>
                    <a:pt x="3067" y="978"/>
                  </a:cubicBezTo>
                  <a:close/>
                  <a:moveTo>
                    <a:pt x="2205" y="468"/>
                  </a:moveTo>
                  <a:cubicBezTo>
                    <a:pt x="2521" y="468"/>
                    <a:pt x="2805" y="549"/>
                    <a:pt x="2965" y="710"/>
                  </a:cubicBezTo>
                  <a:cubicBezTo>
                    <a:pt x="1931" y="993"/>
                    <a:pt x="1034" y="1526"/>
                    <a:pt x="256" y="2264"/>
                  </a:cubicBezTo>
                  <a:cubicBezTo>
                    <a:pt x="145" y="1780"/>
                    <a:pt x="601" y="1075"/>
                    <a:pt x="1275" y="701"/>
                  </a:cubicBezTo>
                  <a:cubicBezTo>
                    <a:pt x="1558" y="546"/>
                    <a:pt x="1896" y="468"/>
                    <a:pt x="2205" y="468"/>
                  </a:cubicBezTo>
                  <a:close/>
                  <a:moveTo>
                    <a:pt x="457" y="2447"/>
                  </a:moveTo>
                  <a:lnTo>
                    <a:pt x="458" y="2449"/>
                  </a:lnTo>
                  <a:cubicBezTo>
                    <a:pt x="519" y="2516"/>
                    <a:pt x="567" y="2593"/>
                    <a:pt x="601" y="2677"/>
                  </a:cubicBezTo>
                  <a:cubicBezTo>
                    <a:pt x="565" y="2701"/>
                    <a:pt x="532" y="2712"/>
                    <a:pt x="503" y="2712"/>
                  </a:cubicBezTo>
                  <a:cubicBezTo>
                    <a:pt x="462" y="2712"/>
                    <a:pt x="428" y="2691"/>
                    <a:pt x="403" y="2657"/>
                  </a:cubicBezTo>
                  <a:cubicBezTo>
                    <a:pt x="354" y="2591"/>
                    <a:pt x="390" y="2522"/>
                    <a:pt x="457" y="2447"/>
                  </a:cubicBezTo>
                  <a:close/>
                  <a:moveTo>
                    <a:pt x="2635" y="1079"/>
                  </a:moveTo>
                  <a:cubicBezTo>
                    <a:pt x="2689" y="1079"/>
                    <a:pt x="2718" y="1119"/>
                    <a:pt x="2773" y="1216"/>
                  </a:cubicBezTo>
                  <a:cubicBezTo>
                    <a:pt x="2935" y="1510"/>
                    <a:pt x="3001" y="1816"/>
                    <a:pt x="2888" y="2143"/>
                  </a:cubicBezTo>
                  <a:cubicBezTo>
                    <a:pt x="2848" y="2261"/>
                    <a:pt x="2806" y="2380"/>
                    <a:pt x="2758" y="2496"/>
                  </a:cubicBezTo>
                  <a:cubicBezTo>
                    <a:pt x="2652" y="2754"/>
                    <a:pt x="2519" y="3002"/>
                    <a:pt x="2496" y="3292"/>
                  </a:cubicBezTo>
                  <a:cubicBezTo>
                    <a:pt x="2461" y="3285"/>
                    <a:pt x="2434" y="3290"/>
                    <a:pt x="2415" y="3279"/>
                  </a:cubicBezTo>
                  <a:cubicBezTo>
                    <a:pt x="2159" y="3114"/>
                    <a:pt x="1867" y="3041"/>
                    <a:pt x="1575" y="2992"/>
                  </a:cubicBezTo>
                  <a:cubicBezTo>
                    <a:pt x="1126" y="2915"/>
                    <a:pt x="839" y="2643"/>
                    <a:pt x="604" y="2286"/>
                  </a:cubicBezTo>
                  <a:cubicBezTo>
                    <a:pt x="638" y="2214"/>
                    <a:pt x="698" y="2175"/>
                    <a:pt x="752" y="2132"/>
                  </a:cubicBezTo>
                  <a:cubicBezTo>
                    <a:pt x="1287" y="1716"/>
                    <a:pt x="1864" y="1372"/>
                    <a:pt x="2494" y="1121"/>
                  </a:cubicBezTo>
                  <a:cubicBezTo>
                    <a:pt x="2559" y="1094"/>
                    <a:pt x="2602" y="1079"/>
                    <a:pt x="2635" y="1079"/>
                  </a:cubicBezTo>
                  <a:close/>
                  <a:moveTo>
                    <a:pt x="408" y="0"/>
                  </a:moveTo>
                  <a:cubicBezTo>
                    <a:pt x="404" y="0"/>
                    <a:pt x="400" y="0"/>
                    <a:pt x="396" y="0"/>
                  </a:cubicBezTo>
                  <a:cubicBezTo>
                    <a:pt x="356" y="2"/>
                    <a:pt x="316" y="10"/>
                    <a:pt x="301" y="54"/>
                  </a:cubicBezTo>
                  <a:cubicBezTo>
                    <a:pt x="291" y="84"/>
                    <a:pt x="299" y="118"/>
                    <a:pt x="323" y="141"/>
                  </a:cubicBezTo>
                  <a:cubicBezTo>
                    <a:pt x="361" y="178"/>
                    <a:pt x="403" y="213"/>
                    <a:pt x="448" y="245"/>
                  </a:cubicBezTo>
                  <a:cubicBezTo>
                    <a:pt x="557" y="321"/>
                    <a:pt x="673" y="389"/>
                    <a:pt x="780" y="470"/>
                  </a:cubicBezTo>
                  <a:cubicBezTo>
                    <a:pt x="995" y="627"/>
                    <a:pt x="993" y="634"/>
                    <a:pt x="796" y="799"/>
                  </a:cubicBezTo>
                  <a:cubicBezTo>
                    <a:pt x="759" y="829"/>
                    <a:pt x="722" y="857"/>
                    <a:pt x="687" y="889"/>
                  </a:cubicBezTo>
                  <a:cubicBezTo>
                    <a:pt x="296" y="1253"/>
                    <a:pt x="2" y="1667"/>
                    <a:pt x="1" y="2232"/>
                  </a:cubicBezTo>
                  <a:cubicBezTo>
                    <a:pt x="7" y="2318"/>
                    <a:pt x="6" y="2405"/>
                    <a:pt x="19" y="2491"/>
                  </a:cubicBezTo>
                  <a:cubicBezTo>
                    <a:pt x="58" y="2699"/>
                    <a:pt x="240" y="2913"/>
                    <a:pt x="422" y="2913"/>
                  </a:cubicBezTo>
                  <a:cubicBezTo>
                    <a:pt x="434" y="2913"/>
                    <a:pt x="446" y="2912"/>
                    <a:pt x="458" y="2910"/>
                  </a:cubicBezTo>
                  <a:cubicBezTo>
                    <a:pt x="707" y="2868"/>
                    <a:pt x="723" y="2859"/>
                    <a:pt x="723" y="2859"/>
                  </a:cubicBezTo>
                  <a:cubicBezTo>
                    <a:pt x="723" y="2859"/>
                    <a:pt x="973" y="3104"/>
                    <a:pt x="1337" y="3183"/>
                  </a:cubicBezTo>
                  <a:cubicBezTo>
                    <a:pt x="1735" y="3272"/>
                    <a:pt x="2130" y="3361"/>
                    <a:pt x="2498" y="3555"/>
                  </a:cubicBezTo>
                  <a:cubicBezTo>
                    <a:pt x="2549" y="3582"/>
                    <a:pt x="2589" y="3596"/>
                    <a:pt x="2619" y="3596"/>
                  </a:cubicBezTo>
                  <a:cubicBezTo>
                    <a:pt x="2678" y="3596"/>
                    <a:pt x="2704" y="3545"/>
                    <a:pt x="2716" y="3436"/>
                  </a:cubicBezTo>
                  <a:cubicBezTo>
                    <a:pt x="2741" y="3190"/>
                    <a:pt x="2825" y="2965"/>
                    <a:pt x="2925" y="2742"/>
                  </a:cubicBezTo>
                  <a:cubicBezTo>
                    <a:pt x="3001" y="2569"/>
                    <a:pt x="3068" y="2393"/>
                    <a:pt x="3126" y="2216"/>
                  </a:cubicBezTo>
                  <a:cubicBezTo>
                    <a:pt x="3204" y="1979"/>
                    <a:pt x="3229" y="1738"/>
                    <a:pt x="3153" y="1498"/>
                  </a:cubicBezTo>
                  <a:cubicBezTo>
                    <a:pt x="3125" y="1406"/>
                    <a:pt x="3145" y="1365"/>
                    <a:pt x="3222" y="1307"/>
                  </a:cubicBezTo>
                  <a:cubicBezTo>
                    <a:pt x="3405" y="1171"/>
                    <a:pt x="3423" y="1043"/>
                    <a:pt x="3348" y="835"/>
                  </a:cubicBezTo>
                  <a:cubicBezTo>
                    <a:pt x="3257" y="592"/>
                    <a:pt x="3074" y="456"/>
                    <a:pt x="2841" y="381"/>
                  </a:cubicBezTo>
                  <a:cubicBezTo>
                    <a:pt x="2610" y="306"/>
                    <a:pt x="2380" y="265"/>
                    <a:pt x="2152" y="265"/>
                  </a:cubicBezTo>
                  <a:cubicBezTo>
                    <a:pt x="1867" y="265"/>
                    <a:pt x="1586" y="328"/>
                    <a:pt x="1310" y="468"/>
                  </a:cubicBezTo>
                  <a:cubicBezTo>
                    <a:pt x="1265" y="491"/>
                    <a:pt x="1226" y="506"/>
                    <a:pt x="1190" y="506"/>
                  </a:cubicBezTo>
                  <a:cubicBezTo>
                    <a:pt x="1143" y="506"/>
                    <a:pt x="1102" y="481"/>
                    <a:pt x="1057" y="418"/>
                  </a:cubicBezTo>
                  <a:cubicBezTo>
                    <a:pt x="943" y="255"/>
                    <a:pt x="769" y="156"/>
                    <a:pt x="596" y="61"/>
                  </a:cubicBezTo>
                  <a:cubicBezTo>
                    <a:pt x="537" y="29"/>
                    <a:pt x="477" y="0"/>
                    <a:pt x="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378517" y="5333176"/>
              <a:ext cx="61471" cy="36675"/>
            </a:xfrm>
            <a:custGeom>
              <a:avLst/>
              <a:gdLst/>
              <a:ahLst/>
              <a:cxnLst/>
              <a:rect l="l" t="t" r="r" b="b"/>
              <a:pathLst>
                <a:path w="828" h="494" extrusionOk="0">
                  <a:moveTo>
                    <a:pt x="85" y="1"/>
                  </a:moveTo>
                  <a:cubicBezTo>
                    <a:pt x="70" y="1"/>
                    <a:pt x="55" y="6"/>
                    <a:pt x="43" y="14"/>
                  </a:cubicBezTo>
                  <a:cubicBezTo>
                    <a:pt x="7" y="40"/>
                    <a:pt x="1" y="80"/>
                    <a:pt x="14" y="120"/>
                  </a:cubicBezTo>
                  <a:cubicBezTo>
                    <a:pt x="38" y="199"/>
                    <a:pt x="91" y="256"/>
                    <a:pt x="152" y="304"/>
                  </a:cubicBezTo>
                  <a:cubicBezTo>
                    <a:pt x="291" y="417"/>
                    <a:pt x="452" y="471"/>
                    <a:pt x="651" y="494"/>
                  </a:cubicBezTo>
                  <a:cubicBezTo>
                    <a:pt x="660" y="491"/>
                    <a:pt x="671" y="491"/>
                    <a:pt x="683" y="491"/>
                  </a:cubicBezTo>
                  <a:cubicBezTo>
                    <a:pt x="690" y="491"/>
                    <a:pt x="697" y="491"/>
                    <a:pt x="705" y="491"/>
                  </a:cubicBezTo>
                  <a:cubicBezTo>
                    <a:pt x="745" y="491"/>
                    <a:pt x="791" y="487"/>
                    <a:pt x="807" y="429"/>
                  </a:cubicBezTo>
                  <a:cubicBezTo>
                    <a:pt x="827" y="355"/>
                    <a:pt x="750" y="320"/>
                    <a:pt x="695" y="299"/>
                  </a:cubicBezTo>
                  <a:cubicBezTo>
                    <a:pt x="499" y="222"/>
                    <a:pt x="296" y="157"/>
                    <a:pt x="131" y="18"/>
                  </a:cubicBezTo>
                  <a:cubicBezTo>
                    <a:pt x="117" y="6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2"/>
          <p:cNvGrpSpPr/>
          <p:nvPr/>
        </p:nvGrpSpPr>
        <p:grpSpPr>
          <a:xfrm>
            <a:off x="319300" y="2272350"/>
            <a:ext cx="281452" cy="262374"/>
            <a:chOff x="1300875" y="-345150"/>
            <a:chExt cx="281452" cy="262374"/>
          </a:xfrm>
        </p:grpSpPr>
        <p:sp>
          <p:nvSpPr>
            <p:cNvPr id="34" name="Google Shape;34;p2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7426624" y="4380434"/>
            <a:ext cx="320702" cy="308120"/>
            <a:chOff x="1729274" y="64034"/>
            <a:chExt cx="320702" cy="308120"/>
          </a:xfrm>
        </p:grpSpPr>
        <p:sp>
          <p:nvSpPr>
            <p:cNvPr id="38" name="Google Shape;38;p2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41;p2"/>
          <p:cNvGrpSpPr/>
          <p:nvPr/>
        </p:nvGrpSpPr>
        <p:grpSpPr>
          <a:xfrm>
            <a:off x="1462349" y="193934"/>
            <a:ext cx="320702" cy="308120"/>
            <a:chOff x="1729274" y="64034"/>
            <a:chExt cx="320702" cy="308120"/>
          </a:xfrm>
        </p:grpSpPr>
        <p:sp>
          <p:nvSpPr>
            <p:cNvPr id="42" name="Google Shape;42;p2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"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27"/>
          <p:cNvSpPr/>
          <p:nvPr/>
        </p:nvSpPr>
        <p:spPr>
          <a:xfrm>
            <a:off x="427500" y="539500"/>
            <a:ext cx="8289000" cy="4279500"/>
          </a:xfrm>
          <a:prstGeom prst="roundRect">
            <a:avLst>
              <a:gd name="adj" fmla="val 5742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27"/>
          <p:cNvSpPr txBox="1">
            <a:spLocks noGrp="1"/>
          </p:cNvSpPr>
          <p:nvPr>
            <p:ph type="subTitle" idx="1"/>
          </p:nvPr>
        </p:nvSpPr>
        <p:spPr>
          <a:xfrm>
            <a:off x="773919" y="1805550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821" name="Google Shape;821;p27"/>
          <p:cNvSpPr txBox="1">
            <a:spLocks noGrp="1"/>
          </p:cNvSpPr>
          <p:nvPr>
            <p:ph type="subTitle" idx="2"/>
          </p:nvPr>
        </p:nvSpPr>
        <p:spPr>
          <a:xfrm>
            <a:off x="771974" y="2161798"/>
            <a:ext cx="23859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822" name="Google Shape;822;p27"/>
          <p:cNvSpPr txBox="1">
            <a:spLocks noGrp="1"/>
          </p:cNvSpPr>
          <p:nvPr>
            <p:ph type="subTitle" idx="3"/>
          </p:nvPr>
        </p:nvSpPr>
        <p:spPr>
          <a:xfrm>
            <a:off x="3383616" y="1805550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823" name="Google Shape;823;p27"/>
          <p:cNvSpPr txBox="1">
            <a:spLocks noGrp="1"/>
          </p:cNvSpPr>
          <p:nvPr>
            <p:ph type="subTitle" idx="4"/>
          </p:nvPr>
        </p:nvSpPr>
        <p:spPr>
          <a:xfrm>
            <a:off x="3383616" y="2161798"/>
            <a:ext cx="23820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824" name="Google Shape;824;p27"/>
          <p:cNvSpPr txBox="1">
            <a:spLocks noGrp="1"/>
          </p:cNvSpPr>
          <p:nvPr>
            <p:ph type="subTitle" idx="5"/>
          </p:nvPr>
        </p:nvSpPr>
        <p:spPr>
          <a:xfrm>
            <a:off x="5995318" y="1805550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825" name="Google Shape;825;p27"/>
          <p:cNvSpPr txBox="1">
            <a:spLocks noGrp="1"/>
          </p:cNvSpPr>
          <p:nvPr>
            <p:ph type="subTitle" idx="6"/>
          </p:nvPr>
        </p:nvSpPr>
        <p:spPr>
          <a:xfrm>
            <a:off x="5995318" y="2161798"/>
            <a:ext cx="23820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826" name="Google Shape;826;p27"/>
          <p:cNvSpPr txBox="1">
            <a:spLocks noGrp="1"/>
          </p:cNvSpPr>
          <p:nvPr>
            <p:ph type="subTitle" idx="7"/>
          </p:nvPr>
        </p:nvSpPr>
        <p:spPr>
          <a:xfrm>
            <a:off x="773919" y="3449757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827" name="Google Shape;827;p27"/>
          <p:cNvSpPr txBox="1">
            <a:spLocks noGrp="1"/>
          </p:cNvSpPr>
          <p:nvPr>
            <p:ph type="subTitle" idx="8"/>
          </p:nvPr>
        </p:nvSpPr>
        <p:spPr>
          <a:xfrm>
            <a:off x="773919" y="3805530"/>
            <a:ext cx="23820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828" name="Google Shape;828;p27"/>
          <p:cNvSpPr txBox="1">
            <a:spLocks noGrp="1"/>
          </p:cNvSpPr>
          <p:nvPr>
            <p:ph type="subTitle" idx="9"/>
          </p:nvPr>
        </p:nvSpPr>
        <p:spPr>
          <a:xfrm>
            <a:off x="3383616" y="3449757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829" name="Google Shape;829;p27"/>
          <p:cNvSpPr txBox="1">
            <a:spLocks noGrp="1"/>
          </p:cNvSpPr>
          <p:nvPr>
            <p:ph type="subTitle" idx="13"/>
          </p:nvPr>
        </p:nvSpPr>
        <p:spPr>
          <a:xfrm>
            <a:off x="3383616" y="3805530"/>
            <a:ext cx="23820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830" name="Google Shape;830;p27"/>
          <p:cNvSpPr txBox="1">
            <a:spLocks noGrp="1"/>
          </p:cNvSpPr>
          <p:nvPr>
            <p:ph type="subTitle" idx="14"/>
          </p:nvPr>
        </p:nvSpPr>
        <p:spPr>
          <a:xfrm>
            <a:off x="5995318" y="3449757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831" name="Google Shape;831;p27"/>
          <p:cNvSpPr txBox="1">
            <a:spLocks noGrp="1"/>
          </p:cNvSpPr>
          <p:nvPr>
            <p:ph type="subTitle" idx="15"/>
          </p:nvPr>
        </p:nvSpPr>
        <p:spPr>
          <a:xfrm>
            <a:off x="5995318" y="3805530"/>
            <a:ext cx="23820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832" name="Google Shape;832;p27"/>
          <p:cNvSpPr txBox="1">
            <a:spLocks noGrp="1"/>
          </p:cNvSpPr>
          <p:nvPr>
            <p:ph type="title"/>
          </p:nvPr>
        </p:nvSpPr>
        <p:spPr>
          <a:xfrm>
            <a:off x="713200" y="940325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33" name="Google Shape;833;p27"/>
          <p:cNvGrpSpPr/>
          <p:nvPr/>
        </p:nvGrpSpPr>
        <p:grpSpPr>
          <a:xfrm>
            <a:off x="602638" y="4697712"/>
            <a:ext cx="365112" cy="304161"/>
            <a:chOff x="6123799" y="5566737"/>
            <a:chExt cx="365112" cy="304161"/>
          </a:xfrm>
        </p:grpSpPr>
        <p:sp>
          <p:nvSpPr>
            <p:cNvPr id="834" name="Google Shape;834;p27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27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27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7" name="Google Shape;837;p27"/>
          <p:cNvGrpSpPr/>
          <p:nvPr/>
        </p:nvGrpSpPr>
        <p:grpSpPr>
          <a:xfrm>
            <a:off x="8562074" y="522450"/>
            <a:ext cx="337718" cy="419382"/>
            <a:chOff x="8079285" y="5023000"/>
            <a:chExt cx="337718" cy="419382"/>
          </a:xfrm>
        </p:grpSpPr>
        <p:sp>
          <p:nvSpPr>
            <p:cNvPr id="838" name="Google Shape;838;p27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7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7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1" name="Google Shape;841;p27"/>
          <p:cNvGrpSpPr/>
          <p:nvPr/>
        </p:nvGrpSpPr>
        <p:grpSpPr>
          <a:xfrm flipH="1">
            <a:off x="8633863" y="1095572"/>
            <a:ext cx="320702" cy="308120"/>
            <a:chOff x="1729274" y="64034"/>
            <a:chExt cx="320702" cy="308120"/>
          </a:xfrm>
        </p:grpSpPr>
        <p:sp>
          <p:nvSpPr>
            <p:cNvPr id="842" name="Google Shape;842;p27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7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7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5" name="Google Shape;845;p27"/>
          <p:cNvGrpSpPr/>
          <p:nvPr/>
        </p:nvGrpSpPr>
        <p:grpSpPr>
          <a:xfrm>
            <a:off x="273114" y="4332838"/>
            <a:ext cx="281452" cy="262374"/>
            <a:chOff x="1300875" y="-345150"/>
            <a:chExt cx="281452" cy="262374"/>
          </a:xfrm>
        </p:grpSpPr>
        <p:sp>
          <p:nvSpPr>
            <p:cNvPr id="846" name="Google Shape;846;p27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7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7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9" name="Google Shape;849;p27"/>
          <p:cNvGrpSpPr/>
          <p:nvPr/>
        </p:nvGrpSpPr>
        <p:grpSpPr>
          <a:xfrm>
            <a:off x="8525226" y="4568884"/>
            <a:ext cx="320702" cy="308120"/>
            <a:chOff x="1729274" y="64034"/>
            <a:chExt cx="320702" cy="308120"/>
          </a:xfrm>
        </p:grpSpPr>
        <p:sp>
          <p:nvSpPr>
            <p:cNvPr id="850" name="Google Shape;850;p27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7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7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3" name="Google Shape;853;p27"/>
          <p:cNvGrpSpPr/>
          <p:nvPr/>
        </p:nvGrpSpPr>
        <p:grpSpPr>
          <a:xfrm>
            <a:off x="8673114" y="1557437"/>
            <a:ext cx="281452" cy="262374"/>
            <a:chOff x="1300875" y="-345150"/>
            <a:chExt cx="281452" cy="262374"/>
          </a:xfrm>
        </p:grpSpPr>
        <p:sp>
          <p:nvSpPr>
            <p:cNvPr id="854" name="Google Shape;854;p27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7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27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7" name="Google Shape;857;p27"/>
          <p:cNvGrpSpPr/>
          <p:nvPr/>
        </p:nvGrpSpPr>
        <p:grpSpPr>
          <a:xfrm>
            <a:off x="8018077" y="4665717"/>
            <a:ext cx="359247" cy="368156"/>
            <a:chOff x="6247038" y="5125229"/>
            <a:chExt cx="359247" cy="368156"/>
          </a:xfrm>
        </p:grpSpPr>
        <p:sp>
          <p:nvSpPr>
            <p:cNvPr id="858" name="Google Shape;858;p27"/>
            <p:cNvSpPr/>
            <p:nvPr/>
          </p:nvSpPr>
          <p:spPr>
            <a:xfrm>
              <a:off x="6247038" y="5125229"/>
              <a:ext cx="359247" cy="368156"/>
            </a:xfrm>
            <a:custGeom>
              <a:avLst/>
              <a:gdLst/>
              <a:ahLst/>
              <a:cxnLst/>
              <a:rect l="l" t="t" r="r" b="b"/>
              <a:pathLst>
                <a:path w="4839" h="4959" extrusionOk="0">
                  <a:moveTo>
                    <a:pt x="1093" y="0"/>
                  </a:moveTo>
                  <a:cubicBezTo>
                    <a:pt x="1078" y="0"/>
                    <a:pt x="1063" y="1"/>
                    <a:pt x="1047" y="1"/>
                  </a:cubicBezTo>
                  <a:cubicBezTo>
                    <a:pt x="650" y="18"/>
                    <a:pt x="420" y="278"/>
                    <a:pt x="340" y="515"/>
                  </a:cubicBezTo>
                  <a:cubicBezTo>
                    <a:pt x="242" y="796"/>
                    <a:pt x="319" y="1108"/>
                    <a:pt x="534" y="1315"/>
                  </a:cubicBezTo>
                  <a:cubicBezTo>
                    <a:pt x="558" y="1338"/>
                    <a:pt x="583" y="1360"/>
                    <a:pt x="605" y="1380"/>
                  </a:cubicBezTo>
                  <a:cubicBezTo>
                    <a:pt x="296" y="1739"/>
                    <a:pt x="2" y="2237"/>
                    <a:pt x="1" y="2911"/>
                  </a:cubicBezTo>
                  <a:cubicBezTo>
                    <a:pt x="1" y="2928"/>
                    <a:pt x="1" y="2945"/>
                    <a:pt x="2" y="2960"/>
                  </a:cubicBezTo>
                  <a:cubicBezTo>
                    <a:pt x="4" y="2981"/>
                    <a:pt x="4" y="3002"/>
                    <a:pt x="6" y="3022"/>
                  </a:cubicBezTo>
                  <a:cubicBezTo>
                    <a:pt x="8" y="3112"/>
                    <a:pt x="16" y="3204"/>
                    <a:pt x="31" y="3293"/>
                  </a:cubicBezTo>
                  <a:cubicBezTo>
                    <a:pt x="122" y="3798"/>
                    <a:pt x="560" y="4276"/>
                    <a:pt x="1099" y="4276"/>
                  </a:cubicBezTo>
                  <a:cubicBezTo>
                    <a:pt x="1144" y="4276"/>
                    <a:pt x="1190" y="4273"/>
                    <a:pt x="1237" y="4266"/>
                  </a:cubicBezTo>
                  <a:cubicBezTo>
                    <a:pt x="1431" y="4390"/>
                    <a:pt x="1646" y="4481"/>
                    <a:pt x="1871" y="4531"/>
                  </a:cubicBezTo>
                  <a:lnTo>
                    <a:pt x="1872" y="4531"/>
                  </a:lnTo>
                  <a:cubicBezTo>
                    <a:pt x="2235" y="4613"/>
                    <a:pt x="2577" y="4689"/>
                    <a:pt x="2862" y="4839"/>
                  </a:cubicBezTo>
                  <a:cubicBezTo>
                    <a:pt x="3028" y="4927"/>
                    <a:pt x="3177" y="4959"/>
                    <a:pt x="3304" y="4959"/>
                  </a:cubicBezTo>
                  <a:cubicBezTo>
                    <a:pt x="3427" y="4959"/>
                    <a:pt x="3549" y="4928"/>
                    <a:pt x="3657" y="4871"/>
                  </a:cubicBezTo>
                  <a:cubicBezTo>
                    <a:pt x="3824" y="4782"/>
                    <a:pt x="4032" y="4591"/>
                    <a:pt x="4074" y="4190"/>
                  </a:cubicBezTo>
                  <a:cubicBezTo>
                    <a:pt x="4089" y="4058"/>
                    <a:pt x="4133" y="3915"/>
                    <a:pt x="4228" y="3702"/>
                  </a:cubicBezTo>
                  <a:cubicBezTo>
                    <a:pt x="4314" y="3510"/>
                    <a:pt x="4391" y="3312"/>
                    <a:pt x="4456" y="3111"/>
                  </a:cubicBezTo>
                  <a:cubicBezTo>
                    <a:pt x="4549" y="2830"/>
                    <a:pt x="4581" y="2559"/>
                    <a:pt x="4554" y="2299"/>
                  </a:cubicBezTo>
                  <a:cubicBezTo>
                    <a:pt x="4721" y="2076"/>
                    <a:pt x="4839" y="1742"/>
                    <a:pt x="4669" y="1281"/>
                  </a:cubicBezTo>
                  <a:cubicBezTo>
                    <a:pt x="4560" y="989"/>
                    <a:pt x="4312" y="602"/>
                    <a:pt x="3735" y="416"/>
                  </a:cubicBezTo>
                  <a:cubicBezTo>
                    <a:pt x="3426" y="315"/>
                    <a:pt x="3124" y="265"/>
                    <a:pt x="2830" y="265"/>
                  </a:cubicBezTo>
                  <a:cubicBezTo>
                    <a:pt x="2548" y="265"/>
                    <a:pt x="2275" y="311"/>
                    <a:pt x="2010" y="404"/>
                  </a:cubicBezTo>
                  <a:cubicBezTo>
                    <a:pt x="1882" y="305"/>
                    <a:pt x="1747" y="219"/>
                    <a:pt x="1604" y="146"/>
                  </a:cubicBezTo>
                  <a:cubicBezTo>
                    <a:pt x="1480" y="77"/>
                    <a:pt x="1311" y="0"/>
                    <a:pt x="10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7"/>
            <p:cNvSpPr/>
            <p:nvPr/>
          </p:nvSpPr>
          <p:spPr>
            <a:xfrm>
              <a:off x="6304425" y="5199544"/>
              <a:ext cx="239498" cy="183744"/>
            </a:xfrm>
            <a:custGeom>
              <a:avLst/>
              <a:gdLst/>
              <a:ahLst/>
              <a:cxnLst/>
              <a:rect l="l" t="t" r="r" b="b"/>
              <a:pathLst>
                <a:path w="3226" h="2475" extrusionOk="0">
                  <a:moveTo>
                    <a:pt x="2087" y="0"/>
                  </a:moveTo>
                  <a:cubicBezTo>
                    <a:pt x="1551" y="0"/>
                    <a:pt x="1094" y="259"/>
                    <a:pt x="876" y="412"/>
                  </a:cubicBezTo>
                  <a:cubicBezTo>
                    <a:pt x="91" y="968"/>
                    <a:pt x="38" y="1536"/>
                    <a:pt x="38" y="1536"/>
                  </a:cubicBezTo>
                  <a:cubicBezTo>
                    <a:pt x="1" y="1719"/>
                    <a:pt x="1" y="1907"/>
                    <a:pt x="38" y="2089"/>
                  </a:cubicBezTo>
                  <a:cubicBezTo>
                    <a:pt x="65" y="2220"/>
                    <a:pt x="118" y="2358"/>
                    <a:pt x="232" y="2426"/>
                  </a:cubicBezTo>
                  <a:cubicBezTo>
                    <a:pt x="289" y="2461"/>
                    <a:pt x="352" y="2474"/>
                    <a:pt x="418" y="2474"/>
                  </a:cubicBezTo>
                  <a:cubicBezTo>
                    <a:pt x="512" y="2474"/>
                    <a:pt x="610" y="2447"/>
                    <a:pt x="700" y="2416"/>
                  </a:cubicBezTo>
                  <a:cubicBezTo>
                    <a:pt x="1586" y="2123"/>
                    <a:pt x="2396" y="1638"/>
                    <a:pt x="3070" y="994"/>
                  </a:cubicBezTo>
                  <a:cubicBezTo>
                    <a:pt x="3128" y="937"/>
                    <a:pt x="3189" y="877"/>
                    <a:pt x="3211" y="800"/>
                  </a:cubicBezTo>
                  <a:cubicBezTo>
                    <a:pt x="3226" y="744"/>
                    <a:pt x="3224" y="687"/>
                    <a:pt x="3209" y="634"/>
                  </a:cubicBezTo>
                  <a:cubicBezTo>
                    <a:pt x="3177" y="515"/>
                    <a:pt x="3095" y="349"/>
                    <a:pt x="2993" y="280"/>
                  </a:cubicBezTo>
                  <a:cubicBezTo>
                    <a:pt x="2684" y="75"/>
                    <a:pt x="2374" y="0"/>
                    <a:pt x="20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7"/>
            <p:cNvSpPr/>
            <p:nvPr/>
          </p:nvSpPr>
          <p:spPr>
            <a:xfrm>
              <a:off x="6342436" y="5254704"/>
              <a:ext cx="36303" cy="48850"/>
            </a:xfrm>
            <a:custGeom>
              <a:avLst/>
              <a:gdLst/>
              <a:ahLst/>
              <a:cxnLst/>
              <a:rect l="l" t="t" r="r" b="b"/>
              <a:pathLst>
                <a:path w="489" h="658" extrusionOk="0">
                  <a:moveTo>
                    <a:pt x="284" y="0"/>
                  </a:moveTo>
                  <a:cubicBezTo>
                    <a:pt x="197" y="0"/>
                    <a:pt x="156" y="72"/>
                    <a:pt x="123" y="146"/>
                  </a:cubicBezTo>
                  <a:cubicBezTo>
                    <a:pt x="74" y="255"/>
                    <a:pt x="19" y="342"/>
                    <a:pt x="5" y="464"/>
                  </a:cubicBezTo>
                  <a:cubicBezTo>
                    <a:pt x="0" y="496"/>
                    <a:pt x="4" y="530"/>
                    <a:pt x="12" y="560"/>
                  </a:cubicBezTo>
                  <a:cubicBezTo>
                    <a:pt x="34" y="621"/>
                    <a:pt x="100" y="657"/>
                    <a:pt x="166" y="657"/>
                  </a:cubicBezTo>
                  <a:cubicBezTo>
                    <a:pt x="177" y="657"/>
                    <a:pt x="189" y="656"/>
                    <a:pt x="200" y="654"/>
                  </a:cubicBezTo>
                  <a:cubicBezTo>
                    <a:pt x="275" y="640"/>
                    <a:pt x="337" y="587"/>
                    <a:pt x="381" y="525"/>
                  </a:cubicBezTo>
                  <a:cubicBezTo>
                    <a:pt x="423" y="469"/>
                    <a:pt x="451" y="406"/>
                    <a:pt x="468" y="339"/>
                  </a:cubicBezTo>
                  <a:cubicBezTo>
                    <a:pt x="488" y="271"/>
                    <a:pt x="487" y="199"/>
                    <a:pt x="463" y="134"/>
                  </a:cubicBezTo>
                  <a:cubicBezTo>
                    <a:pt x="441" y="69"/>
                    <a:pt x="386" y="18"/>
                    <a:pt x="317" y="3"/>
                  </a:cubicBezTo>
                  <a:cubicBezTo>
                    <a:pt x="306" y="1"/>
                    <a:pt x="295" y="0"/>
                    <a:pt x="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7"/>
            <p:cNvSpPr/>
            <p:nvPr/>
          </p:nvSpPr>
          <p:spPr>
            <a:xfrm>
              <a:off x="6332711" y="5246315"/>
              <a:ext cx="194880" cy="183076"/>
            </a:xfrm>
            <a:custGeom>
              <a:avLst/>
              <a:gdLst/>
              <a:ahLst/>
              <a:cxnLst/>
              <a:rect l="l" t="t" r="r" b="b"/>
              <a:pathLst>
                <a:path w="2625" h="2466" extrusionOk="0">
                  <a:moveTo>
                    <a:pt x="2205" y="0"/>
                  </a:moveTo>
                  <a:cubicBezTo>
                    <a:pt x="2168" y="0"/>
                    <a:pt x="2129" y="10"/>
                    <a:pt x="2095" y="26"/>
                  </a:cubicBezTo>
                  <a:cubicBezTo>
                    <a:pt x="1473" y="264"/>
                    <a:pt x="893" y="592"/>
                    <a:pt x="369" y="1003"/>
                  </a:cubicBezTo>
                  <a:cubicBezTo>
                    <a:pt x="282" y="1072"/>
                    <a:pt x="198" y="1142"/>
                    <a:pt x="115" y="1215"/>
                  </a:cubicBezTo>
                  <a:cubicBezTo>
                    <a:pt x="88" y="1238"/>
                    <a:pt x="16" y="1282"/>
                    <a:pt x="9" y="1317"/>
                  </a:cubicBezTo>
                  <a:cubicBezTo>
                    <a:pt x="1" y="1352"/>
                    <a:pt x="48" y="1426"/>
                    <a:pt x="61" y="1456"/>
                  </a:cubicBezTo>
                  <a:cubicBezTo>
                    <a:pt x="162" y="1664"/>
                    <a:pt x="314" y="1840"/>
                    <a:pt x="505" y="1969"/>
                  </a:cubicBezTo>
                  <a:cubicBezTo>
                    <a:pt x="737" y="2127"/>
                    <a:pt x="1005" y="2221"/>
                    <a:pt x="1282" y="2276"/>
                  </a:cubicBezTo>
                  <a:cubicBezTo>
                    <a:pt x="1468" y="2313"/>
                    <a:pt x="1661" y="2335"/>
                    <a:pt x="1835" y="2414"/>
                  </a:cubicBezTo>
                  <a:cubicBezTo>
                    <a:pt x="1887" y="2438"/>
                    <a:pt x="1947" y="2465"/>
                    <a:pt x="2000" y="2465"/>
                  </a:cubicBezTo>
                  <a:cubicBezTo>
                    <a:pt x="2028" y="2465"/>
                    <a:pt x="2054" y="2457"/>
                    <a:pt x="2077" y="2437"/>
                  </a:cubicBezTo>
                  <a:cubicBezTo>
                    <a:pt x="2114" y="2405"/>
                    <a:pt x="2119" y="2352"/>
                    <a:pt x="2127" y="2303"/>
                  </a:cubicBezTo>
                  <a:cubicBezTo>
                    <a:pt x="2179" y="1989"/>
                    <a:pt x="2375" y="1719"/>
                    <a:pt x="2481" y="1419"/>
                  </a:cubicBezTo>
                  <a:cubicBezTo>
                    <a:pt x="2625" y="1003"/>
                    <a:pt x="2591" y="545"/>
                    <a:pt x="2387" y="156"/>
                  </a:cubicBezTo>
                  <a:cubicBezTo>
                    <a:pt x="2348" y="84"/>
                    <a:pt x="2295" y="9"/>
                    <a:pt x="2214" y="0"/>
                  </a:cubicBezTo>
                  <a:cubicBezTo>
                    <a:pt x="2211" y="0"/>
                    <a:pt x="2208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7"/>
            <p:cNvSpPr/>
            <p:nvPr/>
          </p:nvSpPr>
          <p:spPr>
            <a:xfrm>
              <a:off x="6378517" y="5317215"/>
              <a:ext cx="70825" cy="71122"/>
            </a:xfrm>
            <a:custGeom>
              <a:avLst/>
              <a:gdLst/>
              <a:ahLst/>
              <a:cxnLst/>
              <a:rect l="l" t="t" r="r" b="b"/>
              <a:pathLst>
                <a:path w="954" h="958" extrusionOk="0">
                  <a:moveTo>
                    <a:pt x="345" y="0"/>
                  </a:moveTo>
                  <a:cubicBezTo>
                    <a:pt x="197" y="0"/>
                    <a:pt x="30" y="97"/>
                    <a:pt x="9" y="250"/>
                  </a:cubicBezTo>
                  <a:cubicBezTo>
                    <a:pt x="1" y="330"/>
                    <a:pt x="14" y="410"/>
                    <a:pt x="48" y="483"/>
                  </a:cubicBezTo>
                  <a:cubicBezTo>
                    <a:pt x="120" y="654"/>
                    <a:pt x="246" y="796"/>
                    <a:pt x="408" y="888"/>
                  </a:cubicBezTo>
                  <a:cubicBezTo>
                    <a:pt x="481" y="929"/>
                    <a:pt x="568" y="958"/>
                    <a:pt x="651" y="958"/>
                  </a:cubicBezTo>
                  <a:cubicBezTo>
                    <a:pt x="711" y="958"/>
                    <a:pt x="769" y="943"/>
                    <a:pt x="817" y="907"/>
                  </a:cubicBezTo>
                  <a:cubicBezTo>
                    <a:pt x="941" y="818"/>
                    <a:pt x="953" y="635"/>
                    <a:pt x="906" y="488"/>
                  </a:cubicBezTo>
                  <a:cubicBezTo>
                    <a:pt x="854" y="325"/>
                    <a:pt x="749" y="184"/>
                    <a:pt x="604" y="89"/>
                  </a:cubicBezTo>
                  <a:cubicBezTo>
                    <a:pt x="536" y="40"/>
                    <a:pt x="453" y="10"/>
                    <a:pt x="370" y="1"/>
                  </a:cubicBezTo>
                  <a:cubicBezTo>
                    <a:pt x="361" y="1"/>
                    <a:pt x="35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7"/>
            <p:cNvSpPr/>
            <p:nvPr/>
          </p:nvSpPr>
          <p:spPr>
            <a:xfrm>
              <a:off x="6297595" y="5175861"/>
              <a:ext cx="254198" cy="266967"/>
            </a:xfrm>
            <a:custGeom>
              <a:avLst/>
              <a:gdLst/>
              <a:ahLst/>
              <a:cxnLst/>
              <a:rect l="l" t="t" r="r" b="b"/>
              <a:pathLst>
                <a:path w="3424" h="3596" extrusionOk="0">
                  <a:moveTo>
                    <a:pt x="3067" y="978"/>
                  </a:moveTo>
                  <a:cubicBezTo>
                    <a:pt x="3102" y="978"/>
                    <a:pt x="3133" y="989"/>
                    <a:pt x="3153" y="1025"/>
                  </a:cubicBezTo>
                  <a:cubicBezTo>
                    <a:pt x="3187" y="1085"/>
                    <a:pt x="3132" y="1152"/>
                    <a:pt x="3059" y="1206"/>
                  </a:cubicBezTo>
                  <a:cubicBezTo>
                    <a:pt x="3011" y="1137"/>
                    <a:pt x="2967" y="1085"/>
                    <a:pt x="2952" y="1001"/>
                  </a:cubicBezTo>
                  <a:cubicBezTo>
                    <a:pt x="2990" y="990"/>
                    <a:pt x="3031" y="978"/>
                    <a:pt x="3067" y="978"/>
                  </a:cubicBezTo>
                  <a:close/>
                  <a:moveTo>
                    <a:pt x="2205" y="468"/>
                  </a:moveTo>
                  <a:cubicBezTo>
                    <a:pt x="2521" y="468"/>
                    <a:pt x="2805" y="549"/>
                    <a:pt x="2965" y="710"/>
                  </a:cubicBezTo>
                  <a:cubicBezTo>
                    <a:pt x="1931" y="993"/>
                    <a:pt x="1034" y="1526"/>
                    <a:pt x="256" y="2264"/>
                  </a:cubicBezTo>
                  <a:cubicBezTo>
                    <a:pt x="145" y="1780"/>
                    <a:pt x="601" y="1075"/>
                    <a:pt x="1275" y="701"/>
                  </a:cubicBezTo>
                  <a:cubicBezTo>
                    <a:pt x="1558" y="546"/>
                    <a:pt x="1896" y="468"/>
                    <a:pt x="2205" y="468"/>
                  </a:cubicBezTo>
                  <a:close/>
                  <a:moveTo>
                    <a:pt x="457" y="2447"/>
                  </a:moveTo>
                  <a:lnTo>
                    <a:pt x="458" y="2449"/>
                  </a:lnTo>
                  <a:cubicBezTo>
                    <a:pt x="519" y="2516"/>
                    <a:pt x="567" y="2593"/>
                    <a:pt x="601" y="2677"/>
                  </a:cubicBezTo>
                  <a:cubicBezTo>
                    <a:pt x="565" y="2701"/>
                    <a:pt x="532" y="2712"/>
                    <a:pt x="503" y="2712"/>
                  </a:cubicBezTo>
                  <a:cubicBezTo>
                    <a:pt x="462" y="2712"/>
                    <a:pt x="428" y="2691"/>
                    <a:pt x="403" y="2657"/>
                  </a:cubicBezTo>
                  <a:cubicBezTo>
                    <a:pt x="354" y="2591"/>
                    <a:pt x="390" y="2522"/>
                    <a:pt x="457" y="2447"/>
                  </a:cubicBezTo>
                  <a:close/>
                  <a:moveTo>
                    <a:pt x="2635" y="1079"/>
                  </a:moveTo>
                  <a:cubicBezTo>
                    <a:pt x="2689" y="1079"/>
                    <a:pt x="2718" y="1119"/>
                    <a:pt x="2773" y="1216"/>
                  </a:cubicBezTo>
                  <a:cubicBezTo>
                    <a:pt x="2935" y="1510"/>
                    <a:pt x="3001" y="1816"/>
                    <a:pt x="2888" y="2143"/>
                  </a:cubicBezTo>
                  <a:cubicBezTo>
                    <a:pt x="2848" y="2261"/>
                    <a:pt x="2806" y="2380"/>
                    <a:pt x="2758" y="2496"/>
                  </a:cubicBezTo>
                  <a:cubicBezTo>
                    <a:pt x="2652" y="2754"/>
                    <a:pt x="2519" y="3002"/>
                    <a:pt x="2496" y="3292"/>
                  </a:cubicBezTo>
                  <a:cubicBezTo>
                    <a:pt x="2461" y="3285"/>
                    <a:pt x="2434" y="3290"/>
                    <a:pt x="2415" y="3279"/>
                  </a:cubicBezTo>
                  <a:cubicBezTo>
                    <a:pt x="2159" y="3114"/>
                    <a:pt x="1867" y="3041"/>
                    <a:pt x="1575" y="2992"/>
                  </a:cubicBezTo>
                  <a:cubicBezTo>
                    <a:pt x="1126" y="2915"/>
                    <a:pt x="839" y="2643"/>
                    <a:pt x="604" y="2286"/>
                  </a:cubicBezTo>
                  <a:cubicBezTo>
                    <a:pt x="638" y="2214"/>
                    <a:pt x="698" y="2175"/>
                    <a:pt x="752" y="2132"/>
                  </a:cubicBezTo>
                  <a:cubicBezTo>
                    <a:pt x="1287" y="1716"/>
                    <a:pt x="1864" y="1372"/>
                    <a:pt x="2494" y="1121"/>
                  </a:cubicBezTo>
                  <a:cubicBezTo>
                    <a:pt x="2559" y="1094"/>
                    <a:pt x="2602" y="1079"/>
                    <a:pt x="2635" y="1079"/>
                  </a:cubicBezTo>
                  <a:close/>
                  <a:moveTo>
                    <a:pt x="408" y="0"/>
                  </a:moveTo>
                  <a:cubicBezTo>
                    <a:pt x="404" y="0"/>
                    <a:pt x="400" y="0"/>
                    <a:pt x="396" y="0"/>
                  </a:cubicBezTo>
                  <a:cubicBezTo>
                    <a:pt x="356" y="2"/>
                    <a:pt x="316" y="10"/>
                    <a:pt x="301" y="54"/>
                  </a:cubicBezTo>
                  <a:cubicBezTo>
                    <a:pt x="291" y="84"/>
                    <a:pt x="299" y="118"/>
                    <a:pt x="323" y="141"/>
                  </a:cubicBezTo>
                  <a:cubicBezTo>
                    <a:pt x="361" y="178"/>
                    <a:pt x="403" y="213"/>
                    <a:pt x="448" y="245"/>
                  </a:cubicBezTo>
                  <a:cubicBezTo>
                    <a:pt x="557" y="321"/>
                    <a:pt x="673" y="389"/>
                    <a:pt x="780" y="470"/>
                  </a:cubicBezTo>
                  <a:cubicBezTo>
                    <a:pt x="995" y="627"/>
                    <a:pt x="993" y="634"/>
                    <a:pt x="796" y="799"/>
                  </a:cubicBezTo>
                  <a:cubicBezTo>
                    <a:pt x="759" y="829"/>
                    <a:pt x="722" y="857"/>
                    <a:pt x="687" y="889"/>
                  </a:cubicBezTo>
                  <a:cubicBezTo>
                    <a:pt x="296" y="1253"/>
                    <a:pt x="2" y="1667"/>
                    <a:pt x="1" y="2232"/>
                  </a:cubicBezTo>
                  <a:cubicBezTo>
                    <a:pt x="7" y="2318"/>
                    <a:pt x="6" y="2405"/>
                    <a:pt x="19" y="2491"/>
                  </a:cubicBezTo>
                  <a:cubicBezTo>
                    <a:pt x="58" y="2699"/>
                    <a:pt x="240" y="2913"/>
                    <a:pt x="422" y="2913"/>
                  </a:cubicBezTo>
                  <a:cubicBezTo>
                    <a:pt x="434" y="2913"/>
                    <a:pt x="446" y="2912"/>
                    <a:pt x="458" y="2910"/>
                  </a:cubicBezTo>
                  <a:cubicBezTo>
                    <a:pt x="707" y="2868"/>
                    <a:pt x="723" y="2859"/>
                    <a:pt x="723" y="2859"/>
                  </a:cubicBezTo>
                  <a:cubicBezTo>
                    <a:pt x="723" y="2859"/>
                    <a:pt x="973" y="3104"/>
                    <a:pt x="1337" y="3183"/>
                  </a:cubicBezTo>
                  <a:cubicBezTo>
                    <a:pt x="1735" y="3272"/>
                    <a:pt x="2130" y="3361"/>
                    <a:pt x="2498" y="3555"/>
                  </a:cubicBezTo>
                  <a:cubicBezTo>
                    <a:pt x="2549" y="3582"/>
                    <a:pt x="2589" y="3596"/>
                    <a:pt x="2619" y="3596"/>
                  </a:cubicBezTo>
                  <a:cubicBezTo>
                    <a:pt x="2678" y="3596"/>
                    <a:pt x="2704" y="3545"/>
                    <a:pt x="2716" y="3436"/>
                  </a:cubicBezTo>
                  <a:cubicBezTo>
                    <a:pt x="2741" y="3190"/>
                    <a:pt x="2825" y="2965"/>
                    <a:pt x="2925" y="2742"/>
                  </a:cubicBezTo>
                  <a:cubicBezTo>
                    <a:pt x="3001" y="2569"/>
                    <a:pt x="3068" y="2393"/>
                    <a:pt x="3126" y="2216"/>
                  </a:cubicBezTo>
                  <a:cubicBezTo>
                    <a:pt x="3204" y="1979"/>
                    <a:pt x="3229" y="1738"/>
                    <a:pt x="3153" y="1498"/>
                  </a:cubicBezTo>
                  <a:cubicBezTo>
                    <a:pt x="3125" y="1406"/>
                    <a:pt x="3145" y="1365"/>
                    <a:pt x="3222" y="1307"/>
                  </a:cubicBezTo>
                  <a:cubicBezTo>
                    <a:pt x="3405" y="1171"/>
                    <a:pt x="3423" y="1043"/>
                    <a:pt x="3348" y="835"/>
                  </a:cubicBezTo>
                  <a:cubicBezTo>
                    <a:pt x="3257" y="592"/>
                    <a:pt x="3074" y="456"/>
                    <a:pt x="2841" y="381"/>
                  </a:cubicBezTo>
                  <a:cubicBezTo>
                    <a:pt x="2610" y="306"/>
                    <a:pt x="2380" y="265"/>
                    <a:pt x="2152" y="265"/>
                  </a:cubicBezTo>
                  <a:cubicBezTo>
                    <a:pt x="1867" y="265"/>
                    <a:pt x="1586" y="328"/>
                    <a:pt x="1310" y="468"/>
                  </a:cubicBezTo>
                  <a:cubicBezTo>
                    <a:pt x="1265" y="491"/>
                    <a:pt x="1226" y="506"/>
                    <a:pt x="1190" y="506"/>
                  </a:cubicBezTo>
                  <a:cubicBezTo>
                    <a:pt x="1143" y="506"/>
                    <a:pt x="1102" y="481"/>
                    <a:pt x="1057" y="418"/>
                  </a:cubicBezTo>
                  <a:cubicBezTo>
                    <a:pt x="943" y="255"/>
                    <a:pt x="769" y="156"/>
                    <a:pt x="596" y="61"/>
                  </a:cubicBezTo>
                  <a:cubicBezTo>
                    <a:pt x="537" y="29"/>
                    <a:pt x="477" y="0"/>
                    <a:pt x="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7"/>
            <p:cNvSpPr/>
            <p:nvPr/>
          </p:nvSpPr>
          <p:spPr>
            <a:xfrm>
              <a:off x="6378517" y="5333176"/>
              <a:ext cx="61471" cy="36675"/>
            </a:xfrm>
            <a:custGeom>
              <a:avLst/>
              <a:gdLst/>
              <a:ahLst/>
              <a:cxnLst/>
              <a:rect l="l" t="t" r="r" b="b"/>
              <a:pathLst>
                <a:path w="828" h="494" extrusionOk="0">
                  <a:moveTo>
                    <a:pt x="85" y="1"/>
                  </a:moveTo>
                  <a:cubicBezTo>
                    <a:pt x="70" y="1"/>
                    <a:pt x="55" y="6"/>
                    <a:pt x="43" y="14"/>
                  </a:cubicBezTo>
                  <a:cubicBezTo>
                    <a:pt x="7" y="40"/>
                    <a:pt x="1" y="80"/>
                    <a:pt x="14" y="120"/>
                  </a:cubicBezTo>
                  <a:cubicBezTo>
                    <a:pt x="38" y="199"/>
                    <a:pt x="91" y="256"/>
                    <a:pt x="152" y="304"/>
                  </a:cubicBezTo>
                  <a:cubicBezTo>
                    <a:pt x="291" y="417"/>
                    <a:pt x="452" y="471"/>
                    <a:pt x="651" y="494"/>
                  </a:cubicBezTo>
                  <a:cubicBezTo>
                    <a:pt x="660" y="491"/>
                    <a:pt x="671" y="491"/>
                    <a:pt x="683" y="491"/>
                  </a:cubicBezTo>
                  <a:cubicBezTo>
                    <a:pt x="690" y="491"/>
                    <a:pt x="697" y="491"/>
                    <a:pt x="705" y="491"/>
                  </a:cubicBezTo>
                  <a:cubicBezTo>
                    <a:pt x="745" y="491"/>
                    <a:pt x="791" y="487"/>
                    <a:pt x="807" y="429"/>
                  </a:cubicBezTo>
                  <a:cubicBezTo>
                    <a:pt x="827" y="355"/>
                    <a:pt x="750" y="320"/>
                    <a:pt x="695" y="299"/>
                  </a:cubicBezTo>
                  <a:cubicBezTo>
                    <a:pt x="499" y="222"/>
                    <a:pt x="296" y="157"/>
                    <a:pt x="131" y="18"/>
                  </a:cubicBezTo>
                  <a:cubicBezTo>
                    <a:pt x="117" y="6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7"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29"/>
          <p:cNvSpPr/>
          <p:nvPr/>
        </p:nvSpPr>
        <p:spPr>
          <a:xfrm>
            <a:off x="427500" y="539500"/>
            <a:ext cx="8289000" cy="4279500"/>
          </a:xfrm>
          <a:prstGeom prst="roundRect">
            <a:avLst>
              <a:gd name="adj" fmla="val 5742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00" name="Google Shape;900;p29"/>
          <p:cNvGrpSpPr/>
          <p:nvPr/>
        </p:nvGrpSpPr>
        <p:grpSpPr>
          <a:xfrm>
            <a:off x="560788" y="4554737"/>
            <a:ext cx="365112" cy="304161"/>
            <a:chOff x="6123799" y="5566737"/>
            <a:chExt cx="365112" cy="304161"/>
          </a:xfrm>
        </p:grpSpPr>
        <p:sp>
          <p:nvSpPr>
            <p:cNvPr id="901" name="Google Shape;901;p29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9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9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4" name="Google Shape;904;p29"/>
          <p:cNvGrpSpPr/>
          <p:nvPr/>
        </p:nvGrpSpPr>
        <p:grpSpPr>
          <a:xfrm>
            <a:off x="231274" y="425225"/>
            <a:ext cx="337718" cy="419382"/>
            <a:chOff x="8079285" y="5023000"/>
            <a:chExt cx="337718" cy="419382"/>
          </a:xfrm>
        </p:grpSpPr>
        <p:sp>
          <p:nvSpPr>
            <p:cNvPr id="905" name="Google Shape;905;p29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9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9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8" name="Google Shape;908;p29"/>
          <p:cNvGrpSpPr/>
          <p:nvPr/>
        </p:nvGrpSpPr>
        <p:grpSpPr>
          <a:xfrm flipH="1">
            <a:off x="849063" y="352147"/>
            <a:ext cx="320702" cy="308120"/>
            <a:chOff x="1729274" y="64034"/>
            <a:chExt cx="320702" cy="308120"/>
          </a:xfrm>
        </p:grpSpPr>
        <p:sp>
          <p:nvSpPr>
            <p:cNvPr id="909" name="Google Shape;909;p29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9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9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2" name="Google Shape;912;p29"/>
          <p:cNvGrpSpPr/>
          <p:nvPr/>
        </p:nvGrpSpPr>
        <p:grpSpPr>
          <a:xfrm>
            <a:off x="231264" y="4189863"/>
            <a:ext cx="281452" cy="262374"/>
            <a:chOff x="1300875" y="-345150"/>
            <a:chExt cx="281452" cy="262374"/>
          </a:xfrm>
        </p:grpSpPr>
        <p:sp>
          <p:nvSpPr>
            <p:cNvPr id="913" name="Google Shape;913;p29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9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9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6" name="Google Shape;916;p29"/>
          <p:cNvGrpSpPr/>
          <p:nvPr/>
        </p:nvGrpSpPr>
        <p:grpSpPr>
          <a:xfrm>
            <a:off x="8506251" y="4552759"/>
            <a:ext cx="320702" cy="308120"/>
            <a:chOff x="1729274" y="64034"/>
            <a:chExt cx="320702" cy="308120"/>
          </a:xfrm>
        </p:grpSpPr>
        <p:sp>
          <p:nvSpPr>
            <p:cNvPr id="917" name="Google Shape;917;p29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9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9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0" name="Google Shape;920;p29"/>
          <p:cNvGrpSpPr/>
          <p:nvPr/>
        </p:nvGrpSpPr>
        <p:grpSpPr>
          <a:xfrm>
            <a:off x="259402" y="940313"/>
            <a:ext cx="281452" cy="262374"/>
            <a:chOff x="1300875" y="-345150"/>
            <a:chExt cx="281452" cy="262374"/>
          </a:xfrm>
        </p:grpSpPr>
        <p:sp>
          <p:nvSpPr>
            <p:cNvPr id="921" name="Google Shape;921;p29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9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29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4" name="Google Shape;924;p29"/>
          <p:cNvGrpSpPr/>
          <p:nvPr/>
        </p:nvGrpSpPr>
        <p:grpSpPr>
          <a:xfrm>
            <a:off x="7892174" y="4552750"/>
            <a:ext cx="337718" cy="419382"/>
            <a:chOff x="8079285" y="5023000"/>
            <a:chExt cx="337718" cy="419382"/>
          </a:xfrm>
        </p:grpSpPr>
        <p:sp>
          <p:nvSpPr>
            <p:cNvPr id="925" name="Google Shape;925;p29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9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9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8" name="Google Shape;928;p29"/>
          <p:cNvGrpSpPr/>
          <p:nvPr/>
        </p:nvGrpSpPr>
        <p:grpSpPr>
          <a:xfrm flipH="1">
            <a:off x="8472449" y="3861975"/>
            <a:ext cx="337718" cy="419382"/>
            <a:chOff x="8079285" y="5023000"/>
            <a:chExt cx="337718" cy="419382"/>
          </a:xfrm>
        </p:grpSpPr>
        <p:sp>
          <p:nvSpPr>
            <p:cNvPr id="929" name="Google Shape;929;p29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9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9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"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30"/>
          <p:cNvSpPr/>
          <p:nvPr/>
        </p:nvSpPr>
        <p:spPr>
          <a:xfrm>
            <a:off x="427500" y="539500"/>
            <a:ext cx="8289000" cy="4279500"/>
          </a:xfrm>
          <a:prstGeom prst="roundRect">
            <a:avLst>
              <a:gd name="adj" fmla="val 5742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4" name="Google Shape;934;p30"/>
          <p:cNvGrpSpPr/>
          <p:nvPr/>
        </p:nvGrpSpPr>
        <p:grpSpPr>
          <a:xfrm>
            <a:off x="475524" y="4654662"/>
            <a:ext cx="365112" cy="304161"/>
            <a:chOff x="6123799" y="5566737"/>
            <a:chExt cx="365112" cy="304161"/>
          </a:xfrm>
        </p:grpSpPr>
        <p:sp>
          <p:nvSpPr>
            <p:cNvPr id="935" name="Google Shape;935;p30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0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0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8" name="Google Shape;938;p30"/>
          <p:cNvGrpSpPr/>
          <p:nvPr/>
        </p:nvGrpSpPr>
        <p:grpSpPr>
          <a:xfrm>
            <a:off x="8491635" y="372150"/>
            <a:ext cx="337718" cy="419382"/>
            <a:chOff x="8079285" y="5023000"/>
            <a:chExt cx="337718" cy="419382"/>
          </a:xfrm>
        </p:grpSpPr>
        <p:sp>
          <p:nvSpPr>
            <p:cNvPr id="939" name="Google Shape;939;p30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0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0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2" name="Google Shape;942;p30"/>
          <p:cNvGrpSpPr/>
          <p:nvPr/>
        </p:nvGrpSpPr>
        <p:grpSpPr>
          <a:xfrm rot="1524253">
            <a:off x="8304677" y="4388828"/>
            <a:ext cx="295994" cy="291317"/>
            <a:chOff x="8275353" y="5502964"/>
            <a:chExt cx="295995" cy="291318"/>
          </a:xfrm>
        </p:grpSpPr>
        <p:sp>
          <p:nvSpPr>
            <p:cNvPr id="943" name="Google Shape;943;p30"/>
            <p:cNvSpPr/>
            <p:nvPr/>
          </p:nvSpPr>
          <p:spPr>
            <a:xfrm>
              <a:off x="8275353" y="5502964"/>
              <a:ext cx="295995" cy="291318"/>
            </a:xfrm>
            <a:custGeom>
              <a:avLst/>
              <a:gdLst/>
              <a:ahLst/>
              <a:cxnLst/>
              <a:rect l="l" t="t" r="r" b="b"/>
              <a:pathLst>
                <a:path w="3987" h="3924" extrusionOk="0">
                  <a:moveTo>
                    <a:pt x="2793" y="0"/>
                  </a:moveTo>
                  <a:cubicBezTo>
                    <a:pt x="2623" y="0"/>
                    <a:pt x="2448" y="27"/>
                    <a:pt x="2254" y="83"/>
                  </a:cubicBezTo>
                  <a:cubicBezTo>
                    <a:pt x="1518" y="296"/>
                    <a:pt x="933" y="719"/>
                    <a:pt x="514" y="1341"/>
                  </a:cubicBezTo>
                  <a:cubicBezTo>
                    <a:pt x="188" y="1822"/>
                    <a:pt x="19" y="2331"/>
                    <a:pt x="7" y="2849"/>
                  </a:cubicBezTo>
                  <a:cubicBezTo>
                    <a:pt x="1" y="3191"/>
                    <a:pt x="100" y="3464"/>
                    <a:pt x="304" y="3659"/>
                  </a:cubicBezTo>
                  <a:cubicBezTo>
                    <a:pt x="487" y="3835"/>
                    <a:pt x="732" y="3924"/>
                    <a:pt x="1030" y="3924"/>
                  </a:cubicBezTo>
                  <a:cubicBezTo>
                    <a:pt x="1065" y="3924"/>
                    <a:pt x="1099" y="3922"/>
                    <a:pt x="1136" y="3920"/>
                  </a:cubicBezTo>
                  <a:cubicBezTo>
                    <a:pt x="1208" y="3917"/>
                    <a:pt x="1278" y="3907"/>
                    <a:pt x="1349" y="3890"/>
                  </a:cubicBezTo>
                  <a:cubicBezTo>
                    <a:pt x="1852" y="3764"/>
                    <a:pt x="2486" y="3555"/>
                    <a:pt x="2942" y="3035"/>
                  </a:cubicBezTo>
                  <a:cubicBezTo>
                    <a:pt x="3247" y="2713"/>
                    <a:pt x="3489" y="2364"/>
                    <a:pt x="3700" y="1935"/>
                  </a:cubicBezTo>
                  <a:cubicBezTo>
                    <a:pt x="3811" y="1719"/>
                    <a:pt x="3888" y="1485"/>
                    <a:pt x="3926" y="1246"/>
                  </a:cubicBezTo>
                  <a:cubicBezTo>
                    <a:pt x="3987" y="848"/>
                    <a:pt x="3859" y="578"/>
                    <a:pt x="3740" y="421"/>
                  </a:cubicBezTo>
                  <a:cubicBezTo>
                    <a:pt x="3623" y="263"/>
                    <a:pt x="3396" y="65"/>
                    <a:pt x="2996" y="13"/>
                  </a:cubicBezTo>
                  <a:cubicBezTo>
                    <a:pt x="2928" y="4"/>
                    <a:pt x="2861" y="0"/>
                    <a:pt x="2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0"/>
            <p:cNvSpPr/>
            <p:nvPr/>
          </p:nvSpPr>
          <p:spPr>
            <a:xfrm>
              <a:off x="8336602" y="5562728"/>
              <a:ext cx="173276" cy="170158"/>
            </a:xfrm>
            <a:custGeom>
              <a:avLst/>
              <a:gdLst/>
              <a:ahLst/>
              <a:cxnLst/>
              <a:rect l="l" t="t" r="r" b="b"/>
              <a:pathLst>
                <a:path w="2334" h="2292" extrusionOk="0">
                  <a:moveTo>
                    <a:pt x="1991" y="1"/>
                  </a:moveTo>
                  <a:cubicBezTo>
                    <a:pt x="1552" y="1"/>
                    <a:pt x="1141" y="238"/>
                    <a:pt x="807" y="524"/>
                  </a:cubicBezTo>
                  <a:cubicBezTo>
                    <a:pt x="554" y="742"/>
                    <a:pt x="324" y="994"/>
                    <a:pt x="178" y="1294"/>
                  </a:cubicBezTo>
                  <a:cubicBezTo>
                    <a:pt x="58" y="1529"/>
                    <a:pt x="1" y="1792"/>
                    <a:pt x="16" y="2057"/>
                  </a:cubicBezTo>
                  <a:cubicBezTo>
                    <a:pt x="22" y="2171"/>
                    <a:pt x="17" y="2279"/>
                    <a:pt x="150" y="2290"/>
                  </a:cubicBezTo>
                  <a:cubicBezTo>
                    <a:pt x="157" y="2291"/>
                    <a:pt x="164" y="2291"/>
                    <a:pt x="172" y="2291"/>
                  </a:cubicBezTo>
                  <a:cubicBezTo>
                    <a:pt x="273" y="2291"/>
                    <a:pt x="398" y="2241"/>
                    <a:pt x="489" y="2211"/>
                  </a:cubicBezTo>
                  <a:cubicBezTo>
                    <a:pt x="720" y="2138"/>
                    <a:pt x="938" y="2034"/>
                    <a:pt x="1139" y="1900"/>
                  </a:cubicBezTo>
                  <a:cubicBezTo>
                    <a:pt x="1538" y="1631"/>
                    <a:pt x="1872" y="1276"/>
                    <a:pt x="2114" y="858"/>
                  </a:cubicBezTo>
                  <a:cubicBezTo>
                    <a:pt x="2219" y="679"/>
                    <a:pt x="2310" y="486"/>
                    <a:pt x="2327" y="278"/>
                  </a:cubicBezTo>
                  <a:cubicBezTo>
                    <a:pt x="2333" y="231"/>
                    <a:pt x="2328" y="184"/>
                    <a:pt x="2313" y="139"/>
                  </a:cubicBezTo>
                  <a:cubicBezTo>
                    <a:pt x="2268" y="35"/>
                    <a:pt x="2137" y="3"/>
                    <a:pt x="2023" y="1"/>
                  </a:cubicBezTo>
                  <a:cubicBezTo>
                    <a:pt x="2012" y="1"/>
                    <a:pt x="2002" y="1"/>
                    <a:pt x="19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0"/>
            <p:cNvSpPr/>
            <p:nvPr/>
          </p:nvSpPr>
          <p:spPr>
            <a:xfrm>
              <a:off x="8326059" y="5553448"/>
              <a:ext cx="193766" cy="190203"/>
            </a:xfrm>
            <a:custGeom>
              <a:avLst/>
              <a:gdLst/>
              <a:ahLst/>
              <a:cxnLst/>
              <a:rect l="l" t="t" r="r" b="b"/>
              <a:pathLst>
                <a:path w="2610" h="2562" extrusionOk="0">
                  <a:moveTo>
                    <a:pt x="2061" y="234"/>
                  </a:moveTo>
                  <a:cubicBezTo>
                    <a:pt x="2094" y="234"/>
                    <a:pt x="2129" y="238"/>
                    <a:pt x="2167" y="245"/>
                  </a:cubicBezTo>
                  <a:cubicBezTo>
                    <a:pt x="1976" y="447"/>
                    <a:pt x="1761" y="576"/>
                    <a:pt x="1560" y="740"/>
                  </a:cubicBezTo>
                  <a:lnTo>
                    <a:pt x="1560" y="738"/>
                  </a:lnTo>
                  <a:cubicBezTo>
                    <a:pt x="1538" y="703"/>
                    <a:pt x="1523" y="690"/>
                    <a:pt x="1523" y="680"/>
                  </a:cubicBezTo>
                  <a:cubicBezTo>
                    <a:pt x="1511" y="388"/>
                    <a:pt x="1524" y="369"/>
                    <a:pt x="1801" y="287"/>
                  </a:cubicBezTo>
                  <a:cubicBezTo>
                    <a:pt x="1882" y="262"/>
                    <a:pt x="1964" y="234"/>
                    <a:pt x="2061" y="234"/>
                  </a:cubicBezTo>
                  <a:close/>
                  <a:moveTo>
                    <a:pt x="1270" y="546"/>
                  </a:moveTo>
                  <a:cubicBezTo>
                    <a:pt x="1270" y="698"/>
                    <a:pt x="1268" y="820"/>
                    <a:pt x="1270" y="943"/>
                  </a:cubicBezTo>
                  <a:cubicBezTo>
                    <a:pt x="1270" y="975"/>
                    <a:pt x="1254" y="1005"/>
                    <a:pt x="1229" y="1023"/>
                  </a:cubicBezTo>
                  <a:cubicBezTo>
                    <a:pt x="1065" y="1176"/>
                    <a:pt x="899" y="1329"/>
                    <a:pt x="725" y="1488"/>
                  </a:cubicBezTo>
                  <a:cubicBezTo>
                    <a:pt x="605" y="1283"/>
                    <a:pt x="600" y="1119"/>
                    <a:pt x="777" y="953"/>
                  </a:cubicBezTo>
                  <a:cubicBezTo>
                    <a:pt x="924" y="816"/>
                    <a:pt x="1049" y="654"/>
                    <a:pt x="1270" y="546"/>
                  </a:cubicBezTo>
                  <a:close/>
                  <a:moveTo>
                    <a:pt x="2294" y="490"/>
                  </a:moveTo>
                  <a:cubicBezTo>
                    <a:pt x="2257" y="757"/>
                    <a:pt x="2121" y="978"/>
                    <a:pt x="1977" y="1191"/>
                  </a:cubicBezTo>
                  <a:cubicBezTo>
                    <a:pt x="1806" y="1440"/>
                    <a:pt x="1808" y="1502"/>
                    <a:pt x="1682" y="1502"/>
                  </a:cubicBezTo>
                  <a:cubicBezTo>
                    <a:pt x="1622" y="1502"/>
                    <a:pt x="1532" y="1488"/>
                    <a:pt x="1379" y="1473"/>
                  </a:cubicBezTo>
                  <a:cubicBezTo>
                    <a:pt x="1325" y="1468"/>
                    <a:pt x="1273" y="1458"/>
                    <a:pt x="1174" y="1443"/>
                  </a:cubicBezTo>
                  <a:cubicBezTo>
                    <a:pt x="1511" y="1052"/>
                    <a:pt x="1910" y="784"/>
                    <a:pt x="2294" y="490"/>
                  </a:cubicBezTo>
                  <a:close/>
                  <a:moveTo>
                    <a:pt x="376" y="1412"/>
                  </a:moveTo>
                  <a:lnTo>
                    <a:pt x="376" y="1412"/>
                  </a:lnTo>
                  <a:cubicBezTo>
                    <a:pt x="562" y="1664"/>
                    <a:pt x="488" y="1773"/>
                    <a:pt x="228" y="2011"/>
                  </a:cubicBezTo>
                  <a:lnTo>
                    <a:pt x="228" y="2009"/>
                  </a:lnTo>
                  <a:cubicBezTo>
                    <a:pt x="168" y="1783"/>
                    <a:pt x="287" y="1520"/>
                    <a:pt x="376" y="1412"/>
                  </a:cubicBezTo>
                  <a:close/>
                  <a:moveTo>
                    <a:pt x="1047" y="1669"/>
                  </a:moveTo>
                  <a:cubicBezTo>
                    <a:pt x="1127" y="1669"/>
                    <a:pt x="1230" y="1690"/>
                    <a:pt x="1385" y="1721"/>
                  </a:cubicBezTo>
                  <a:cubicBezTo>
                    <a:pt x="1422" y="1728"/>
                    <a:pt x="1466" y="1724"/>
                    <a:pt x="1501" y="1783"/>
                  </a:cubicBezTo>
                  <a:cubicBezTo>
                    <a:pt x="1211" y="2101"/>
                    <a:pt x="899" y="2318"/>
                    <a:pt x="345" y="2318"/>
                  </a:cubicBezTo>
                  <a:cubicBezTo>
                    <a:pt x="338" y="2318"/>
                    <a:pt x="332" y="2318"/>
                    <a:pt x="325" y="2318"/>
                  </a:cubicBezTo>
                  <a:cubicBezTo>
                    <a:pt x="453" y="2177"/>
                    <a:pt x="537" y="2088"/>
                    <a:pt x="622" y="1986"/>
                  </a:cubicBezTo>
                  <a:cubicBezTo>
                    <a:pt x="822" y="1749"/>
                    <a:pt x="890" y="1669"/>
                    <a:pt x="1047" y="1669"/>
                  </a:cubicBezTo>
                  <a:close/>
                  <a:moveTo>
                    <a:pt x="2115" y="0"/>
                  </a:moveTo>
                  <a:cubicBezTo>
                    <a:pt x="1995" y="0"/>
                    <a:pt x="1876" y="24"/>
                    <a:pt x="1759" y="58"/>
                  </a:cubicBezTo>
                  <a:cubicBezTo>
                    <a:pt x="1189" y="224"/>
                    <a:pt x="730" y="547"/>
                    <a:pt x="398" y="1040"/>
                  </a:cubicBezTo>
                  <a:cubicBezTo>
                    <a:pt x="166" y="1386"/>
                    <a:pt x="15" y="1761"/>
                    <a:pt x="7" y="2182"/>
                  </a:cubicBezTo>
                  <a:cubicBezTo>
                    <a:pt x="1" y="2455"/>
                    <a:pt x="98" y="2562"/>
                    <a:pt x="345" y="2562"/>
                  </a:cubicBezTo>
                  <a:cubicBezTo>
                    <a:pt x="366" y="2562"/>
                    <a:pt x="387" y="2561"/>
                    <a:pt x="409" y="2560"/>
                  </a:cubicBezTo>
                  <a:cubicBezTo>
                    <a:pt x="439" y="2558"/>
                    <a:pt x="471" y="2554"/>
                    <a:pt x="502" y="2548"/>
                  </a:cubicBezTo>
                  <a:cubicBezTo>
                    <a:pt x="988" y="2427"/>
                    <a:pt x="1447" y="2254"/>
                    <a:pt x="1754" y="1895"/>
                  </a:cubicBezTo>
                  <a:cubicBezTo>
                    <a:pt x="2019" y="1617"/>
                    <a:pt x="2239" y="1298"/>
                    <a:pt x="2407" y="953"/>
                  </a:cubicBezTo>
                  <a:cubicBezTo>
                    <a:pt x="2485" y="799"/>
                    <a:pt x="2541" y="634"/>
                    <a:pt x="2569" y="463"/>
                  </a:cubicBezTo>
                  <a:cubicBezTo>
                    <a:pt x="2609" y="198"/>
                    <a:pt x="2490" y="42"/>
                    <a:pt x="2224" y="7"/>
                  </a:cubicBezTo>
                  <a:cubicBezTo>
                    <a:pt x="2187" y="3"/>
                    <a:pt x="2151" y="0"/>
                    <a:pt x="21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6" name="Google Shape;946;p30"/>
          <p:cNvGrpSpPr/>
          <p:nvPr/>
        </p:nvGrpSpPr>
        <p:grpSpPr>
          <a:xfrm>
            <a:off x="400738" y="294929"/>
            <a:ext cx="359247" cy="368156"/>
            <a:chOff x="6247038" y="5125229"/>
            <a:chExt cx="359247" cy="368156"/>
          </a:xfrm>
        </p:grpSpPr>
        <p:sp>
          <p:nvSpPr>
            <p:cNvPr id="947" name="Google Shape;947;p30"/>
            <p:cNvSpPr/>
            <p:nvPr/>
          </p:nvSpPr>
          <p:spPr>
            <a:xfrm>
              <a:off x="6247038" y="5125229"/>
              <a:ext cx="359247" cy="368156"/>
            </a:xfrm>
            <a:custGeom>
              <a:avLst/>
              <a:gdLst/>
              <a:ahLst/>
              <a:cxnLst/>
              <a:rect l="l" t="t" r="r" b="b"/>
              <a:pathLst>
                <a:path w="4839" h="4959" extrusionOk="0">
                  <a:moveTo>
                    <a:pt x="1093" y="0"/>
                  </a:moveTo>
                  <a:cubicBezTo>
                    <a:pt x="1078" y="0"/>
                    <a:pt x="1063" y="1"/>
                    <a:pt x="1047" y="1"/>
                  </a:cubicBezTo>
                  <a:cubicBezTo>
                    <a:pt x="650" y="18"/>
                    <a:pt x="420" y="278"/>
                    <a:pt x="340" y="515"/>
                  </a:cubicBezTo>
                  <a:cubicBezTo>
                    <a:pt x="242" y="796"/>
                    <a:pt x="319" y="1108"/>
                    <a:pt x="534" y="1315"/>
                  </a:cubicBezTo>
                  <a:cubicBezTo>
                    <a:pt x="558" y="1338"/>
                    <a:pt x="583" y="1360"/>
                    <a:pt x="605" y="1380"/>
                  </a:cubicBezTo>
                  <a:cubicBezTo>
                    <a:pt x="296" y="1739"/>
                    <a:pt x="2" y="2237"/>
                    <a:pt x="1" y="2911"/>
                  </a:cubicBezTo>
                  <a:cubicBezTo>
                    <a:pt x="1" y="2928"/>
                    <a:pt x="1" y="2945"/>
                    <a:pt x="2" y="2960"/>
                  </a:cubicBezTo>
                  <a:cubicBezTo>
                    <a:pt x="4" y="2981"/>
                    <a:pt x="4" y="3002"/>
                    <a:pt x="6" y="3022"/>
                  </a:cubicBezTo>
                  <a:cubicBezTo>
                    <a:pt x="8" y="3112"/>
                    <a:pt x="16" y="3204"/>
                    <a:pt x="31" y="3293"/>
                  </a:cubicBezTo>
                  <a:cubicBezTo>
                    <a:pt x="122" y="3798"/>
                    <a:pt x="560" y="4276"/>
                    <a:pt x="1099" y="4276"/>
                  </a:cubicBezTo>
                  <a:cubicBezTo>
                    <a:pt x="1144" y="4276"/>
                    <a:pt x="1190" y="4273"/>
                    <a:pt x="1237" y="4266"/>
                  </a:cubicBezTo>
                  <a:cubicBezTo>
                    <a:pt x="1431" y="4390"/>
                    <a:pt x="1646" y="4481"/>
                    <a:pt x="1871" y="4531"/>
                  </a:cubicBezTo>
                  <a:lnTo>
                    <a:pt x="1872" y="4531"/>
                  </a:lnTo>
                  <a:cubicBezTo>
                    <a:pt x="2235" y="4613"/>
                    <a:pt x="2577" y="4689"/>
                    <a:pt x="2862" y="4839"/>
                  </a:cubicBezTo>
                  <a:cubicBezTo>
                    <a:pt x="3028" y="4927"/>
                    <a:pt x="3177" y="4959"/>
                    <a:pt x="3304" y="4959"/>
                  </a:cubicBezTo>
                  <a:cubicBezTo>
                    <a:pt x="3427" y="4959"/>
                    <a:pt x="3549" y="4928"/>
                    <a:pt x="3657" y="4871"/>
                  </a:cubicBezTo>
                  <a:cubicBezTo>
                    <a:pt x="3824" y="4782"/>
                    <a:pt x="4032" y="4591"/>
                    <a:pt x="4074" y="4190"/>
                  </a:cubicBezTo>
                  <a:cubicBezTo>
                    <a:pt x="4089" y="4058"/>
                    <a:pt x="4133" y="3915"/>
                    <a:pt x="4228" y="3702"/>
                  </a:cubicBezTo>
                  <a:cubicBezTo>
                    <a:pt x="4314" y="3510"/>
                    <a:pt x="4391" y="3312"/>
                    <a:pt x="4456" y="3111"/>
                  </a:cubicBezTo>
                  <a:cubicBezTo>
                    <a:pt x="4549" y="2830"/>
                    <a:pt x="4581" y="2559"/>
                    <a:pt x="4554" y="2299"/>
                  </a:cubicBezTo>
                  <a:cubicBezTo>
                    <a:pt x="4721" y="2076"/>
                    <a:pt x="4839" y="1742"/>
                    <a:pt x="4669" y="1281"/>
                  </a:cubicBezTo>
                  <a:cubicBezTo>
                    <a:pt x="4560" y="989"/>
                    <a:pt x="4312" y="602"/>
                    <a:pt x="3735" y="416"/>
                  </a:cubicBezTo>
                  <a:cubicBezTo>
                    <a:pt x="3426" y="315"/>
                    <a:pt x="3124" y="265"/>
                    <a:pt x="2830" y="265"/>
                  </a:cubicBezTo>
                  <a:cubicBezTo>
                    <a:pt x="2548" y="265"/>
                    <a:pt x="2275" y="311"/>
                    <a:pt x="2010" y="404"/>
                  </a:cubicBezTo>
                  <a:cubicBezTo>
                    <a:pt x="1882" y="305"/>
                    <a:pt x="1747" y="219"/>
                    <a:pt x="1604" y="146"/>
                  </a:cubicBezTo>
                  <a:cubicBezTo>
                    <a:pt x="1480" y="77"/>
                    <a:pt x="1311" y="0"/>
                    <a:pt x="10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0"/>
            <p:cNvSpPr/>
            <p:nvPr/>
          </p:nvSpPr>
          <p:spPr>
            <a:xfrm>
              <a:off x="6304425" y="5199544"/>
              <a:ext cx="239498" cy="183744"/>
            </a:xfrm>
            <a:custGeom>
              <a:avLst/>
              <a:gdLst/>
              <a:ahLst/>
              <a:cxnLst/>
              <a:rect l="l" t="t" r="r" b="b"/>
              <a:pathLst>
                <a:path w="3226" h="2475" extrusionOk="0">
                  <a:moveTo>
                    <a:pt x="2087" y="0"/>
                  </a:moveTo>
                  <a:cubicBezTo>
                    <a:pt x="1551" y="0"/>
                    <a:pt x="1094" y="259"/>
                    <a:pt x="876" y="412"/>
                  </a:cubicBezTo>
                  <a:cubicBezTo>
                    <a:pt x="91" y="968"/>
                    <a:pt x="38" y="1536"/>
                    <a:pt x="38" y="1536"/>
                  </a:cubicBezTo>
                  <a:cubicBezTo>
                    <a:pt x="1" y="1719"/>
                    <a:pt x="1" y="1907"/>
                    <a:pt x="38" y="2089"/>
                  </a:cubicBezTo>
                  <a:cubicBezTo>
                    <a:pt x="65" y="2220"/>
                    <a:pt x="118" y="2358"/>
                    <a:pt x="232" y="2426"/>
                  </a:cubicBezTo>
                  <a:cubicBezTo>
                    <a:pt x="289" y="2461"/>
                    <a:pt x="352" y="2474"/>
                    <a:pt x="418" y="2474"/>
                  </a:cubicBezTo>
                  <a:cubicBezTo>
                    <a:pt x="512" y="2474"/>
                    <a:pt x="610" y="2447"/>
                    <a:pt x="700" y="2416"/>
                  </a:cubicBezTo>
                  <a:cubicBezTo>
                    <a:pt x="1586" y="2123"/>
                    <a:pt x="2396" y="1638"/>
                    <a:pt x="3070" y="994"/>
                  </a:cubicBezTo>
                  <a:cubicBezTo>
                    <a:pt x="3128" y="937"/>
                    <a:pt x="3189" y="877"/>
                    <a:pt x="3211" y="800"/>
                  </a:cubicBezTo>
                  <a:cubicBezTo>
                    <a:pt x="3226" y="744"/>
                    <a:pt x="3224" y="687"/>
                    <a:pt x="3209" y="634"/>
                  </a:cubicBezTo>
                  <a:cubicBezTo>
                    <a:pt x="3177" y="515"/>
                    <a:pt x="3095" y="349"/>
                    <a:pt x="2993" y="280"/>
                  </a:cubicBezTo>
                  <a:cubicBezTo>
                    <a:pt x="2684" y="75"/>
                    <a:pt x="2374" y="0"/>
                    <a:pt x="20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0"/>
            <p:cNvSpPr/>
            <p:nvPr/>
          </p:nvSpPr>
          <p:spPr>
            <a:xfrm>
              <a:off x="6342436" y="5254704"/>
              <a:ext cx="36303" cy="48850"/>
            </a:xfrm>
            <a:custGeom>
              <a:avLst/>
              <a:gdLst/>
              <a:ahLst/>
              <a:cxnLst/>
              <a:rect l="l" t="t" r="r" b="b"/>
              <a:pathLst>
                <a:path w="489" h="658" extrusionOk="0">
                  <a:moveTo>
                    <a:pt x="284" y="0"/>
                  </a:moveTo>
                  <a:cubicBezTo>
                    <a:pt x="197" y="0"/>
                    <a:pt x="156" y="72"/>
                    <a:pt x="123" y="146"/>
                  </a:cubicBezTo>
                  <a:cubicBezTo>
                    <a:pt x="74" y="255"/>
                    <a:pt x="19" y="342"/>
                    <a:pt x="5" y="464"/>
                  </a:cubicBezTo>
                  <a:cubicBezTo>
                    <a:pt x="0" y="496"/>
                    <a:pt x="4" y="530"/>
                    <a:pt x="12" y="560"/>
                  </a:cubicBezTo>
                  <a:cubicBezTo>
                    <a:pt x="34" y="621"/>
                    <a:pt x="100" y="657"/>
                    <a:pt x="166" y="657"/>
                  </a:cubicBezTo>
                  <a:cubicBezTo>
                    <a:pt x="177" y="657"/>
                    <a:pt x="189" y="656"/>
                    <a:pt x="200" y="654"/>
                  </a:cubicBezTo>
                  <a:cubicBezTo>
                    <a:pt x="275" y="640"/>
                    <a:pt x="337" y="587"/>
                    <a:pt x="381" y="525"/>
                  </a:cubicBezTo>
                  <a:cubicBezTo>
                    <a:pt x="423" y="469"/>
                    <a:pt x="451" y="406"/>
                    <a:pt x="468" y="339"/>
                  </a:cubicBezTo>
                  <a:cubicBezTo>
                    <a:pt x="488" y="271"/>
                    <a:pt x="487" y="199"/>
                    <a:pt x="463" y="134"/>
                  </a:cubicBezTo>
                  <a:cubicBezTo>
                    <a:pt x="441" y="69"/>
                    <a:pt x="386" y="18"/>
                    <a:pt x="317" y="3"/>
                  </a:cubicBezTo>
                  <a:cubicBezTo>
                    <a:pt x="306" y="1"/>
                    <a:pt x="295" y="0"/>
                    <a:pt x="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0"/>
            <p:cNvSpPr/>
            <p:nvPr/>
          </p:nvSpPr>
          <p:spPr>
            <a:xfrm>
              <a:off x="6332711" y="5246315"/>
              <a:ext cx="194880" cy="183076"/>
            </a:xfrm>
            <a:custGeom>
              <a:avLst/>
              <a:gdLst/>
              <a:ahLst/>
              <a:cxnLst/>
              <a:rect l="l" t="t" r="r" b="b"/>
              <a:pathLst>
                <a:path w="2625" h="2466" extrusionOk="0">
                  <a:moveTo>
                    <a:pt x="2205" y="0"/>
                  </a:moveTo>
                  <a:cubicBezTo>
                    <a:pt x="2168" y="0"/>
                    <a:pt x="2129" y="10"/>
                    <a:pt x="2095" y="26"/>
                  </a:cubicBezTo>
                  <a:cubicBezTo>
                    <a:pt x="1473" y="264"/>
                    <a:pt x="893" y="592"/>
                    <a:pt x="369" y="1003"/>
                  </a:cubicBezTo>
                  <a:cubicBezTo>
                    <a:pt x="282" y="1072"/>
                    <a:pt x="198" y="1142"/>
                    <a:pt x="115" y="1215"/>
                  </a:cubicBezTo>
                  <a:cubicBezTo>
                    <a:pt x="88" y="1238"/>
                    <a:pt x="16" y="1282"/>
                    <a:pt x="9" y="1317"/>
                  </a:cubicBezTo>
                  <a:cubicBezTo>
                    <a:pt x="1" y="1352"/>
                    <a:pt x="48" y="1426"/>
                    <a:pt x="61" y="1456"/>
                  </a:cubicBezTo>
                  <a:cubicBezTo>
                    <a:pt x="162" y="1664"/>
                    <a:pt x="314" y="1840"/>
                    <a:pt x="505" y="1969"/>
                  </a:cubicBezTo>
                  <a:cubicBezTo>
                    <a:pt x="737" y="2127"/>
                    <a:pt x="1005" y="2221"/>
                    <a:pt x="1282" y="2276"/>
                  </a:cubicBezTo>
                  <a:cubicBezTo>
                    <a:pt x="1468" y="2313"/>
                    <a:pt x="1661" y="2335"/>
                    <a:pt x="1835" y="2414"/>
                  </a:cubicBezTo>
                  <a:cubicBezTo>
                    <a:pt x="1887" y="2438"/>
                    <a:pt x="1947" y="2465"/>
                    <a:pt x="2000" y="2465"/>
                  </a:cubicBezTo>
                  <a:cubicBezTo>
                    <a:pt x="2028" y="2465"/>
                    <a:pt x="2054" y="2457"/>
                    <a:pt x="2077" y="2437"/>
                  </a:cubicBezTo>
                  <a:cubicBezTo>
                    <a:pt x="2114" y="2405"/>
                    <a:pt x="2119" y="2352"/>
                    <a:pt x="2127" y="2303"/>
                  </a:cubicBezTo>
                  <a:cubicBezTo>
                    <a:pt x="2179" y="1989"/>
                    <a:pt x="2375" y="1719"/>
                    <a:pt x="2481" y="1419"/>
                  </a:cubicBezTo>
                  <a:cubicBezTo>
                    <a:pt x="2625" y="1003"/>
                    <a:pt x="2591" y="545"/>
                    <a:pt x="2387" y="156"/>
                  </a:cubicBezTo>
                  <a:cubicBezTo>
                    <a:pt x="2348" y="84"/>
                    <a:pt x="2295" y="9"/>
                    <a:pt x="2214" y="0"/>
                  </a:cubicBezTo>
                  <a:cubicBezTo>
                    <a:pt x="2211" y="0"/>
                    <a:pt x="2208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0"/>
            <p:cNvSpPr/>
            <p:nvPr/>
          </p:nvSpPr>
          <p:spPr>
            <a:xfrm>
              <a:off x="6378517" y="5317215"/>
              <a:ext cx="70825" cy="71122"/>
            </a:xfrm>
            <a:custGeom>
              <a:avLst/>
              <a:gdLst/>
              <a:ahLst/>
              <a:cxnLst/>
              <a:rect l="l" t="t" r="r" b="b"/>
              <a:pathLst>
                <a:path w="954" h="958" extrusionOk="0">
                  <a:moveTo>
                    <a:pt x="345" y="0"/>
                  </a:moveTo>
                  <a:cubicBezTo>
                    <a:pt x="197" y="0"/>
                    <a:pt x="30" y="97"/>
                    <a:pt x="9" y="250"/>
                  </a:cubicBezTo>
                  <a:cubicBezTo>
                    <a:pt x="1" y="330"/>
                    <a:pt x="14" y="410"/>
                    <a:pt x="48" y="483"/>
                  </a:cubicBezTo>
                  <a:cubicBezTo>
                    <a:pt x="120" y="654"/>
                    <a:pt x="246" y="796"/>
                    <a:pt x="408" y="888"/>
                  </a:cubicBezTo>
                  <a:cubicBezTo>
                    <a:pt x="481" y="929"/>
                    <a:pt x="568" y="958"/>
                    <a:pt x="651" y="958"/>
                  </a:cubicBezTo>
                  <a:cubicBezTo>
                    <a:pt x="711" y="958"/>
                    <a:pt x="769" y="943"/>
                    <a:pt x="817" y="907"/>
                  </a:cubicBezTo>
                  <a:cubicBezTo>
                    <a:pt x="941" y="818"/>
                    <a:pt x="953" y="635"/>
                    <a:pt x="906" y="488"/>
                  </a:cubicBezTo>
                  <a:cubicBezTo>
                    <a:pt x="854" y="325"/>
                    <a:pt x="749" y="184"/>
                    <a:pt x="604" y="89"/>
                  </a:cubicBezTo>
                  <a:cubicBezTo>
                    <a:pt x="536" y="40"/>
                    <a:pt x="453" y="10"/>
                    <a:pt x="370" y="1"/>
                  </a:cubicBezTo>
                  <a:cubicBezTo>
                    <a:pt x="361" y="1"/>
                    <a:pt x="35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0"/>
            <p:cNvSpPr/>
            <p:nvPr/>
          </p:nvSpPr>
          <p:spPr>
            <a:xfrm>
              <a:off x="6297595" y="5175861"/>
              <a:ext cx="254198" cy="266967"/>
            </a:xfrm>
            <a:custGeom>
              <a:avLst/>
              <a:gdLst/>
              <a:ahLst/>
              <a:cxnLst/>
              <a:rect l="l" t="t" r="r" b="b"/>
              <a:pathLst>
                <a:path w="3424" h="3596" extrusionOk="0">
                  <a:moveTo>
                    <a:pt x="3067" y="978"/>
                  </a:moveTo>
                  <a:cubicBezTo>
                    <a:pt x="3102" y="978"/>
                    <a:pt x="3133" y="989"/>
                    <a:pt x="3153" y="1025"/>
                  </a:cubicBezTo>
                  <a:cubicBezTo>
                    <a:pt x="3187" y="1085"/>
                    <a:pt x="3132" y="1152"/>
                    <a:pt x="3059" y="1206"/>
                  </a:cubicBezTo>
                  <a:cubicBezTo>
                    <a:pt x="3011" y="1137"/>
                    <a:pt x="2967" y="1085"/>
                    <a:pt x="2952" y="1001"/>
                  </a:cubicBezTo>
                  <a:cubicBezTo>
                    <a:pt x="2990" y="990"/>
                    <a:pt x="3031" y="978"/>
                    <a:pt x="3067" y="978"/>
                  </a:cubicBezTo>
                  <a:close/>
                  <a:moveTo>
                    <a:pt x="2205" y="468"/>
                  </a:moveTo>
                  <a:cubicBezTo>
                    <a:pt x="2521" y="468"/>
                    <a:pt x="2805" y="549"/>
                    <a:pt x="2965" y="710"/>
                  </a:cubicBezTo>
                  <a:cubicBezTo>
                    <a:pt x="1931" y="993"/>
                    <a:pt x="1034" y="1526"/>
                    <a:pt x="256" y="2264"/>
                  </a:cubicBezTo>
                  <a:cubicBezTo>
                    <a:pt x="145" y="1780"/>
                    <a:pt x="601" y="1075"/>
                    <a:pt x="1275" y="701"/>
                  </a:cubicBezTo>
                  <a:cubicBezTo>
                    <a:pt x="1558" y="546"/>
                    <a:pt x="1896" y="468"/>
                    <a:pt x="2205" y="468"/>
                  </a:cubicBezTo>
                  <a:close/>
                  <a:moveTo>
                    <a:pt x="457" y="2447"/>
                  </a:moveTo>
                  <a:lnTo>
                    <a:pt x="458" y="2449"/>
                  </a:lnTo>
                  <a:cubicBezTo>
                    <a:pt x="519" y="2516"/>
                    <a:pt x="567" y="2593"/>
                    <a:pt x="601" y="2677"/>
                  </a:cubicBezTo>
                  <a:cubicBezTo>
                    <a:pt x="565" y="2701"/>
                    <a:pt x="532" y="2712"/>
                    <a:pt x="503" y="2712"/>
                  </a:cubicBezTo>
                  <a:cubicBezTo>
                    <a:pt x="462" y="2712"/>
                    <a:pt x="428" y="2691"/>
                    <a:pt x="403" y="2657"/>
                  </a:cubicBezTo>
                  <a:cubicBezTo>
                    <a:pt x="354" y="2591"/>
                    <a:pt x="390" y="2522"/>
                    <a:pt x="457" y="2447"/>
                  </a:cubicBezTo>
                  <a:close/>
                  <a:moveTo>
                    <a:pt x="2635" y="1079"/>
                  </a:moveTo>
                  <a:cubicBezTo>
                    <a:pt x="2689" y="1079"/>
                    <a:pt x="2718" y="1119"/>
                    <a:pt x="2773" y="1216"/>
                  </a:cubicBezTo>
                  <a:cubicBezTo>
                    <a:pt x="2935" y="1510"/>
                    <a:pt x="3001" y="1816"/>
                    <a:pt x="2888" y="2143"/>
                  </a:cubicBezTo>
                  <a:cubicBezTo>
                    <a:pt x="2848" y="2261"/>
                    <a:pt x="2806" y="2380"/>
                    <a:pt x="2758" y="2496"/>
                  </a:cubicBezTo>
                  <a:cubicBezTo>
                    <a:pt x="2652" y="2754"/>
                    <a:pt x="2519" y="3002"/>
                    <a:pt x="2496" y="3292"/>
                  </a:cubicBezTo>
                  <a:cubicBezTo>
                    <a:pt x="2461" y="3285"/>
                    <a:pt x="2434" y="3290"/>
                    <a:pt x="2415" y="3279"/>
                  </a:cubicBezTo>
                  <a:cubicBezTo>
                    <a:pt x="2159" y="3114"/>
                    <a:pt x="1867" y="3041"/>
                    <a:pt x="1575" y="2992"/>
                  </a:cubicBezTo>
                  <a:cubicBezTo>
                    <a:pt x="1126" y="2915"/>
                    <a:pt x="839" y="2643"/>
                    <a:pt x="604" y="2286"/>
                  </a:cubicBezTo>
                  <a:cubicBezTo>
                    <a:pt x="638" y="2214"/>
                    <a:pt x="698" y="2175"/>
                    <a:pt x="752" y="2132"/>
                  </a:cubicBezTo>
                  <a:cubicBezTo>
                    <a:pt x="1287" y="1716"/>
                    <a:pt x="1864" y="1372"/>
                    <a:pt x="2494" y="1121"/>
                  </a:cubicBezTo>
                  <a:cubicBezTo>
                    <a:pt x="2559" y="1094"/>
                    <a:pt x="2602" y="1079"/>
                    <a:pt x="2635" y="1079"/>
                  </a:cubicBezTo>
                  <a:close/>
                  <a:moveTo>
                    <a:pt x="408" y="0"/>
                  </a:moveTo>
                  <a:cubicBezTo>
                    <a:pt x="404" y="0"/>
                    <a:pt x="400" y="0"/>
                    <a:pt x="396" y="0"/>
                  </a:cubicBezTo>
                  <a:cubicBezTo>
                    <a:pt x="356" y="2"/>
                    <a:pt x="316" y="10"/>
                    <a:pt x="301" y="54"/>
                  </a:cubicBezTo>
                  <a:cubicBezTo>
                    <a:pt x="291" y="84"/>
                    <a:pt x="299" y="118"/>
                    <a:pt x="323" y="141"/>
                  </a:cubicBezTo>
                  <a:cubicBezTo>
                    <a:pt x="361" y="178"/>
                    <a:pt x="403" y="213"/>
                    <a:pt x="448" y="245"/>
                  </a:cubicBezTo>
                  <a:cubicBezTo>
                    <a:pt x="557" y="321"/>
                    <a:pt x="673" y="389"/>
                    <a:pt x="780" y="470"/>
                  </a:cubicBezTo>
                  <a:cubicBezTo>
                    <a:pt x="995" y="627"/>
                    <a:pt x="993" y="634"/>
                    <a:pt x="796" y="799"/>
                  </a:cubicBezTo>
                  <a:cubicBezTo>
                    <a:pt x="759" y="829"/>
                    <a:pt x="722" y="857"/>
                    <a:pt x="687" y="889"/>
                  </a:cubicBezTo>
                  <a:cubicBezTo>
                    <a:pt x="296" y="1253"/>
                    <a:pt x="2" y="1667"/>
                    <a:pt x="1" y="2232"/>
                  </a:cubicBezTo>
                  <a:cubicBezTo>
                    <a:pt x="7" y="2318"/>
                    <a:pt x="6" y="2405"/>
                    <a:pt x="19" y="2491"/>
                  </a:cubicBezTo>
                  <a:cubicBezTo>
                    <a:pt x="58" y="2699"/>
                    <a:pt x="240" y="2913"/>
                    <a:pt x="422" y="2913"/>
                  </a:cubicBezTo>
                  <a:cubicBezTo>
                    <a:pt x="434" y="2913"/>
                    <a:pt x="446" y="2912"/>
                    <a:pt x="458" y="2910"/>
                  </a:cubicBezTo>
                  <a:cubicBezTo>
                    <a:pt x="707" y="2868"/>
                    <a:pt x="723" y="2859"/>
                    <a:pt x="723" y="2859"/>
                  </a:cubicBezTo>
                  <a:cubicBezTo>
                    <a:pt x="723" y="2859"/>
                    <a:pt x="973" y="3104"/>
                    <a:pt x="1337" y="3183"/>
                  </a:cubicBezTo>
                  <a:cubicBezTo>
                    <a:pt x="1735" y="3272"/>
                    <a:pt x="2130" y="3361"/>
                    <a:pt x="2498" y="3555"/>
                  </a:cubicBezTo>
                  <a:cubicBezTo>
                    <a:pt x="2549" y="3582"/>
                    <a:pt x="2589" y="3596"/>
                    <a:pt x="2619" y="3596"/>
                  </a:cubicBezTo>
                  <a:cubicBezTo>
                    <a:pt x="2678" y="3596"/>
                    <a:pt x="2704" y="3545"/>
                    <a:pt x="2716" y="3436"/>
                  </a:cubicBezTo>
                  <a:cubicBezTo>
                    <a:pt x="2741" y="3190"/>
                    <a:pt x="2825" y="2965"/>
                    <a:pt x="2925" y="2742"/>
                  </a:cubicBezTo>
                  <a:cubicBezTo>
                    <a:pt x="3001" y="2569"/>
                    <a:pt x="3068" y="2393"/>
                    <a:pt x="3126" y="2216"/>
                  </a:cubicBezTo>
                  <a:cubicBezTo>
                    <a:pt x="3204" y="1979"/>
                    <a:pt x="3229" y="1738"/>
                    <a:pt x="3153" y="1498"/>
                  </a:cubicBezTo>
                  <a:cubicBezTo>
                    <a:pt x="3125" y="1406"/>
                    <a:pt x="3145" y="1365"/>
                    <a:pt x="3222" y="1307"/>
                  </a:cubicBezTo>
                  <a:cubicBezTo>
                    <a:pt x="3405" y="1171"/>
                    <a:pt x="3423" y="1043"/>
                    <a:pt x="3348" y="835"/>
                  </a:cubicBezTo>
                  <a:cubicBezTo>
                    <a:pt x="3257" y="592"/>
                    <a:pt x="3074" y="456"/>
                    <a:pt x="2841" y="381"/>
                  </a:cubicBezTo>
                  <a:cubicBezTo>
                    <a:pt x="2610" y="306"/>
                    <a:pt x="2380" y="265"/>
                    <a:pt x="2152" y="265"/>
                  </a:cubicBezTo>
                  <a:cubicBezTo>
                    <a:pt x="1867" y="265"/>
                    <a:pt x="1586" y="328"/>
                    <a:pt x="1310" y="468"/>
                  </a:cubicBezTo>
                  <a:cubicBezTo>
                    <a:pt x="1265" y="491"/>
                    <a:pt x="1226" y="506"/>
                    <a:pt x="1190" y="506"/>
                  </a:cubicBezTo>
                  <a:cubicBezTo>
                    <a:pt x="1143" y="506"/>
                    <a:pt x="1102" y="481"/>
                    <a:pt x="1057" y="418"/>
                  </a:cubicBezTo>
                  <a:cubicBezTo>
                    <a:pt x="943" y="255"/>
                    <a:pt x="769" y="156"/>
                    <a:pt x="596" y="61"/>
                  </a:cubicBezTo>
                  <a:cubicBezTo>
                    <a:pt x="537" y="29"/>
                    <a:pt x="477" y="0"/>
                    <a:pt x="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0"/>
            <p:cNvSpPr/>
            <p:nvPr/>
          </p:nvSpPr>
          <p:spPr>
            <a:xfrm>
              <a:off x="6378517" y="5333176"/>
              <a:ext cx="61471" cy="36675"/>
            </a:xfrm>
            <a:custGeom>
              <a:avLst/>
              <a:gdLst/>
              <a:ahLst/>
              <a:cxnLst/>
              <a:rect l="l" t="t" r="r" b="b"/>
              <a:pathLst>
                <a:path w="828" h="494" extrusionOk="0">
                  <a:moveTo>
                    <a:pt x="85" y="1"/>
                  </a:moveTo>
                  <a:cubicBezTo>
                    <a:pt x="70" y="1"/>
                    <a:pt x="55" y="6"/>
                    <a:pt x="43" y="14"/>
                  </a:cubicBezTo>
                  <a:cubicBezTo>
                    <a:pt x="7" y="40"/>
                    <a:pt x="1" y="80"/>
                    <a:pt x="14" y="120"/>
                  </a:cubicBezTo>
                  <a:cubicBezTo>
                    <a:pt x="38" y="199"/>
                    <a:pt x="91" y="256"/>
                    <a:pt x="152" y="304"/>
                  </a:cubicBezTo>
                  <a:cubicBezTo>
                    <a:pt x="291" y="417"/>
                    <a:pt x="452" y="471"/>
                    <a:pt x="651" y="494"/>
                  </a:cubicBezTo>
                  <a:cubicBezTo>
                    <a:pt x="660" y="491"/>
                    <a:pt x="671" y="491"/>
                    <a:pt x="683" y="491"/>
                  </a:cubicBezTo>
                  <a:cubicBezTo>
                    <a:pt x="690" y="491"/>
                    <a:pt x="697" y="491"/>
                    <a:pt x="705" y="491"/>
                  </a:cubicBezTo>
                  <a:cubicBezTo>
                    <a:pt x="745" y="491"/>
                    <a:pt x="791" y="487"/>
                    <a:pt x="807" y="429"/>
                  </a:cubicBezTo>
                  <a:cubicBezTo>
                    <a:pt x="827" y="355"/>
                    <a:pt x="750" y="320"/>
                    <a:pt x="695" y="299"/>
                  </a:cubicBezTo>
                  <a:cubicBezTo>
                    <a:pt x="499" y="222"/>
                    <a:pt x="296" y="157"/>
                    <a:pt x="131" y="18"/>
                  </a:cubicBezTo>
                  <a:cubicBezTo>
                    <a:pt x="117" y="6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4" name="Google Shape;954;p30"/>
          <p:cNvGrpSpPr/>
          <p:nvPr/>
        </p:nvGrpSpPr>
        <p:grpSpPr>
          <a:xfrm>
            <a:off x="273550" y="825550"/>
            <a:ext cx="281452" cy="262374"/>
            <a:chOff x="1300875" y="-345150"/>
            <a:chExt cx="281452" cy="262374"/>
          </a:xfrm>
        </p:grpSpPr>
        <p:sp>
          <p:nvSpPr>
            <p:cNvPr id="955" name="Google Shape;955;p30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0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0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8" name="Google Shape;958;p30"/>
          <p:cNvGrpSpPr/>
          <p:nvPr/>
        </p:nvGrpSpPr>
        <p:grpSpPr>
          <a:xfrm>
            <a:off x="7878399" y="4729559"/>
            <a:ext cx="320702" cy="308120"/>
            <a:chOff x="1729274" y="64034"/>
            <a:chExt cx="320702" cy="308120"/>
          </a:xfrm>
        </p:grpSpPr>
        <p:sp>
          <p:nvSpPr>
            <p:cNvPr id="959" name="Google Shape;959;p30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0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0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2" name="Google Shape;962;p30"/>
          <p:cNvGrpSpPr/>
          <p:nvPr/>
        </p:nvGrpSpPr>
        <p:grpSpPr>
          <a:xfrm>
            <a:off x="976249" y="427784"/>
            <a:ext cx="320702" cy="308120"/>
            <a:chOff x="1729274" y="64034"/>
            <a:chExt cx="320702" cy="308120"/>
          </a:xfrm>
        </p:grpSpPr>
        <p:sp>
          <p:nvSpPr>
            <p:cNvPr id="963" name="Google Shape;963;p30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0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0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6" name="Google Shape;966;p30"/>
          <p:cNvGrpSpPr/>
          <p:nvPr/>
        </p:nvGrpSpPr>
        <p:grpSpPr>
          <a:xfrm>
            <a:off x="7935799" y="324947"/>
            <a:ext cx="320702" cy="308120"/>
            <a:chOff x="1729274" y="64034"/>
            <a:chExt cx="320702" cy="308120"/>
          </a:xfrm>
        </p:grpSpPr>
        <p:sp>
          <p:nvSpPr>
            <p:cNvPr id="967" name="Google Shape;967;p30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0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0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5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/>
          <p:nvPr/>
        </p:nvSpPr>
        <p:spPr>
          <a:xfrm>
            <a:off x="799800" y="639450"/>
            <a:ext cx="7544400" cy="3864600"/>
          </a:xfrm>
          <a:prstGeom prst="roundRect">
            <a:avLst>
              <a:gd name="adj" fmla="val 12313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title"/>
          </p:nvPr>
        </p:nvSpPr>
        <p:spPr>
          <a:xfrm>
            <a:off x="2038200" y="224520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9" name="Google Shape;49;p3"/>
          <p:cNvSpPr txBox="1">
            <a:spLocks noGrp="1"/>
          </p:cNvSpPr>
          <p:nvPr>
            <p:ph type="title" idx="2" hasCustomPrompt="1"/>
          </p:nvPr>
        </p:nvSpPr>
        <p:spPr>
          <a:xfrm>
            <a:off x="2038200" y="1432175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0" name="Google Shape;50;p3"/>
          <p:cNvSpPr txBox="1">
            <a:spLocks noGrp="1"/>
          </p:cNvSpPr>
          <p:nvPr>
            <p:ph type="subTitle" idx="1"/>
          </p:nvPr>
        </p:nvSpPr>
        <p:spPr>
          <a:xfrm>
            <a:off x="2038200" y="2997925"/>
            <a:ext cx="50676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/>
          <p:nvPr/>
        </p:nvSpPr>
        <p:spPr>
          <a:xfrm>
            <a:off x="427500" y="539500"/>
            <a:ext cx="8289000" cy="4279500"/>
          </a:xfrm>
          <a:prstGeom prst="roundRect">
            <a:avLst>
              <a:gd name="adj" fmla="val 5742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"/>
          <p:cNvSpPr txBox="1">
            <a:spLocks noGrp="1"/>
          </p:cNvSpPr>
          <p:nvPr>
            <p:ph type="title"/>
          </p:nvPr>
        </p:nvSpPr>
        <p:spPr>
          <a:xfrm>
            <a:off x="713100" y="941832"/>
            <a:ext cx="77247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32" name="Google Shape;132;p6"/>
          <p:cNvGrpSpPr/>
          <p:nvPr/>
        </p:nvGrpSpPr>
        <p:grpSpPr>
          <a:xfrm flipH="1">
            <a:off x="8259942" y="4697712"/>
            <a:ext cx="365112" cy="304161"/>
            <a:chOff x="6123799" y="5566737"/>
            <a:chExt cx="365112" cy="304161"/>
          </a:xfrm>
        </p:grpSpPr>
        <p:sp>
          <p:nvSpPr>
            <p:cNvPr id="133" name="Google Shape;133;p6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6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6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" name="Google Shape;136;p6"/>
          <p:cNvGrpSpPr/>
          <p:nvPr/>
        </p:nvGrpSpPr>
        <p:grpSpPr>
          <a:xfrm flipH="1">
            <a:off x="327900" y="522450"/>
            <a:ext cx="337718" cy="419382"/>
            <a:chOff x="8079285" y="5023000"/>
            <a:chExt cx="337718" cy="419382"/>
          </a:xfrm>
        </p:grpSpPr>
        <p:sp>
          <p:nvSpPr>
            <p:cNvPr id="137" name="Google Shape;137;p6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6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6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" name="Google Shape;140;p6"/>
          <p:cNvGrpSpPr/>
          <p:nvPr/>
        </p:nvGrpSpPr>
        <p:grpSpPr>
          <a:xfrm>
            <a:off x="273127" y="1095572"/>
            <a:ext cx="320702" cy="308120"/>
            <a:chOff x="1729274" y="64034"/>
            <a:chExt cx="320702" cy="308120"/>
          </a:xfrm>
        </p:grpSpPr>
        <p:sp>
          <p:nvSpPr>
            <p:cNvPr id="141" name="Google Shape;141;p6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6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6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" name="Google Shape;144;p6"/>
          <p:cNvGrpSpPr/>
          <p:nvPr/>
        </p:nvGrpSpPr>
        <p:grpSpPr>
          <a:xfrm flipH="1">
            <a:off x="8673126" y="4332838"/>
            <a:ext cx="281452" cy="262374"/>
            <a:chOff x="1300875" y="-345150"/>
            <a:chExt cx="281452" cy="262374"/>
          </a:xfrm>
        </p:grpSpPr>
        <p:sp>
          <p:nvSpPr>
            <p:cNvPr id="145" name="Google Shape;145;p6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6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6"/>
          <p:cNvGrpSpPr/>
          <p:nvPr/>
        </p:nvGrpSpPr>
        <p:grpSpPr>
          <a:xfrm flipH="1">
            <a:off x="273114" y="4545334"/>
            <a:ext cx="320702" cy="308120"/>
            <a:chOff x="1729274" y="64034"/>
            <a:chExt cx="320702" cy="308120"/>
          </a:xfrm>
        </p:grpSpPr>
        <p:sp>
          <p:nvSpPr>
            <p:cNvPr id="149" name="Google Shape;149;p6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2" name="Google Shape;152;p6"/>
          <p:cNvGrpSpPr/>
          <p:nvPr/>
        </p:nvGrpSpPr>
        <p:grpSpPr>
          <a:xfrm flipH="1">
            <a:off x="273126" y="1557437"/>
            <a:ext cx="281452" cy="262374"/>
            <a:chOff x="1300875" y="-345150"/>
            <a:chExt cx="281452" cy="262374"/>
          </a:xfrm>
        </p:grpSpPr>
        <p:sp>
          <p:nvSpPr>
            <p:cNvPr id="153" name="Google Shape;153;p6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6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6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" name="Google Shape;156;p6"/>
          <p:cNvGrpSpPr/>
          <p:nvPr/>
        </p:nvGrpSpPr>
        <p:grpSpPr>
          <a:xfrm flipH="1">
            <a:off x="8595318" y="692879"/>
            <a:ext cx="359247" cy="368156"/>
            <a:chOff x="6247038" y="5125229"/>
            <a:chExt cx="359247" cy="368156"/>
          </a:xfrm>
        </p:grpSpPr>
        <p:sp>
          <p:nvSpPr>
            <p:cNvPr id="157" name="Google Shape;157;p6"/>
            <p:cNvSpPr/>
            <p:nvPr/>
          </p:nvSpPr>
          <p:spPr>
            <a:xfrm>
              <a:off x="6247038" y="5125229"/>
              <a:ext cx="359247" cy="368156"/>
            </a:xfrm>
            <a:custGeom>
              <a:avLst/>
              <a:gdLst/>
              <a:ahLst/>
              <a:cxnLst/>
              <a:rect l="l" t="t" r="r" b="b"/>
              <a:pathLst>
                <a:path w="4839" h="4959" extrusionOk="0">
                  <a:moveTo>
                    <a:pt x="1093" y="0"/>
                  </a:moveTo>
                  <a:cubicBezTo>
                    <a:pt x="1078" y="0"/>
                    <a:pt x="1063" y="1"/>
                    <a:pt x="1047" y="1"/>
                  </a:cubicBezTo>
                  <a:cubicBezTo>
                    <a:pt x="650" y="18"/>
                    <a:pt x="420" y="278"/>
                    <a:pt x="340" y="515"/>
                  </a:cubicBezTo>
                  <a:cubicBezTo>
                    <a:pt x="242" y="796"/>
                    <a:pt x="319" y="1108"/>
                    <a:pt x="534" y="1315"/>
                  </a:cubicBezTo>
                  <a:cubicBezTo>
                    <a:pt x="558" y="1338"/>
                    <a:pt x="583" y="1360"/>
                    <a:pt x="605" y="1380"/>
                  </a:cubicBezTo>
                  <a:cubicBezTo>
                    <a:pt x="296" y="1739"/>
                    <a:pt x="2" y="2237"/>
                    <a:pt x="1" y="2911"/>
                  </a:cubicBezTo>
                  <a:cubicBezTo>
                    <a:pt x="1" y="2928"/>
                    <a:pt x="1" y="2945"/>
                    <a:pt x="2" y="2960"/>
                  </a:cubicBezTo>
                  <a:cubicBezTo>
                    <a:pt x="4" y="2981"/>
                    <a:pt x="4" y="3002"/>
                    <a:pt x="6" y="3022"/>
                  </a:cubicBezTo>
                  <a:cubicBezTo>
                    <a:pt x="8" y="3112"/>
                    <a:pt x="16" y="3204"/>
                    <a:pt x="31" y="3293"/>
                  </a:cubicBezTo>
                  <a:cubicBezTo>
                    <a:pt x="122" y="3798"/>
                    <a:pt x="560" y="4276"/>
                    <a:pt x="1099" y="4276"/>
                  </a:cubicBezTo>
                  <a:cubicBezTo>
                    <a:pt x="1144" y="4276"/>
                    <a:pt x="1190" y="4273"/>
                    <a:pt x="1237" y="4266"/>
                  </a:cubicBezTo>
                  <a:cubicBezTo>
                    <a:pt x="1431" y="4390"/>
                    <a:pt x="1646" y="4481"/>
                    <a:pt x="1871" y="4531"/>
                  </a:cubicBezTo>
                  <a:lnTo>
                    <a:pt x="1872" y="4531"/>
                  </a:lnTo>
                  <a:cubicBezTo>
                    <a:pt x="2235" y="4613"/>
                    <a:pt x="2577" y="4689"/>
                    <a:pt x="2862" y="4839"/>
                  </a:cubicBezTo>
                  <a:cubicBezTo>
                    <a:pt x="3028" y="4927"/>
                    <a:pt x="3177" y="4959"/>
                    <a:pt x="3304" y="4959"/>
                  </a:cubicBezTo>
                  <a:cubicBezTo>
                    <a:pt x="3427" y="4959"/>
                    <a:pt x="3549" y="4928"/>
                    <a:pt x="3657" y="4871"/>
                  </a:cubicBezTo>
                  <a:cubicBezTo>
                    <a:pt x="3824" y="4782"/>
                    <a:pt x="4032" y="4591"/>
                    <a:pt x="4074" y="4190"/>
                  </a:cubicBezTo>
                  <a:cubicBezTo>
                    <a:pt x="4089" y="4058"/>
                    <a:pt x="4133" y="3915"/>
                    <a:pt x="4228" y="3702"/>
                  </a:cubicBezTo>
                  <a:cubicBezTo>
                    <a:pt x="4314" y="3510"/>
                    <a:pt x="4391" y="3312"/>
                    <a:pt x="4456" y="3111"/>
                  </a:cubicBezTo>
                  <a:cubicBezTo>
                    <a:pt x="4549" y="2830"/>
                    <a:pt x="4581" y="2559"/>
                    <a:pt x="4554" y="2299"/>
                  </a:cubicBezTo>
                  <a:cubicBezTo>
                    <a:pt x="4721" y="2076"/>
                    <a:pt x="4839" y="1742"/>
                    <a:pt x="4669" y="1281"/>
                  </a:cubicBezTo>
                  <a:cubicBezTo>
                    <a:pt x="4560" y="989"/>
                    <a:pt x="4312" y="602"/>
                    <a:pt x="3735" y="416"/>
                  </a:cubicBezTo>
                  <a:cubicBezTo>
                    <a:pt x="3426" y="315"/>
                    <a:pt x="3124" y="265"/>
                    <a:pt x="2830" y="265"/>
                  </a:cubicBezTo>
                  <a:cubicBezTo>
                    <a:pt x="2548" y="265"/>
                    <a:pt x="2275" y="311"/>
                    <a:pt x="2010" y="404"/>
                  </a:cubicBezTo>
                  <a:cubicBezTo>
                    <a:pt x="1882" y="305"/>
                    <a:pt x="1747" y="219"/>
                    <a:pt x="1604" y="146"/>
                  </a:cubicBezTo>
                  <a:cubicBezTo>
                    <a:pt x="1480" y="77"/>
                    <a:pt x="1311" y="0"/>
                    <a:pt x="10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6"/>
            <p:cNvSpPr/>
            <p:nvPr/>
          </p:nvSpPr>
          <p:spPr>
            <a:xfrm>
              <a:off x="6304425" y="5199544"/>
              <a:ext cx="239498" cy="183744"/>
            </a:xfrm>
            <a:custGeom>
              <a:avLst/>
              <a:gdLst/>
              <a:ahLst/>
              <a:cxnLst/>
              <a:rect l="l" t="t" r="r" b="b"/>
              <a:pathLst>
                <a:path w="3226" h="2475" extrusionOk="0">
                  <a:moveTo>
                    <a:pt x="2087" y="0"/>
                  </a:moveTo>
                  <a:cubicBezTo>
                    <a:pt x="1551" y="0"/>
                    <a:pt x="1094" y="259"/>
                    <a:pt x="876" y="412"/>
                  </a:cubicBezTo>
                  <a:cubicBezTo>
                    <a:pt x="91" y="968"/>
                    <a:pt x="38" y="1536"/>
                    <a:pt x="38" y="1536"/>
                  </a:cubicBezTo>
                  <a:cubicBezTo>
                    <a:pt x="1" y="1719"/>
                    <a:pt x="1" y="1907"/>
                    <a:pt x="38" y="2089"/>
                  </a:cubicBezTo>
                  <a:cubicBezTo>
                    <a:pt x="65" y="2220"/>
                    <a:pt x="118" y="2358"/>
                    <a:pt x="232" y="2426"/>
                  </a:cubicBezTo>
                  <a:cubicBezTo>
                    <a:pt x="289" y="2461"/>
                    <a:pt x="352" y="2474"/>
                    <a:pt x="418" y="2474"/>
                  </a:cubicBezTo>
                  <a:cubicBezTo>
                    <a:pt x="512" y="2474"/>
                    <a:pt x="610" y="2447"/>
                    <a:pt x="700" y="2416"/>
                  </a:cubicBezTo>
                  <a:cubicBezTo>
                    <a:pt x="1586" y="2123"/>
                    <a:pt x="2396" y="1638"/>
                    <a:pt x="3070" y="994"/>
                  </a:cubicBezTo>
                  <a:cubicBezTo>
                    <a:pt x="3128" y="937"/>
                    <a:pt x="3189" y="877"/>
                    <a:pt x="3211" y="800"/>
                  </a:cubicBezTo>
                  <a:cubicBezTo>
                    <a:pt x="3226" y="744"/>
                    <a:pt x="3224" y="687"/>
                    <a:pt x="3209" y="634"/>
                  </a:cubicBezTo>
                  <a:cubicBezTo>
                    <a:pt x="3177" y="515"/>
                    <a:pt x="3095" y="349"/>
                    <a:pt x="2993" y="280"/>
                  </a:cubicBezTo>
                  <a:cubicBezTo>
                    <a:pt x="2684" y="75"/>
                    <a:pt x="2374" y="0"/>
                    <a:pt x="20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6"/>
            <p:cNvSpPr/>
            <p:nvPr/>
          </p:nvSpPr>
          <p:spPr>
            <a:xfrm>
              <a:off x="6342436" y="5254704"/>
              <a:ext cx="36303" cy="48850"/>
            </a:xfrm>
            <a:custGeom>
              <a:avLst/>
              <a:gdLst/>
              <a:ahLst/>
              <a:cxnLst/>
              <a:rect l="l" t="t" r="r" b="b"/>
              <a:pathLst>
                <a:path w="489" h="658" extrusionOk="0">
                  <a:moveTo>
                    <a:pt x="284" y="0"/>
                  </a:moveTo>
                  <a:cubicBezTo>
                    <a:pt x="197" y="0"/>
                    <a:pt x="156" y="72"/>
                    <a:pt x="123" y="146"/>
                  </a:cubicBezTo>
                  <a:cubicBezTo>
                    <a:pt x="74" y="255"/>
                    <a:pt x="19" y="342"/>
                    <a:pt x="5" y="464"/>
                  </a:cubicBezTo>
                  <a:cubicBezTo>
                    <a:pt x="0" y="496"/>
                    <a:pt x="4" y="530"/>
                    <a:pt x="12" y="560"/>
                  </a:cubicBezTo>
                  <a:cubicBezTo>
                    <a:pt x="34" y="621"/>
                    <a:pt x="100" y="657"/>
                    <a:pt x="166" y="657"/>
                  </a:cubicBezTo>
                  <a:cubicBezTo>
                    <a:pt x="177" y="657"/>
                    <a:pt x="189" y="656"/>
                    <a:pt x="200" y="654"/>
                  </a:cubicBezTo>
                  <a:cubicBezTo>
                    <a:pt x="275" y="640"/>
                    <a:pt x="337" y="587"/>
                    <a:pt x="381" y="525"/>
                  </a:cubicBezTo>
                  <a:cubicBezTo>
                    <a:pt x="423" y="469"/>
                    <a:pt x="451" y="406"/>
                    <a:pt x="468" y="339"/>
                  </a:cubicBezTo>
                  <a:cubicBezTo>
                    <a:pt x="488" y="271"/>
                    <a:pt x="487" y="199"/>
                    <a:pt x="463" y="134"/>
                  </a:cubicBezTo>
                  <a:cubicBezTo>
                    <a:pt x="441" y="69"/>
                    <a:pt x="386" y="18"/>
                    <a:pt x="317" y="3"/>
                  </a:cubicBezTo>
                  <a:cubicBezTo>
                    <a:pt x="306" y="1"/>
                    <a:pt x="295" y="0"/>
                    <a:pt x="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6"/>
            <p:cNvSpPr/>
            <p:nvPr/>
          </p:nvSpPr>
          <p:spPr>
            <a:xfrm>
              <a:off x="6332711" y="5246315"/>
              <a:ext cx="194880" cy="183076"/>
            </a:xfrm>
            <a:custGeom>
              <a:avLst/>
              <a:gdLst/>
              <a:ahLst/>
              <a:cxnLst/>
              <a:rect l="l" t="t" r="r" b="b"/>
              <a:pathLst>
                <a:path w="2625" h="2466" extrusionOk="0">
                  <a:moveTo>
                    <a:pt x="2205" y="0"/>
                  </a:moveTo>
                  <a:cubicBezTo>
                    <a:pt x="2168" y="0"/>
                    <a:pt x="2129" y="10"/>
                    <a:pt x="2095" y="26"/>
                  </a:cubicBezTo>
                  <a:cubicBezTo>
                    <a:pt x="1473" y="264"/>
                    <a:pt x="893" y="592"/>
                    <a:pt x="369" y="1003"/>
                  </a:cubicBezTo>
                  <a:cubicBezTo>
                    <a:pt x="282" y="1072"/>
                    <a:pt x="198" y="1142"/>
                    <a:pt x="115" y="1215"/>
                  </a:cubicBezTo>
                  <a:cubicBezTo>
                    <a:pt x="88" y="1238"/>
                    <a:pt x="16" y="1282"/>
                    <a:pt x="9" y="1317"/>
                  </a:cubicBezTo>
                  <a:cubicBezTo>
                    <a:pt x="1" y="1352"/>
                    <a:pt x="48" y="1426"/>
                    <a:pt x="61" y="1456"/>
                  </a:cubicBezTo>
                  <a:cubicBezTo>
                    <a:pt x="162" y="1664"/>
                    <a:pt x="314" y="1840"/>
                    <a:pt x="505" y="1969"/>
                  </a:cubicBezTo>
                  <a:cubicBezTo>
                    <a:pt x="737" y="2127"/>
                    <a:pt x="1005" y="2221"/>
                    <a:pt x="1282" y="2276"/>
                  </a:cubicBezTo>
                  <a:cubicBezTo>
                    <a:pt x="1468" y="2313"/>
                    <a:pt x="1661" y="2335"/>
                    <a:pt x="1835" y="2414"/>
                  </a:cubicBezTo>
                  <a:cubicBezTo>
                    <a:pt x="1887" y="2438"/>
                    <a:pt x="1947" y="2465"/>
                    <a:pt x="2000" y="2465"/>
                  </a:cubicBezTo>
                  <a:cubicBezTo>
                    <a:pt x="2028" y="2465"/>
                    <a:pt x="2054" y="2457"/>
                    <a:pt x="2077" y="2437"/>
                  </a:cubicBezTo>
                  <a:cubicBezTo>
                    <a:pt x="2114" y="2405"/>
                    <a:pt x="2119" y="2352"/>
                    <a:pt x="2127" y="2303"/>
                  </a:cubicBezTo>
                  <a:cubicBezTo>
                    <a:pt x="2179" y="1989"/>
                    <a:pt x="2375" y="1719"/>
                    <a:pt x="2481" y="1419"/>
                  </a:cubicBezTo>
                  <a:cubicBezTo>
                    <a:pt x="2625" y="1003"/>
                    <a:pt x="2591" y="545"/>
                    <a:pt x="2387" y="156"/>
                  </a:cubicBezTo>
                  <a:cubicBezTo>
                    <a:pt x="2348" y="84"/>
                    <a:pt x="2295" y="9"/>
                    <a:pt x="2214" y="0"/>
                  </a:cubicBezTo>
                  <a:cubicBezTo>
                    <a:pt x="2211" y="0"/>
                    <a:pt x="2208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6"/>
            <p:cNvSpPr/>
            <p:nvPr/>
          </p:nvSpPr>
          <p:spPr>
            <a:xfrm>
              <a:off x="6378517" y="5317215"/>
              <a:ext cx="70825" cy="71122"/>
            </a:xfrm>
            <a:custGeom>
              <a:avLst/>
              <a:gdLst/>
              <a:ahLst/>
              <a:cxnLst/>
              <a:rect l="l" t="t" r="r" b="b"/>
              <a:pathLst>
                <a:path w="954" h="958" extrusionOk="0">
                  <a:moveTo>
                    <a:pt x="345" y="0"/>
                  </a:moveTo>
                  <a:cubicBezTo>
                    <a:pt x="197" y="0"/>
                    <a:pt x="30" y="97"/>
                    <a:pt x="9" y="250"/>
                  </a:cubicBezTo>
                  <a:cubicBezTo>
                    <a:pt x="1" y="330"/>
                    <a:pt x="14" y="410"/>
                    <a:pt x="48" y="483"/>
                  </a:cubicBezTo>
                  <a:cubicBezTo>
                    <a:pt x="120" y="654"/>
                    <a:pt x="246" y="796"/>
                    <a:pt x="408" y="888"/>
                  </a:cubicBezTo>
                  <a:cubicBezTo>
                    <a:pt x="481" y="929"/>
                    <a:pt x="568" y="958"/>
                    <a:pt x="651" y="958"/>
                  </a:cubicBezTo>
                  <a:cubicBezTo>
                    <a:pt x="711" y="958"/>
                    <a:pt x="769" y="943"/>
                    <a:pt x="817" y="907"/>
                  </a:cubicBezTo>
                  <a:cubicBezTo>
                    <a:pt x="941" y="818"/>
                    <a:pt x="953" y="635"/>
                    <a:pt x="906" y="488"/>
                  </a:cubicBezTo>
                  <a:cubicBezTo>
                    <a:pt x="854" y="325"/>
                    <a:pt x="749" y="184"/>
                    <a:pt x="604" y="89"/>
                  </a:cubicBezTo>
                  <a:cubicBezTo>
                    <a:pt x="536" y="40"/>
                    <a:pt x="453" y="10"/>
                    <a:pt x="370" y="1"/>
                  </a:cubicBezTo>
                  <a:cubicBezTo>
                    <a:pt x="361" y="1"/>
                    <a:pt x="35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6"/>
            <p:cNvSpPr/>
            <p:nvPr/>
          </p:nvSpPr>
          <p:spPr>
            <a:xfrm>
              <a:off x="6297595" y="5175861"/>
              <a:ext cx="254198" cy="266967"/>
            </a:xfrm>
            <a:custGeom>
              <a:avLst/>
              <a:gdLst/>
              <a:ahLst/>
              <a:cxnLst/>
              <a:rect l="l" t="t" r="r" b="b"/>
              <a:pathLst>
                <a:path w="3424" h="3596" extrusionOk="0">
                  <a:moveTo>
                    <a:pt x="3067" y="978"/>
                  </a:moveTo>
                  <a:cubicBezTo>
                    <a:pt x="3102" y="978"/>
                    <a:pt x="3133" y="989"/>
                    <a:pt x="3153" y="1025"/>
                  </a:cubicBezTo>
                  <a:cubicBezTo>
                    <a:pt x="3187" y="1085"/>
                    <a:pt x="3132" y="1152"/>
                    <a:pt x="3059" y="1206"/>
                  </a:cubicBezTo>
                  <a:cubicBezTo>
                    <a:pt x="3011" y="1137"/>
                    <a:pt x="2967" y="1085"/>
                    <a:pt x="2952" y="1001"/>
                  </a:cubicBezTo>
                  <a:cubicBezTo>
                    <a:pt x="2990" y="990"/>
                    <a:pt x="3031" y="978"/>
                    <a:pt x="3067" y="978"/>
                  </a:cubicBezTo>
                  <a:close/>
                  <a:moveTo>
                    <a:pt x="2205" y="468"/>
                  </a:moveTo>
                  <a:cubicBezTo>
                    <a:pt x="2521" y="468"/>
                    <a:pt x="2805" y="549"/>
                    <a:pt x="2965" y="710"/>
                  </a:cubicBezTo>
                  <a:cubicBezTo>
                    <a:pt x="1931" y="993"/>
                    <a:pt x="1034" y="1526"/>
                    <a:pt x="256" y="2264"/>
                  </a:cubicBezTo>
                  <a:cubicBezTo>
                    <a:pt x="145" y="1780"/>
                    <a:pt x="601" y="1075"/>
                    <a:pt x="1275" y="701"/>
                  </a:cubicBezTo>
                  <a:cubicBezTo>
                    <a:pt x="1558" y="546"/>
                    <a:pt x="1896" y="468"/>
                    <a:pt x="2205" y="468"/>
                  </a:cubicBezTo>
                  <a:close/>
                  <a:moveTo>
                    <a:pt x="457" y="2447"/>
                  </a:moveTo>
                  <a:lnTo>
                    <a:pt x="458" y="2449"/>
                  </a:lnTo>
                  <a:cubicBezTo>
                    <a:pt x="519" y="2516"/>
                    <a:pt x="567" y="2593"/>
                    <a:pt x="601" y="2677"/>
                  </a:cubicBezTo>
                  <a:cubicBezTo>
                    <a:pt x="565" y="2701"/>
                    <a:pt x="532" y="2712"/>
                    <a:pt x="503" y="2712"/>
                  </a:cubicBezTo>
                  <a:cubicBezTo>
                    <a:pt x="462" y="2712"/>
                    <a:pt x="428" y="2691"/>
                    <a:pt x="403" y="2657"/>
                  </a:cubicBezTo>
                  <a:cubicBezTo>
                    <a:pt x="354" y="2591"/>
                    <a:pt x="390" y="2522"/>
                    <a:pt x="457" y="2447"/>
                  </a:cubicBezTo>
                  <a:close/>
                  <a:moveTo>
                    <a:pt x="2635" y="1079"/>
                  </a:moveTo>
                  <a:cubicBezTo>
                    <a:pt x="2689" y="1079"/>
                    <a:pt x="2718" y="1119"/>
                    <a:pt x="2773" y="1216"/>
                  </a:cubicBezTo>
                  <a:cubicBezTo>
                    <a:pt x="2935" y="1510"/>
                    <a:pt x="3001" y="1816"/>
                    <a:pt x="2888" y="2143"/>
                  </a:cubicBezTo>
                  <a:cubicBezTo>
                    <a:pt x="2848" y="2261"/>
                    <a:pt x="2806" y="2380"/>
                    <a:pt x="2758" y="2496"/>
                  </a:cubicBezTo>
                  <a:cubicBezTo>
                    <a:pt x="2652" y="2754"/>
                    <a:pt x="2519" y="3002"/>
                    <a:pt x="2496" y="3292"/>
                  </a:cubicBezTo>
                  <a:cubicBezTo>
                    <a:pt x="2461" y="3285"/>
                    <a:pt x="2434" y="3290"/>
                    <a:pt x="2415" y="3279"/>
                  </a:cubicBezTo>
                  <a:cubicBezTo>
                    <a:pt x="2159" y="3114"/>
                    <a:pt x="1867" y="3041"/>
                    <a:pt x="1575" y="2992"/>
                  </a:cubicBezTo>
                  <a:cubicBezTo>
                    <a:pt x="1126" y="2915"/>
                    <a:pt x="839" y="2643"/>
                    <a:pt x="604" y="2286"/>
                  </a:cubicBezTo>
                  <a:cubicBezTo>
                    <a:pt x="638" y="2214"/>
                    <a:pt x="698" y="2175"/>
                    <a:pt x="752" y="2132"/>
                  </a:cubicBezTo>
                  <a:cubicBezTo>
                    <a:pt x="1287" y="1716"/>
                    <a:pt x="1864" y="1372"/>
                    <a:pt x="2494" y="1121"/>
                  </a:cubicBezTo>
                  <a:cubicBezTo>
                    <a:pt x="2559" y="1094"/>
                    <a:pt x="2602" y="1079"/>
                    <a:pt x="2635" y="1079"/>
                  </a:cubicBezTo>
                  <a:close/>
                  <a:moveTo>
                    <a:pt x="408" y="0"/>
                  </a:moveTo>
                  <a:cubicBezTo>
                    <a:pt x="404" y="0"/>
                    <a:pt x="400" y="0"/>
                    <a:pt x="396" y="0"/>
                  </a:cubicBezTo>
                  <a:cubicBezTo>
                    <a:pt x="356" y="2"/>
                    <a:pt x="316" y="10"/>
                    <a:pt x="301" y="54"/>
                  </a:cubicBezTo>
                  <a:cubicBezTo>
                    <a:pt x="291" y="84"/>
                    <a:pt x="299" y="118"/>
                    <a:pt x="323" y="141"/>
                  </a:cubicBezTo>
                  <a:cubicBezTo>
                    <a:pt x="361" y="178"/>
                    <a:pt x="403" y="213"/>
                    <a:pt x="448" y="245"/>
                  </a:cubicBezTo>
                  <a:cubicBezTo>
                    <a:pt x="557" y="321"/>
                    <a:pt x="673" y="389"/>
                    <a:pt x="780" y="470"/>
                  </a:cubicBezTo>
                  <a:cubicBezTo>
                    <a:pt x="995" y="627"/>
                    <a:pt x="993" y="634"/>
                    <a:pt x="796" y="799"/>
                  </a:cubicBezTo>
                  <a:cubicBezTo>
                    <a:pt x="759" y="829"/>
                    <a:pt x="722" y="857"/>
                    <a:pt x="687" y="889"/>
                  </a:cubicBezTo>
                  <a:cubicBezTo>
                    <a:pt x="296" y="1253"/>
                    <a:pt x="2" y="1667"/>
                    <a:pt x="1" y="2232"/>
                  </a:cubicBezTo>
                  <a:cubicBezTo>
                    <a:pt x="7" y="2318"/>
                    <a:pt x="6" y="2405"/>
                    <a:pt x="19" y="2491"/>
                  </a:cubicBezTo>
                  <a:cubicBezTo>
                    <a:pt x="58" y="2699"/>
                    <a:pt x="240" y="2913"/>
                    <a:pt x="422" y="2913"/>
                  </a:cubicBezTo>
                  <a:cubicBezTo>
                    <a:pt x="434" y="2913"/>
                    <a:pt x="446" y="2912"/>
                    <a:pt x="458" y="2910"/>
                  </a:cubicBezTo>
                  <a:cubicBezTo>
                    <a:pt x="707" y="2868"/>
                    <a:pt x="723" y="2859"/>
                    <a:pt x="723" y="2859"/>
                  </a:cubicBezTo>
                  <a:cubicBezTo>
                    <a:pt x="723" y="2859"/>
                    <a:pt x="973" y="3104"/>
                    <a:pt x="1337" y="3183"/>
                  </a:cubicBezTo>
                  <a:cubicBezTo>
                    <a:pt x="1735" y="3272"/>
                    <a:pt x="2130" y="3361"/>
                    <a:pt x="2498" y="3555"/>
                  </a:cubicBezTo>
                  <a:cubicBezTo>
                    <a:pt x="2549" y="3582"/>
                    <a:pt x="2589" y="3596"/>
                    <a:pt x="2619" y="3596"/>
                  </a:cubicBezTo>
                  <a:cubicBezTo>
                    <a:pt x="2678" y="3596"/>
                    <a:pt x="2704" y="3545"/>
                    <a:pt x="2716" y="3436"/>
                  </a:cubicBezTo>
                  <a:cubicBezTo>
                    <a:pt x="2741" y="3190"/>
                    <a:pt x="2825" y="2965"/>
                    <a:pt x="2925" y="2742"/>
                  </a:cubicBezTo>
                  <a:cubicBezTo>
                    <a:pt x="3001" y="2569"/>
                    <a:pt x="3068" y="2393"/>
                    <a:pt x="3126" y="2216"/>
                  </a:cubicBezTo>
                  <a:cubicBezTo>
                    <a:pt x="3204" y="1979"/>
                    <a:pt x="3229" y="1738"/>
                    <a:pt x="3153" y="1498"/>
                  </a:cubicBezTo>
                  <a:cubicBezTo>
                    <a:pt x="3125" y="1406"/>
                    <a:pt x="3145" y="1365"/>
                    <a:pt x="3222" y="1307"/>
                  </a:cubicBezTo>
                  <a:cubicBezTo>
                    <a:pt x="3405" y="1171"/>
                    <a:pt x="3423" y="1043"/>
                    <a:pt x="3348" y="835"/>
                  </a:cubicBezTo>
                  <a:cubicBezTo>
                    <a:pt x="3257" y="592"/>
                    <a:pt x="3074" y="456"/>
                    <a:pt x="2841" y="381"/>
                  </a:cubicBezTo>
                  <a:cubicBezTo>
                    <a:pt x="2610" y="306"/>
                    <a:pt x="2380" y="265"/>
                    <a:pt x="2152" y="265"/>
                  </a:cubicBezTo>
                  <a:cubicBezTo>
                    <a:pt x="1867" y="265"/>
                    <a:pt x="1586" y="328"/>
                    <a:pt x="1310" y="468"/>
                  </a:cubicBezTo>
                  <a:cubicBezTo>
                    <a:pt x="1265" y="491"/>
                    <a:pt x="1226" y="506"/>
                    <a:pt x="1190" y="506"/>
                  </a:cubicBezTo>
                  <a:cubicBezTo>
                    <a:pt x="1143" y="506"/>
                    <a:pt x="1102" y="481"/>
                    <a:pt x="1057" y="418"/>
                  </a:cubicBezTo>
                  <a:cubicBezTo>
                    <a:pt x="943" y="255"/>
                    <a:pt x="769" y="156"/>
                    <a:pt x="596" y="61"/>
                  </a:cubicBezTo>
                  <a:cubicBezTo>
                    <a:pt x="537" y="29"/>
                    <a:pt x="477" y="0"/>
                    <a:pt x="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6"/>
            <p:cNvSpPr/>
            <p:nvPr/>
          </p:nvSpPr>
          <p:spPr>
            <a:xfrm>
              <a:off x="6378517" y="5333176"/>
              <a:ext cx="61471" cy="36675"/>
            </a:xfrm>
            <a:custGeom>
              <a:avLst/>
              <a:gdLst/>
              <a:ahLst/>
              <a:cxnLst/>
              <a:rect l="l" t="t" r="r" b="b"/>
              <a:pathLst>
                <a:path w="828" h="494" extrusionOk="0">
                  <a:moveTo>
                    <a:pt x="85" y="1"/>
                  </a:moveTo>
                  <a:cubicBezTo>
                    <a:pt x="70" y="1"/>
                    <a:pt x="55" y="6"/>
                    <a:pt x="43" y="14"/>
                  </a:cubicBezTo>
                  <a:cubicBezTo>
                    <a:pt x="7" y="40"/>
                    <a:pt x="1" y="80"/>
                    <a:pt x="14" y="120"/>
                  </a:cubicBezTo>
                  <a:cubicBezTo>
                    <a:pt x="38" y="199"/>
                    <a:pt x="91" y="256"/>
                    <a:pt x="152" y="304"/>
                  </a:cubicBezTo>
                  <a:cubicBezTo>
                    <a:pt x="291" y="417"/>
                    <a:pt x="452" y="471"/>
                    <a:pt x="651" y="494"/>
                  </a:cubicBezTo>
                  <a:cubicBezTo>
                    <a:pt x="660" y="491"/>
                    <a:pt x="671" y="491"/>
                    <a:pt x="683" y="491"/>
                  </a:cubicBezTo>
                  <a:cubicBezTo>
                    <a:pt x="690" y="491"/>
                    <a:pt x="697" y="491"/>
                    <a:pt x="705" y="491"/>
                  </a:cubicBezTo>
                  <a:cubicBezTo>
                    <a:pt x="745" y="491"/>
                    <a:pt x="791" y="487"/>
                    <a:pt x="807" y="429"/>
                  </a:cubicBezTo>
                  <a:cubicBezTo>
                    <a:pt x="827" y="355"/>
                    <a:pt x="750" y="320"/>
                    <a:pt x="695" y="299"/>
                  </a:cubicBezTo>
                  <a:cubicBezTo>
                    <a:pt x="499" y="222"/>
                    <a:pt x="296" y="157"/>
                    <a:pt x="131" y="18"/>
                  </a:cubicBezTo>
                  <a:cubicBezTo>
                    <a:pt x="117" y="6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"/>
          <p:cNvSpPr/>
          <p:nvPr/>
        </p:nvSpPr>
        <p:spPr>
          <a:xfrm>
            <a:off x="799800" y="639450"/>
            <a:ext cx="7544400" cy="3864600"/>
          </a:xfrm>
          <a:prstGeom prst="roundRect">
            <a:avLst>
              <a:gd name="adj" fmla="val 12313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4" name="Google Shape;264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387300"/>
            <a:ext cx="6576000" cy="210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4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265" name="Google Shape;265;p11"/>
          <p:cNvSpPr txBox="1">
            <a:spLocks noGrp="1"/>
          </p:cNvSpPr>
          <p:nvPr>
            <p:ph type="subTitle" idx="1"/>
          </p:nvPr>
        </p:nvSpPr>
        <p:spPr>
          <a:xfrm>
            <a:off x="1284000" y="32590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266" name="Google Shape;266;p11"/>
          <p:cNvGrpSpPr/>
          <p:nvPr/>
        </p:nvGrpSpPr>
        <p:grpSpPr>
          <a:xfrm>
            <a:off x="475524" y="4654662"/>
            <a:ext cx="365112" cy="304161"/>
            <a:chOff x="6123799" y="5566737"/>
            <a:chExt cx="365112" cy="304161"/>
          </a:xfrm>
        </p:grpSpPr>
        <p:sp>
          <p:nvSpPr>
            <p:cNvPr id="267" name="Google Shape;267;p11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1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1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0" name="Google Shape;270;p11"/>
          <p:cNvGrpSpPr/>
          <p:nvPr/>
        </p:nvGrpSpPr>
        <p:grpSpPr>
          <a:xfrm>
            <a:off x="8491635" y="372150"/>
            <a:ext cx="337718" cy="419382"/>
            <a:chOff x="8079285" y="5023000"/>
            <a:chExt cx="337718" cy="419382"/>
          </a:xfrm>
        </p:grpSpPr>
        <p:sp>
          <p:nvSpPr>
            <p:cNvPr id="271" name="Google Shape;271;p11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1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1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4" name="Google Shape;274;p11"/>
          <p:cNvGrpSpPr/>
          <p:nvPr/>
        </p:nvGrpSpPr>
        <p:grpSpPr>
          <a:xfrm>
            <a:off x="8401478" y="4538614"/>
            <a:ext cx="295995" cy="291318"/>
            <a:chOff x="8275353" y="5502964"/>
            <a:chExt cx="295995" cy="291318"/>
          </a:xfrm>
        </p:grpSpPr>
        <p:sp>
          <p:nvSpPr>
            <p:cNvPr id="275" name="Google Shape;275;p11"/>
            <p:cNvSpPr/>
            <p:nvPr/>
          </p:nvSpPr>
          <p:spPr>
            <a:xfrm>
              <a:off x="8275353" y="5502964"/>
              <a:ext cx="295995" cy="291318"/>
            </a:xfrm>
            <a:custGeom>
              <a:avLst/>
              <a:gdLst/>
              <a:ahLst/>
              <a:cxnLst/>
              <a:rect l="l" t="t" r="r" b="b"/>
              <a:pathLst>
                <a:path w="3987" h="3924" extrusionOk="0">
                  <a:moveTo>
                    <a:pt x="2793" y="0"/>
                  </a:moveTo>
                  <a:cubicBezTo>
                    <a:pt x="2623" y="0"/>
                    <a:pt x="2448" y="27"/>
                    <a:pt x="2254" y="83"/>
                  </a:cubicBezTo>
                  <a:cubicBezTo>
                    <a:pt x="1518" y="296"/>
                    <a:pt x="933" y="719"/>
                    <a:pt x="514" y="1341"/>
                  </a:cubicBezTo>
                  <a:cubicBezTo>
                    <a:pt x="188" y="1822"/>
                    <a:pt x="19" y="2331"/>
                    <a:pt x="7" y="2849"/>
                  </a:cubicBezTo>
                  <a:cubicBezTo>
                    <a:pt x="1" y="3191"/>
                    <a:pt x="100" y="3464"/>
                    <a:pt x="304" y="3659"/>
                  </a:cubicBezTo>
                  <a:cubicBezTo>
                    <a:pt x="487" y="3835"/>
                    <a:pt x="732" y="3924"/>
                    <a:pt x="1030" y="3924"/>
                  </a:cubicBezTo>
                  <a:cubicBezTo>
                    <a:pt x="1065" y="3924"/>
                    <a:pt x="1099" y="3922"/>
                    <a:pt x="1136" y="3920"/>
                  </a:cubicBezTo>
                  <a:cubicBezTo>
                    <a:pt x="1208" y="3917"/>
                    <a:pt x="1278" y="3907"/>
                    <a:pt x="1349" y="3890"/>
                  </a:cubicBezTo>
                  <a:cubicBezTo>
                    <a:pt x="1852" y="3764"/>
                    <a:pt x="2486" y="3555"/>
                    <a:pt x="2942" y="3035"/>
                  </a:cubicBezTo>
                  <a:cubicBezTo>
                    <a:pt x="3247" y="2713"/>
                    <a:pt x="3489" y="2364"/>
                    <a:pt x="3700" y="1935"/>
                  </a:cubicBezTo>
                  <a:cubicBezTo>
                    <a:pt x="3811" y="1719"/>
                    <a:pt x="3888" y="1485"/>
                    <a:pt x="3926" y="1246"/>
                  </a:cubicBezTo>
                  <a:cubicBezTo>
                    <a:pt x="3987" y="848"/>
                    <a:pt x="3859" y="578"/>
                    <a:pt x="3740" y="421"/>
                  </a:cubicBezTo>
                  <a:cubicBezTo>
                    <a:pt x="3623" y="263"/>
                    <a:pt x="3396" y="65"/>
                    <a:pt x="2996" y="13"/>
                  </a:cubicBezTo>
                  <a:cubicBezTo>
                    <a:pt x="2928" y="4"/>
                    <a:pt x="2861" y="0"/>
                    <a:pt x="2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1"/>
            <p:cNvSpPr/>
            <p:nvPr/>
          </p:nvSpPr>
          <p:spPr>
            <a:xfrm>
              <a:off x="8336602" y="5562728"/>
              <a:ext cx="173276" cy="170158"/>
            </a:xfrm>
            <a:custGeom>
              <a:avLst/>
              <a:gdLst/>
              <a:ahLst/>
              <a:cxnLst/>
              <a:rect l="l" t="t" r="r" b="b"/>
              <a:pathLst>
                <a:path w="2334" h="2292" extrusionOk="0">
                  <a:moveTo>
                    <a:pt x="1991" y="1"/>
                  </a:moveTo>
                  <a:cubicBezTo>
                    <a:pt x="1552" y="1"/>
                    <a:pt x="1141" y="238"/>
                    <a:pt x="807" y="524"/>
                  </a:cubicBezTo>
                  <a:cubicBezTo>
                    <a:pt x="554" y="742"/>
                    <a:pt x="324" y="994"/>
                    <a:pt x="178" y="1294"/>
                  </a:cubicBezTo>
                  <a:cubicBezTo>
                    <a:pt x="58" y="1529"/>
                    <a:pt x="1" y="1792"/>
                    <a:pt x="16" y="2057"/>
                  </a:cubicBezTo>
                  <a:cubicBezTo>
                    <a:pt x="22" y="2171"/>
                    <a:pt x="17" y="2279"/>
                    <a:pt x="150" y="2290"/>
                  </a:cubicBezTo>
                  <a:cubicBezTo>
                    <a:pt x="157" y="2291"/>
                    <a:pt x="164" y="2291"/>
                    <a:pt x="172" y="2291"/>
                  </a:cubicBezTo>
                  <a:cubicBezTo>
                    <a:pt x="273" y="2291"/>
                    <a:pt x="398" y="2241"/>
                    <a:pt x="489" y="2211"/>
                  </a:cubicBezTo>
                  <a:cubicBezTo>
                    <a:pt x="720" y="2138"/>
                    <a:pt x="938" y="2034"/>
                    <a:pt x="1139" y="1900"/>
                  </a:cubicBezTo>
                  <a:cubicBezTo>
                    <a:pt x="1538" y="1631"/>
                    <a:pt x="1872" y="1276"/>
                    <a:pt x="2114" y="858"/>
                  </a:cubicBezTo>
                  <a:cubicBezTo>
                    <a:pt x="2219" y="679"/>
                    <a:pt x="2310" y="486"/>
                    <a:pt x="2327" y="278"/>
                  </a:cubicBezTo>
                  <a:cubicBezTo>
                    <a:pt x="2333" y="231"/>
                    <a:pt x="2328" y="184"/>
                    <a:pt x="2313" y="139"/>
                  </a:cubicBezTo>
                  <a:cubicBezTo>
                    <a:pt x="2268" y="35"/>
                    <a:pt x="2137" y="3"/>
                    <a:pt x="2023" y="1"/>
                  </a:cubicBezTo>
                  <a:cubicBezTo>
                    <a:pt x="2012" y="1"/>
                    <a:pt x="2002" y="1"/>
                    <a:pt x="19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1"/>
            <p:cNvSpPr/>
            <p:nvPr/>
          </p:nvSpPr>
          <p:spPr>
            <a:xfrm>
              <a:off x="8326059" y="5553448"/>
              <a:ext cx="193766" cy="190203"/>
            </a:xfrm>
            <a:custGeom>
              <a:avLst/>
              <a:gdLst/>
              <a:ahLst/>
              <a:cxnLst/>
              <a:rect l="l" t="t" r="r" b="b"/>
              <a:pathLst>
                <a:path w="2610" h="2562" extrusionOk="0">
                  <a:moveTo>
                    <a:pt x="2061" y="234"/>
                  </a:moveTo>
                  <a:cubicBezTo>
                    <a:pt x="2094" y="234"/>
                    <a:pt x="2129" y="238"/>
                    <a:pt x="2167" y="245"/>
                  </a:cubicBezTo>
                  <a:cubicBezTo>
                    <a:pt x="1976" y="447"/>
                    <a:pt x="1761" y="576"/>
                    <a:pt x="1560" y="740"/>
                  </a:cubicBezTo>
                  <a:lnTo>
                    <a:pt x="1560" y="738"/>
                  </a:lnTo>
                  <a:cubicBezTo>
                    <a:pt x="1538" y="703"/>
                    <a:pt x="1523" y="690"/>
                    <a:pt x="1523" y="680"/>
                  </a:cubicBezTo>
                  <a:cubicBezTo>
                    <a:pt x="1511" y="388"/>
                    <a:pt x="1524" y="369"/>
                    <a:pt x="1801" y="287"/>
                  </a:cubicBezTo>
                  <a:cubicBezTo>
                    <a:pt x="1882" y="262"/>
                    <a:pt x="1964" y="234"/>
                    <a:pt x="2061" y="234"/>
                  </a:cubicBezTo>
                  <a:close/>
                  <a:moveTo>
                    <a:pt x="1270" y="546"/>
                  </a:moveTo>
                  <a:cubicBezTo>
                    <a:pt x="1270" y="698"/>
                    <a:pt x="1268" y="820"/>
                    <a:pt x="1270" y="943"/>
                  </a:cubicBezTo>
                  <a:cubicBezTo>
                    <a:pt x="1270" y="975"/>
                    <a:pt x="1254" y="1005"/>
                    <a:pt x="1229" y="1023"/>
                  </a:cubicBezTo>
                  <a:cubicBezTo>
                    <a:pt x="1065" y="1176"/>
                    <a:pt x="899" y="1329"/>
                    <a:pt x="725" y="1488"/>
                  </a:cubicBezTo>
                  <a:cubicBezTo>
                    <a:pt x="605" y="1283"/>
                    <a:pt x="600" y="1119"/>
                    <a:pt x="777" y="953"/>
                  </a:cubicBezTo>
                  <a:cubicBezTo>
                    <a:pt x="924" y="816"/>
                    <a:pt x="1049" y="654"/>
                    <a:pt x="1270" y="546"/>
                  </a:cubicBezTo>
                  <a:close/>
                  <a:moveTo>
                    <a:pt x="2294" y="490"/>
                  </a:moveTo>
                  <a:cubicBezTo>
                    <a:pt x="2257" y="757"/>
                    <a:pt x="2121" y="978"/>
                    <a:pt x="1977" y="1191"/>
                  </a:cubicBezTo>
                  <a:cubicBezTo>
                    <a:pt x="1806" y="1440"/>
                    <a:pt x="1808" y="1502"/>
                    <a:pt x="1682" y="1502"/>
                  </a:cubicBezTo>
                  <a:cubicBezTo>
                    <a:pt x="1622" y="1502"/>
                    <a:pt x="1532" y="1488"/>
                    <a:pt x="1379" y="1473"/>
                  </a:cubicBezTo>
                  <a:cubicBezTo>
                    <a:pt x="1325" y="1468"/>
                    <a:pt x="1273" y="1458"/>
                    <a:pt x="1174" y="1443"/>
                  </a:cubicBezTo>
                  <a:cubicBezTo>
                    <a:pt x="1511" y="1052"/>
                    <a:pt x="1910" y="784"/>
                    <a:pt x="2294" y="490"/>
                  </a:cubicBezTo>
                  <a:close/>
                  <a:moveTo>
                    <a:pt x="376" y="1412"/>
                  </a:moveTo>
                  <a:lnTo>
                    <a:pt x="376" y="1412"/>
                  </a:lnTo>
                  <a:cubicBezTo>
                    <a:pt x="562" y="1664"/>
                    <a:pt x="488" y="1773"/>
                    <a:pt x="228" y="2011"/>
                  </a:cubicBezTo>
                  <a:lnTo>
                    <a:pt x="228" y="2009"/>
                  </a:lnTo>
                  <a:cubicBezTo>
                    <a:pt x="168" y="1783"/>
                    <a:pt x="287" y="1520"/>
                    <a:pt x="376" y="1412"/>
                  </a:cubicBezTo>
                  <a:close/>
                  <a:moveTo>
                    <a:pt x="1047" y="1669"/>
                  </a:moveTo>
                  <a:cubicBezTo>
                    <a:pt x="1127" y="1669"/>
                    <a:pt x="1230" y="1690"/>
                    <a:pt x="1385" y="1721"/>
                  </a:cubicBezTo>
                  <a:cubicBezTo>
                    <a:pt x="1422" y="1728"/>
                    <a:pt x="1466" y="1724"/>
                    <a:pt x="1501" y="1783"/>
                  </a:cubicBezTo>
                  <a:cubicBezTo>
                    <a:pt x="1211" y="2101"/>
                    <a:pt x="899" y="2318"/>
                    <a:pt x="345" y="2318"/>
                  </a:cubicBezTo>
                  <a:cubicBezTo>
                    <a:pt x="338" y="2318"/>
                    <a:pt x="332" y="2318"/>
                    <a:pt x="325" y="2318"/>
                  </a:cubicBezTo>
                  <a:cubicBezTo>
                    <a:pt x="453" y="2177"/>
                    <a:pt x="537" y="2088"/>
                    <a:pt x="622" y="1986"/>
                  </a:cubicBezTo>
                  <a:cubicBezTo>
                    <a:pt x="822" y="1749"/>
                    <a:pt x="890" y="1669"/>
                    <a:pt x="1047" y="1669"/>
                  </a:cubicBezTo>
                  <a:close/>
                  <a:moveTo>
                    <a:pt x="2115" y="0"/>
                  </a:moveTo>
                  <a:cubicBezTo>
                    <a:pt x="1995" y="0"/>
                    <a:pt x="1876" y="24"/>
                    <a:pt x="1759" y="58"/>
                  </a:cubicBezTo>
                  <a:cubicBezTo>
                    <a:pt x="1189" y="224"/>
                    <a:pt x="730" y="547"/>
                    <a:pt x="398" y="1040"/>
                  </a:cubicBezTo>
                  <a:cubicBezTo>
                    <a:pt x="166" y="1386"/>
                    <a:pt x="15" y="1761"/>
                    <a:pt x="7" y="2182"/>
                  </a:cubicBezTo>
                  <a:cubicBezTo>
                    <a:pt x="1" y="2455"/>
                    <a:pt x="98" y="2562"/>
                    <a:pt x="345" y="2562"/>
                  </a:cubicBezTo>
                  <a:cubicBezTo>
                    <a:pt x="366" y="2562"/>
                    <a:pt x="387" y="2561"/>
                    <a:pt x="409" y="2560"/>
                  </a:cubicBezTo>
                  <a:cubicBezTo>
                    <a:pt x="439" y="2558"/>
                    <a:pt x="471" y="2554"/>
                    <a:pt x="502" y="2548"/>
                  </a:cubicBezTo>
                  <a:cubicBezTo>
                    <a:pt x="988" y="2427"/>
                    <a:pt x="1447" y="2254"/>
                    <a:pt x="1754" y="1895"/>
                  </a:cubicBezTo>
                  <a:cubicBezTo>
                    <a:pt x="2019" y="1617"/>
                    <a:pt x="2239" y="1298"/>
                    <a:pt x="2407" y="953"/>
                  </a:cubicBezTo>
                  <a:cubicBezTo>
                    <a:pt x="2485" y="799"/>
                    <a:pt x="2541" y="634"/>
                    <a:pt x="2569" y="463"/>
                  </a:cubicBezTo>
                  <a:cubicBezTo>
                    <a:pt x="2609" y="198"/>
                    <a:pt x="2490" y="42"/>
                    <a:pt x="2224" y="7"/>
                  </a:cubicBezTo>
                  <a:cubicBezTo>
                    <a:pt x="2187" y="3"/>
                    <a:pt x="2151" y="0"/>
                    <a:pt x="21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78;p11"/>
          <p:cNvGrpSpPr/>
          <p:nvPr/>
        </p:nvGrpSpPr>
        <p:grpSpPr>
          <a:xfrm>
            <a:off x="400738" y="294929"/>
            <a:ext cx="359247" cy="368156"/>
            <a:chOff x="6247038" y="5125229"/>
            <a:chExt cx="359247" cy="368156"/>
          </a:xfrm>
        </p:grpSpPr>
        <p:sp>
          <p:nvSpPr>
            <p:cNvPr id="279" name="Google Shape;279;p11"/>
            <p:cNvSpPr/>
            <p:nvPr/>
          </p:nvSpPr>
          <p:spPr>
            <a:xfrm>
              <a:off x="6247038" y="5125229"/>
              <a:ext cx="359247" cy="368156"/>
            </a:xfrm>
            <a:custGeom>
              <a:avLst/>
              <a:gdLst/>
              <a:ahLst/>
              <a:cxnLst/>
              <a:rect l="l" t="t" r="r" b="b"/>
              <a:pathLst>
                <a:path w="4839" h="4959" extrusionOk="0">
                  <a:moveTo>
                    <a:pt x="1093" y="0"/>
                  </a:moveTo>
                  <a:cubicBezTo>
                    <a:pt x="1078" y="0"/>
                    <a:pt x="1063" y="1"/>
                    <a:pt x="1047" y="1"/>
                  </a:cubicBezTo>
                  <a:cubicBezTo>
                    <a:pt x="650" y="18"/>
                    <a:pt x="420" y="278"/>
                    <a:pt x="340" y="515"/>
                  </a:cubicBezTo>
                  <a:cubicBezTo>
                    <a:pt x="242" y="796"/>
                    <a:pt x="319" y="1108"/>
                    <a:pt x="534" y="1315"/>
                  </a:cubicBezTo>
                  <a:cubicBezTo>
                    <a:pt x="558" y="1338"/>
                    <a:pt x="583" y="1360"/>
                    <a:pt x="605" y="1380"/>
                  </a:cubicBezTo>
                  <a:cubicBezTo>
                    <a:pt x="296" y="1739"/>
                    <a:pt x="2" y="2237"/>
                    <a:pt x="1" y="2911"/>
                  </a:cubicBezTo>
                  <a:cubicBezTo>
                    <a:pt x="1" y="2928"/>
                    <a:pt x="1" y="2945"/>
                    <a:pt x="2" y="2960"/>
                  </a:cubicBezTo>
                  <a:cubicBezTo>
                    <a:pt x="4" y="2981"/>
                    <a:pt x="4" y="3002"/>
                    <a:pt x="6" y="3022"/>
                  </a:cubicBezTo>
                  <a:cubicBezTo>
                    <a:pt x="8" y="3112"/>
                    <a:pt x="16" y="3204"/>
                    <a:pt x="31" y="3293"/>
                  </a:cubicBezTo>
                  <a:cubicBezTo>
                    <a:pt x="122" y="3798"/>
                    <a:pt x="560" y="4276"/>
                    <a:pt x="1099" y="4276"/>
                  </a:cubicBezTo>
                  <a:cubicBezTo>
                    <a:pt x="1144" y="4276"/>
                    <a:pt x="1190" y="4273"/>
                    <a:pt x="1237" y="4266"/>
                  </a:cubicBezTo>
                  <a:cubicBezTo>
                    <a:pt x="1431" y="4390"/>
                    <a:pt x="1646" y="4481"/>
                    <a:pt x="1871" y="4531"/>
                  </a:cubicBezTo>
                  <a:lnTo>
                    <a:pt x="1872" y="4531"/>
                  </a:lnTo>
                  <a:cubicBezTo>
                    <a:pt x="2235" y="4613"/>
                    <a:pt x="2577" y="4689"/>
                    <a:pt x="2862" y="4839"/>
                  </a:cubicBezTo>
                  <a:cubicBezTo>
                    <a:pt x="3028" y="4927"/>
                    <a:pt x="3177" y="4959"/>
                    <a:pt x="3304" y="4959"/>
                  </a:cubicBezTo>
                  <a:cubicBezTo>
                    <a:pt x="3427" y="4959"/>
                    <a:pt x="3549" y="4928"/>
                    <a:pt x="3657" y="4871"/>
                  </a:cubicBezTo>
                  <a:cubicBezTo>
                    <a:pt x="3824" y="4782"/>
                    <a:pt x="4032" y="4591"/>
                    <a:pt x="4074" y="4190"/>
                  </a:cubicBezTo>
                  <a:cubicBezTo>
                    <a:pt x="4089" y="4058"/>
                    <a:pt x="4133" y="3915"/>
                    <a:pt x="4228" y="3702"/>
                  </a:cubicBezTo>
                  <a:cubicBezTo>
                    <a:pt x="4314" y="3510"/>
                    <a:pt x="4391" y="3312"/>
                    <a:pt x="4456" y="3111"/>
                  </a:cubicBezTo>
                  <a:cubicBezTo>
                    <a:pt x="4549" y="2830"/>
                    <a:pt x="4581" y="2559"/>
                    <a:pt x="4554" y="2299"/>
                  </a:cubicBezTo>
                  <a:cubicBezTo>
                    <a:pt x="4721" y="2076"/>
                    <a:pt x="4839" y="1742"/>
                    <a:pt x="4669" y="1281"/>
                  </a:cubicBezTo>
                  <a:cubicBezTo>
                    <a:pt x="4560" y="989"/>
                    <a:pt x="4312" y="602"/>
                    <a:pt x="3735" y="416"/>
                  </a:cubicBezTo>
                  <a:cubicBezTo>
                    <a:pt x="3426" y="315"/>
                    <a:pt x="3124" y="265"/>
                    <a:pt x="2830" y="265"/>
                  </a:cubicBezTo>
                  <a:cubicBezTo>
                    <a:pt x="2548" y="265"/>
                    <a:pt x="2275" y="311"/>
                    <a:pt x="2010" y="404"/>
                  </a:cubicBezTo>
                  <a:cubicBezTo>
                    <a:pt x="1882" y="305"/>
                    <a:pt x="1747" y="219"/>
                    <a:pt x="1604" y="146"/>
                  </a:cubicBezTo>
                  <a:cubicBezTo>
                    <a:pt x="1480" y="77"/>
                    <a:pt x="1311" y="0"/>
                    <a:pt x="10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1"/>
            <p:cNvSpPr/>
            <p:nvPr/>
          </p:nvSpPr>
          <p:spPr>
            <a:xfrm>
              <a:off x="6304425" y="5199544"/>
              <a:ext cx="239498" cy="183744"/>
            </a:xfrm>
            <a:custGeom>
              <a:avLst/>
              <a:gdLst/>
              <a:ahLst/>
              <a:cxnLst/>
              <a:rect l="l" t="t" r="r" b="b"/>
              <a:pathLst>
                <a:path w="3226" h="2475" extrusionOk="0">
                  <a:moveTo>
                    <a:pt x="2087" y="0"/>
                  </a:moveTo>
                  <a:cubicBezTo>
                    <a:pt x="1551" y="0"/>
                    <a:pt x="1094" y="259"/>
                    <a:pt x="876" y="412"/>
                  </a:cubicBezTo>
                  <a:cubicBezTo>
                    <a:pt x="91" y="968"/>
                    <a:pt x="38" y="1536"/>
                    <a:pt x="38" y="1536"/>
                  </a:cubicBezTo>
                  <a:cubicBezTo>
                    <a:pt x="1" y="1719"/>
                    <a:pt x="1" y="1907"/>
                    <a:pt x="38" y="2089"/>
                  </a:cubicBezTo>
                  <a:cubicBezTo>
                    <a:pt x="65" y="2220"/>
                    <a:pt x="118" y="2358"/>
                    <a:pt x="232" y="2426"/>
                  </a:cubicBezTo>
                  <a:cubicBezTo>
                    <a:pt x="289" y="2461"/>
                    <a:pt x="352" y="2474"/>
                    <a:pt x="418" y="2474"/>
                  </a:cubicBezTo>
                  <a:cubicBezTo>
                    <a:pt x="512" y="2474"/>
                    <a:pt x="610" y="2447"/>
                    <a:pt x="700" y="2416"/>
                  </a:cubicBezTo>
                  <a:cubicBezTo>
                    <a:pt x="1586" y="2123"/>
                    <a:pt x="2396" y="1638"/>
                    <a:pt x="3070" y="994"/>
                  </a:cubicBezTo>
                  <a:cubicBezTo>
                    <a:pt x="3128" y="937"/>
                    <a:pt x="3189" y="877"/>
                    <a:pt x="3211" y="800"/>
                  </a:cubicBezTo>
                  <a:cubicBezTo>
                    <a:pt x="3226" y="744"/>
                    <a:pt x="3224" y="687"/>
                    <a:pt x="3209" y="634"/>
                  </a:cubicBezTo>
                  <a:cubicBezTo>
                    <a:pt x="3177" y="515"/>
                    <a:pt x="3095" y="349"/>
                    <a:pt x="2993" y="280"/>
                  </a:cubicBezTo>
                  <a:cubicBezTo>
                    <a:pt x="2684" y="75"/>
                    <a:pt x="2374" y="0"/>
                    <a:pt x="20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1"/>
            <p:cNvSpPr/>
            <p:nvPr/>
          </p:nvSpPr>
          <p:spPr>
            <a:xfrm>
              <a:off x="6342436" y="5254704"/>
              <a:ext cx="36303" cy="48850"/>
            </a:xfrm>
            <a:custGeom>
              <a:avLst/>
              <a:gdLst/>
              <a:ahLst/>
              <a:cxnLst/>
              <a:rect l="l" t="t" r="r" b="b"/>
              <a:pathLst>
                <a:path w="489" h="658" extrusionOk="0">
                  <a:moveTo>
                    <a:pt x="284" y="0"/>
                  </a:moveTo>
                  <a:cubicBezTo>
                    <a:pt x="197" y="0"/>
                    <a:pt x="156" y="72"/>
                    <a:pt x="123" y="146"/>
                  </a:cubicBezTo>
                  <a:cubicBezTo>
                    <a:pt x="74" y="255"/>
                    <a:pt x="19" y="342"/>
                    <a:pt x="5" y="464"/>
                  </a:cubicBezTo>
                  <a:cubicBezTo>
                    <a:pt x="0" y="496"/>
                    <a:pt x="4" y="530"/>
                    <a:pt x="12" y="560"/>
                  </a:cubicBezTo>
                  <a:cubicBezTo>
                    <a:pt x="34" y="621"/>
                    <a:pt x="100" y="657"/>
                    <a:pt x="166" y="657"/>
                  </a:cubicBezTo>
                  <a:cubicBezTo>
                    <a:pt x="177" y="657"/>
                    <a:pt x="189" y="656"/>
                    <a:pt x="200" y="654"/>
                  </a:cubicBezTo>
                  <a:cubicBezTo>
                    <a:pt x="275" y="640"/>
                    <a:pt x="337" y="587"/>
                    <a:pt x="381" y="525"/>
                  </a:cubicBezTo>
                  <a:cubicBezTo>
                    <a:pt x="423" y="469"/>
                    <a:pt x="451" y="406"/>
                    <a:pt x="468" y="339"/>
                  </a:cubicBezTo>
                  <a:cubicBezTo>
                    <a:pt x="488" y="271"/>
                    <a:pt x="487" y="199"/>
                    <a:pt x="463" y="134"/>
                  </a:cubicBezTo>
                  <a:cubicBezTo>
                    <a:pt x="441" y="69"/>
                    <a:pt x="386" y="18"/>
                    <a:pt x="317" y="3"/>
                  </a:cubicBezTo>
                  <a:cubicBezTo>
                    <a:pt x="306" y="1"/>
                    <a:pt x="295" y="0"/>
                    <a:pt x="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6332711" y="5246315"/>
              <a:ext cx="194880" cy="183076"/>
            </a:xfrm>
            <a:custGeom>
              <a:avLst/>
              <a:gdLst/>
              <a:ahLst/>
              <a:cxnLst/>
              <a:rect l="l" t="t" r="r" b="b"/>
              <a:pathLst>
                <a:path w="2625" h="2466" extrusionOk="0">
                  <a:moveTo>
                    <a:pt x="2205" y="0"/>
                  </a:moveTo>
                  <a:cubicBezTo>
                    <a:pt x="2168" y="0"/>
                    <a:pt x="2129" y="10"/>
                    <a:pt x="2095" y="26"/>
                  </a:cubicBezTo>
                  <a:cubicBezTo>
                    <a:pt x="1473" y="264"/>
                    <a:pt x="893" y="592"/>
                    <a:pt x="369" y="1003"/>
                  </a:cubicBezTo>
                  <a:cubicBezTo>
                    <a:pt x="282" y="1072"/>
                    <a:pt x="198" y="1142"/>
                    <a:pt x="115" y="1215"/>
                  </a:cubicBezTo>
                  <a:cubicBezTo>
                    <a:pt x="88" y="1238"/>
                    <a:pt x="16" y="1282"/>
                    <a:pt x="9" y="1317"/>
                  </a:cubicBezTo>
                  <a:cubicBezTo>
                    <a:pt x="1" y="1352"/>
                    <a:pt x="48" y="1426"/>
                    <a:pt x="61" y="1456"/>
                  </a:cubicBezTo>
                  <a:cubicBezTo>
                    <a:pt x="162" y="1664"/>
                    <a:pt x="314" y="1840"/>
                    <a:pt x="505" y="1969"/>
                  </a:cubicBezTo>
                  <a:cubicBezTo>
                    <a:pt x="737" y="2127"/>
                    <a:pt x="1005" y="2221"/>
                    <a:pt x="1282" y="2276"/>
                  </a:cubicBezTo>
                  <a:cubicBezTo>
                    <a:pt x="1468" y="2313"/>
                    <a:pt x="1661" y="2335"/>
                    <a:pt x="1835" y="2414"/>
                  </a:cubicBezTo>
                  <a:cubicBezTo>
                    <a:pt x="1887" y="2438"/>
                    <a:pt x="1947" y="2465"/>
                    <a:pt x="2000" y="2465"/>
                  </a:cubicBezTo>
                  <a:cubicBezTo>
                    <a:pt x="2028" y="2465"/>
                    <a:pt x="2054" y="2457"/>
                    <a:pt x="2077" y="2437"/>
                  </a:cubicBezTo>
                  <a:cubicBezTo>
                    <a:pt x="2114" y="2405"/>
                    <a:pt x="2119" y="2352"/>
                    <a:pt x="2127" y="2303"/>
                  </a:cubicBezTo>
                  <a:cubicBezTo>
                    <a:pt x="2179" y="1989"/>
                    <a:pt x="2375" y="1719"/>
                    <a:pt x="2481" y="1419"/>
                  </a:cubicBezTo>
                  <a:cubicBezTo>
                    <a:pt x="2625" y="1003"/>
                    <a:pt x="2591" y="545"/>
                    <a:pt x="2387" y="156"/>
                  </a:cubicBezTo>
                  <a:cubicBezTo>
                    <a:pt x="2348" y="84"/>
                    <a:pt x="2295" y="9"/>
                    <a:pt x="2214" y="0"/>
                  </a:cubicBezTo>
                  <a:cubicBezTo>
                    <a:pt x="2211" y="0"/>
                    <a:pt x="2208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6378517" y="5317215"/>
              <a:ext cx="70825" cy="71122"/>
            </a:xfrm>
            <a:custGeom>
              <a:avLst/>
              <a:gdLst/>
              <a:ahLst/>
              <a:cxnLst/>
              <a:rect l="l" t="t" r="r" b="b"/>
              <a:pathLst>
                <a:path w="954" h="958" extrusionOk="0">
                  <a:moveTo>
                    <a:pt x="345" y="0"/>
                  </a:moveTo>
                  <a:cubicBezTo>
                    <a:pt x="197" y="0"/>
                    <a:pt x="30" y="97"/>
                    <a:pt x="9" y="250"/>
                  </a:cubicBezTo>
                  <a:cubicBezTo>
                    <a:pt x="1" y="330"/>
                    <a:pt x="14" y="410"/>
                    <a:pt x="48" y="483"/>
                  </a:cubicBezTo>
                  <a:cubicBezTo>
                    <a:pt x="120" y="654"/>
                    <a:pt x="246" y="796"/>
                    <a:pt x="408" y="888"/>
                  </a:cubicBezTo>
                  <a:cubicBezTo>
                    <a:pt x="481" y="929"/>
                    <a:pt x="568" y="958"/>
                    <a:pt x="651" y="958"/>
                  </a:cubicBezTo>
                  <a:cubicBezTo>
                    <a:pt x="711" y="958"/>
                    <a:pt x="769" y="943"/>
                    <a:pt x="817" y="907"/>
                  </a:cubicBezTo>
                  <a:cubicBezTo>
                    <a:pt x="941" y="818"/>
                    <a:pt x="953" y="635"/>
                    <a:pt x="906" y="488"/>
                  </a:cubicBezTo>
                  <a:cubicBezTo>
                    <a:pt x="854" y="325"/>
                    <a:pt x="749" y="184"/>
                    <a:pt x="604" y="89"/>
                  </a:cubicBezTo>
                  <a:cubicBezTo>
                    <a:pt x="536" y="40"/>
                    <a:pt x="453" y="10"/>
                    <a:pt x="370" y="1"/>
                  </a:cubicBezTo>
                  <a:cubicBezTo>
                    <a:pt x="361" y="1"/>
                    <a:pt x="35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6297595" y="5175861"/>
              <a:ext cx="254198" cy="266967"/>
            </a:xfrm>
            <a:custGeom>
              <a:avLst/>
              <a:gdLst/>
              <a:ahLst/>
              <a:cxnLst/>
              <a:rect l="l" t="t" r="r" b="b"/>
              <a:pathLst>
                <a:path w="3424" h="3596" extrusionOk="0">
                  <a:moveTo>
                    <a:pt x="3067" y="978"/>
                  </a:moveTo>
                  <a:cubicBezTo>
                    <a:pt x="3102" y="978"/>
                    <a:pt x="3133" y="989"/>
                    <a:pt x="3153" y="1025"/>
                  </a:cubicBezTo>
                  <a:cubicBezTo>
                    <a:pt x="3187" y="1085"/>
                    <a:pt x="3132" y="1152"/>
                    <a:pt x="3059" y="1206"/>
                  </a:cubicBezTo>
                  <a:cubicBezTo>
                    <a:pt x="3011" y="1137"/>
                    <a:pt x="2967" y="1085"/>
                    <a:pt x="2952" y="1001"/>
                  </a:cubicBezTo>
                  <a:cubicBezTo>
                    <a:pt x="2990" y="990"/>
                    <a:pt x="3031" y="978"/>
                    <a:pt x="3067" y="978"/>
                  </a:cubicBezTo>
                  <a:close/>
                  <a:moveTo>
                    <a:pt x="2205" y="468"/>
                  </a:moveTo>
                  <a:cubicBezTo>
                    <a:pt x="2521" y="468"/>
                    <a:pt x="2805" y="549"/>
                    <a:pt x="2965" y="710"/>
                  </a:cubicBezTo>
                  <a:cubicBezTo>
                    <a:pt x="1931" y="993"/>
                    <a:pt x="1034" y="1526"/>
                    <a:pt x="256" y="2264"/>
                  </a:cubicBezTo>
                  <a:cubicBezTo>
                    <a:pt x="145" y="1780"/>
                    <a:pt x="601" y="1075"/>
                    <a:pt x="1275" y="701"/>
                  </a:cubicBezTo>
                  <a:cubicBezTo>
                    <a:pt x="1558" y="546"/>
                    <a:pt x="1896" y="468"/>
                    <a:pt x="2205" y="468"/>
                  </a:cubicBezTo>
                  <a:close/>
                  <a:moveTo>
                    <a:pt x="457" y="2447"/>
                  </a:moveTo>
                  <a:lnTo>
                    <a:pt x="458" y="2449"/>
                  </a:lnTo>
                  <a:cubicBezTo>
                    <a:pt x="519" y="2516"/>
                    <a:pt x="567" y="2593"/>
                    <a:pt x="601" y="2677"/>
                  </a:cubicBezTo>
                  <a:cubicBezTo>
                    <a:pt x="565" y="2701"/>
                    <a:pt x="532" y="2712"/>
                    <a:pt x="503" y="2712"/>
                  </a:cubicBezTo>
                  <a:cubicBezTo>
                    <a:pt x="462" y="2712"/>
                    <a:pt x="428" y="2691"/>
                    <a:pt x="403" y="2657"/>
                  </a:cubicBezTo>
                  <a:cubicBezTo>
                    <a:pt x="354" y="2591"/>
                    <a:pt x="390" y="2522"/>
                    <a:pt x="457" y="2447"/>
                  </a:cubicBezTo>
                  <a:close/>
                  <a:moveTo>
                    <a:pt x="2635" y="1079"/>
                  </a:moveTo>
                  <a:cubicBezTo>
                    <a:pt x="2689" y="1079"/>
                    <a:pt x="2718" y="1119"/>
                    <a:pt x="2773" y="1216"/>
                  </a:cubicBezTo>
                  <a:cubicBezTo>
                    <a:pt x="2935" y="1510"/>
                    <a:pt x="3001" y="1816"/>
                    <a:pt x="2888" y="2143"/>
                  </a:cubicBezTo>
                  <a:cubicBezTo>
                    <a:pt x="2848" y="2261"/>
                    <a:pt x="2806" y="2380"/>
                    <a:pt x="2758" y="2496"/>
                  </a:cubicBezTo>
                  <a:cubicBezTo>
                    <a:pt x="2652" y="2754"/>
                    <a:pt x="2519" y="3002"/>
                    <a:pt x="2496" y="3292"/>
                  </a:cubicBezTo>
                  <a:cubicBezTo>
                    <a:pt x="2461" y="3285"/>
                    <a:pt x="2434" y="3290"/>
                    <a:pt x="2415" y="3279"/>
                  </a:cubicBezTo>
                  <a:cubicBezTo>
                    <a:pt x="2159" y="3114"/>
                    <a:pt x="1867" y="3041"/>
                    <a:pt x="1575" y="2992"/>
                  </a:cubicBezTo>
                  <a:cubicBezTo>
                    <a:pt x="1126" y="2915"/>
                    <a:pt x="839" y="2643"/>
                    <a:pt x="604" y="2286"/>
                  </a:cubicBezTo>
                  <a:cubicBezTo>
                    <a:pt x="638" y="2214"/>
                    <a:pt x="698" y="2175"/>
                    <a:pt x="752" y="2132"/>
                  </a:cubicBezTo>
                  <a:cubicBezTo>
                    <a:pt x="1287" y="1716"/>
                    <a:pt x="1864" y="1372"/>
                    <a:pt x="2494" y="1121"/>
                  </a:cubicBezTo>
                  <a:cubicBezTo>
                    <a:pt x="2559" y="1094"/>
                    <a:pt x="2602" y="1079"/>
                    <a:pt x="2635" y="1079"/>
                  </a:cubicBezTo>
                  <a:close/>
                  <a:moveTo>
                    <a:pt x="408" y="0"/>
                  </a:moveTo>
                  <a:cubicBezTo>
                    <a:pt x="404" y="0"/>
                    <a:pt x="400" y="0"/>
                    <a:pt x="396" y="0"/>
                  </a:cubicBezTo>
                  <a:cubicBezTo>
                    <a:pt x="356" y="2"/>
                    <a:pt x="316" y="10"/>
                    <a:pt x="301" y="54"/>
                  </a:cubicBezTo>
                  <a:cubicBezTo>
                    <a:pt x="291" y="84"/>
                    <a:pt x="299" y="118"/>
                    <a:pt x="323" y="141"/>
                  </a:cubicBezTo>
                  <a:cubicBezTo>
                    <a:pt x="361" y="178"/>
                    <a:pt x="403" y="213"/>
                    <a:pt x="448" y="245"/>
                  </a:cubicBezTo>
                  <a:cubicBezTo>
                    <a:pt x="557" y="321"/>
                    <a:pt x="673" y="389"/>
                    <a:pt x="780" y="470"/>
                  </a:cubicBezTo>
                  <a:cubicBezTo>
                    <a:pt x="995" y="627"/>
                    <a:pt x="993" y="634"/>
                    <a:pt x="796" y="799"/>
                  </a:cubicBezTo>
                  <a:cubicBezTo>
                    <a:pt x="759" y="829"/>
                    <a:pt x="722" y="857"/>
                    <a:pt x="687" y="889"/>
                  </a:cubicBezTo>
                  <a:cubicBezTo>
                    <a:pt x="296" y="1253"/>
                    <a:pt x="2" y="1667"/>
                    <a:pt x="1" y="2232"/>
                  </a:cubicBezTo>
                  <a:cubicBezTo>
                    <a:pt x="7" y="2318"/>
                    <a:pt x="6" y="2405"/>
                    <a:pt x="19" y="2491"/>
                  </a:cubicBezTo>
                  <a:cubicBezTo>
                    <a:pt x="58" y="2699"/>
                    <a:pt x="240" y="2913"/>
                    <a:pt x="422" y="2913"/>
                  </a:cubicBezTo>
                  <a:cubicBezTo>
                    <a:pt x="434" y="2913"/>
                    <a:pt x="446" y="2912"/>
                    <a:pt x="458" y="2910"/>
                  </a:cubicBezTo>
                  <a:cubicBezTo>
                    <a:pt x="707" y="2868"/>
                    <a:pt x="723" y="2859"/>
                    <a:pt x="723" y="2859"/>
                  </a:cubicBezTo>
                  <a:cubicBezTo>
                    <a:pt x="723" y="2859"/>
                    <a:pt x="973" y="3104"/>
                    <a:pt x="1337" y="3183"/>
                  </a:cubicBezTo>
                  <a:cubicBezTo>
                    <a:pt x="1735" y="3272"/>
                    <a:pt x="2130" y="3361"/>
                    <a:pt x="2498" y="3555"/>
                  </a:cubicBezTo>
                  <a:cubicBezTo>
                    <a:pt x="2549" y="3582"/>
                    <a:pt x="2589" y="3596"/>
                    <a:pt x="2619" y="3596"/>
                  </a:cubicBezTo>
                  <a:cubicBezTo>
                    <a:pt x="2678" y="3596"/>
                    <a:pt x="2704" y="3545"/>
                    <a:pt x="2716" y="3436"/>
                  </a:cubicBezTo>
                  <a:cubicBezTo>
                    <a:pt x="2741" y="3190"/>
                    <a:pt x="2825" y="2965"/>
                    <a:pt x="2925" y="2742"/>
                  </a:cubicBezTo>
                  <a:cubicBezTo>
                    <a:pt x="3001" y="2569"/>
                    <a:pt x="3068" y="2393"/>
                    <a:pt x="3126" y="2216"/>
                  </a:cubicBezTo>
                  <a:cubicBezTo>
                    <a:pt x="3204" y="1979"/>
                    <a:pt x="3229" y="1738"/>
                    <a:pt x="3153" y="1498"/>
                  </a:cubicBezTo>
                  <a:cubicBezTo>
                    <a:pt x="3125" y="1406"/>
                    <a:pt x="3145" y="1365"/>
                    <a:pt x="3222" y="1307"/>
                  </a:cubicBezTo>
                  <a:cubicBezTo>
                    <a:pt x="3405" y="1171"/>
                    <a:pt x="3423" y="1043"/>
                    <a:pt x="3348" y="835"/>
                  </a:cubicBezTo>
                  <a:cubicBezTo>
                    <a:pt x="3257" y="592"/>
                    <a:pt x="3074" y="456"/>
                    <a:pt x="2841" y="381"/>
                  </a:cubicBezTo>
                  <a:cubicBezTo>
                    <a:pt x="2610" y="306"/>
                    <a:pt x="2380" y="265"/>
                    <a:pt x="2152" y="265"/>
                  </a:cubicBezTo>
                  <a:cubicBezTo>
                    <a:pt x="1867" y="265"/>
                    <a:pt x="1586" y="328"/>
                    <a:pt x="1310" y="468"/>
                  </a:cubicBezTo>
                  <a:cubicBezTo>
                    <a:pt x="1265" y="491"/>
                    <a:pt x="1226" y="506"/>
                    <a:pt x="1190" y="506"/>
                  </a:cubicBezTo>
                  <a:cubicBezTo>
                    <a:pt x="1143" y="506"/>
                    <a:pt x="1102" y="481"/>
                    <a:pt x="1057" y="418"/>
                  </a:cubicBezTo>
                  <a:cubicBezTo>
                    <a:pt x="943" y="255"/>
                    <a:pt x="769" y="156"/>
                    <a:pt x="596" y="61"/>
                  </a:cubicBezTo>
                  <a:cubicBezTo>
                    <a:pt x="537" y="29"/>
                    <a:pt x="477" y="0"/>
                    <a:pt x="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6378517" y="5333176"/>
              <a:ext cx="61471" cy="36675"/>
            </a:xfrm>
            <a:custGeom>
              <a:avLst/>
              <a:gdLst/>
              <a:ahLst/>
              <a:cxnLst/>
              <a:rect l="l" t="t" r="r" b="b"/>
              <a:pathLst>
                <a:path w="828" h="494" extrusionOk="0">
                  <a:moveTo>
                    <a:pt x="85" y="1"/>
                  </a:moveTo>
                  <a:cubicBezTo>
                    <a:pt x="70" y="1"/>
                    <a:pt x="55" y="6"/>
                    <a:pt x="43" y="14"/>
                  </a:cubicBezTo>
                  <a:cubicBezTo>
                    <a:pt x="7" y="40"/>
                    <a:pt x="1" y="80"/>
                    <a:pt x="14" y="120"/>
                  </a:cubicBezTo>
                  <a:cubicBezTo>
                    <a:pt x="38" y="199"/>
                    <a:pt x="91" y="256"/>
                    <a:pt x="152" y="304"/>
                  </a:cubicBezTo>
                  <a:cubicBezTo>
                    <a:pt x="291" y="417"/>
                    <a:pt x="452" y="471"/>
                    <a:pt x="651" y="494"/>
                  </a:cubicBezTo>
                  <a:cubicBezTo>
                    <a:pt x="660" y="491"/>
                    <a:pt x="671" y="491"/>
                    <a:pt x="683" y="491"/>
                  </a:cubicBezTo>
                  <a:cubicBezTo>
                    <a:pt x="690" y="491"/>
                    <a:pt x="697" y="491"/>
                    <a:pt x="705" y="491"/>
                  </a:cubicBezTo>
                  <a:cubicBezTo>
                    <a:pt x="745" y="491"/>
                    <a:pt x="791" y="487"/>
                    <a:pt x="807" y="429"/>
                  </a:cubicBezTo>
                  <a:cubicBezTo>
                    <a:pt x="827" y="355"/>
                    <a:pt x="750" y="320"/>
                    <a:pt x="695" y="299"/>
                  </a:cubicBezTo>
                  <a:cubicBezTo>
                    <a:pt x="499" y="222"/>
                    <a:pt x="296" y="157"/>
                    <a:pt x="131" y="18"/>
                  </a:cubicBezTo>
                  <a:cubicBezTo>
                    <a:pt x="117" y="6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6" name="Google Shape;286;p11"/>
          <p:cNvGrpSpPr/>
          <p:nvPr/>
        </p:nvGrpSpPr>
        <p:grpSpPr>
          <a:xfrm>
            <a:off x="319300" y="2272350"/>
            <a:ext cx="281452" cy="262374"/>
            <a:chOff x="1300875" y="-345150"/>
            <a:chExt cx="281452" cy="262374"/>
          </a:xfrm>
        </p:grpSpPr>
        <p:sp>
          <p:nvSpPr>
            <p:cNvPr id="287" name="Google Shape;287;p11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" name="Google Shape;290;p11"/>
          <p:cNvGrpSpPr/>
          <p:nvPr/>
        </p:nvGrpSpPr>
        <p:grpSpPr>
          <a:xfrm>
            <a:off x="7426624" y="4380434"/>
            <a:ext cx="320702" cy="308120"/>
            <a:chOff x="1729274" y="64034"/>
            <a:chExt cx="320702" cy="308120"/>
          </a:xfrm>
        </p:grpSpPr>
        <p:sp>
          <p:nvSpPr>
            <p:cNvPr id="291" name="Google Shape;291;p11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4" name="Google Shape;294;p11"/>
          <p:cNvGrpSpPr/>
          <p:nvPr/>
        </p:nvGrpSpPr>
        <p:grpSpPr>
          <a:xfrm>
            <a:off x="1462349" y="193934"/>
            <a:ext cx="320702" cy="308120"/>
            <a:chOff x="1729274" y="64034"/>
            <a:chExt cx="320702" cy="308120"/>
          </a:xfrm>
        </p:grpSpPr>
        <p:sp>
          <p:nvSpPr>
            <p:cNvPr id="295" name="Google Shape;295;p11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5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3"/>
          <p:cNvSpPr/>
          <p:nvPr/>
        </p:nvSpPr>
        <p:spPr>
          <a:xfrm>
            <a:off x="427500" y="539500"/>
            <a:ext cx="8289000" cy="4279500"/>
          </a:xfrm>
          <a:prstGeom prst="roundRect">
            <a:avLst>
              <a:gd name="adj" fmla="val 5742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13"/>
          <p:cNvSpPr txBox="1">
            <a:spLocks noGrp="1"/>
          </p:cNvSpPr>
          <p:nvPr>
            <p:ph type="title"/>
          </p:nvPr>
        </p:nvSpPr>
        <p:spPr>
          <a:xfrm>
            <a:off x="713200" y="940325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3" name="Google Shape;303;p13"/>
          <p:cNvSpPr txBox="1">
            <a:spLocks noGrp="1"/>
          </p:cNvSpPr>
          <p:nvPr>
            <p:ph type="subTitle" idx="1"/>
          </p:nvPr>
        </p:nvSpPr>
        <p:spPr>
          <a:xfrm>
            <a:off x="3570600" y="3577474"/>
            <a:ext cx="2002800" cy="5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304" name="Google Shape;304;p13"/>
          <p:cNvSpPr txBox="1">
            <a:spLocks noGrp="1"/>
          </p:cNvSpPr>
          <p:nvPr>
            <p:ph type="title" idx="2" hasCustomPrompt="1"/>
          </p:nvPr>
        </p:nvSpPr>
        <p:spPr>
          <a:xfrm>
            <a:off x="4014600" y="2212025"/>
            <a:ext cx="1114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r>
              <a:t>xx%</a:t>
            </a:r>
          </a:p>
        </p:txBody>
      </p:sp>
      <p:sp>
        <p:nvSpPr>
          <p:cNvPr id="305" name="Google Shape;305;p13"/>
          <p:cNvSpPr txBox="1">
            <a:spLocks noGrp="1"/>
          </p:cNvSpPr>
          <p:nvPr>
            <p:ph type="subTitle" idx="3"/>
          </p:nvPr>
        </p:nvSpPr>
        <p:spPr>
          <a:xfrm>
            <a:off x="1038575" y="4016324"/>
            <a:ext cx="2002800" cy="5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306" name="Google Shape;306;p13"/>
          <p:cNvSpPr txBox="1">
            <a:spLocks noGrp="1"/>
          </p:cNvSpPr>
          <p:nvPr>
            <p:ph type="title" idx="4" hasCustomPrompt="1"/>
          </p:nvPr>
        </p:nvSpPr>
        <p:spPr>
          <a:xfrm>
            <a:off x="1482575" y="2659800"/>
            <a:ext cx="1114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r>
              <a:t>xx%</a:t>
            </a:r>
          </a:p>
        </p:txBody>
      </p:sp>
      <p:sp>
        <p:nvSpPr>
          <p:cNvPr id="307" name="Google Shape;307;p13"/>
          <p:cNvSpPr txBox="1">
            <a:spLocks noGrp="1"/>
          </p:cNvSpPr>
          <p:nvPr>
            <p:ph type="subTitle" idx="5"/>
          </p:nvPr>
        </p:nvSpPr>
        <p:spPr>
          <a:xfrm>
            <a:off x="3570600" y="3239323"/>
            <a:ext cx="2002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308" name="Google Shape;308;p13"/>
          <p:cNvSpPr txBox="1">
            <a:spLocks noGrp="1"/>
          </p:cNvSpPr>
          <p:nvPr>
            <p:ph type="subTitle" idx="6"/>
          </p:nvPr>
        </p:nvSpPr>
        <p:spPr>
          <a:xfrm>
            <a:off x="1038575" y="3687825"/>
            <a:ext cx="2002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309" name="Google Shape;309;p13"/>
          <p:cNvSpPr txBox="1">
            <a:spLocks noGrp="1"/>
          </p:cNvSpPr>
          <p:nvPr>
            <p:ph type="subTitle" idx="7"/>
          </p:nvPr>
        </p:nvSpPr>
        <p:spPr>
          <a:xfrm>
            <a:off x="6102625" y="3138625"/>
            <a:ext cx="2002800" cy="5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310" name="Google Shape;310;p13"/>
          <p:cNvSpPr txBox="1">
            <a:spLocks noGrp="1"/>
          </p:cNvSpPr>
          <p:nvPr>
            <p:ph type="title" idx="8" hasCustomPrompt="1"/>
          </p:nvPr>
        </p:nvSpPr>
        <p:spPr>
          <a:xfrm>
            <a:off x="6546625" y="1763755"/>
            <a:ext cx="1114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Ranchers"/>
              <a:buNone/>
              <a:defRPr sz="2400"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r>
              <a:t>xx%</a:t>
            </a:r>
          </a:p>
        </p:txBody>
      </p:sp>
      <p:sp>
        <p:nvSpPr>
          <p:cNvPr id="311" name="Google Shape;311;p13"/>
          <p:cNvSpPr txBox="1">
            <a:spLocks noGrp="1"/>
          </p:cNvSpPr>
          <p:nvPr>
            <p:ph type="subTitle" idx="9"/>
          </p:nvPr>
        </p:nvSpPr>
        <p:spPr>
          <a:xfrm>
            <a:off x="6102625" y="2790822"/>
            <a:ext cx="2002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grpSp>
        <p:nvGrpSpPr>
          <p:cNvPr id="312" name="Google Shape;312;p13"/>
          <p:cNvGrpSpPr/>
          <p:nvPr/>
        </p:nvGrpSpPr>
        <p:grpSpPr>
          <a:xfrm>
            <a:off x="475524" y="4654662"/>
            <a:ext cx="365112" cy="304161"/>
            <a:chOff x="6123799" y="5566737"/>
            <a:chExt cx="365112" cy="304161"/>
          </a:xfrm>
        </p:grpSpPr>
        <p:sp>
          <p:nvSpPr>
            <p:cNvPr id="313" name="Google Shape;313;p13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3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3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6" name="Google Shape;316;p13"/>
          <p:cNvGrpSpPr/>
          <p:nvPr/>
        </p:nvGrpSpPr>
        <p:grpSpPr>
          <a:xfrm>
            <a:off x="8491635" y="372150"/>
            <a:ext cx="337718" cy="419382"/>
            <a:chOff x="8079285" y="5023000"/>
            <a:chExt cx="337718" cy="419382"/>
          </a:xfrm>
        </p:grpSpPr>
        <p:sp>
          <p:nvSpPr>
            <p:cNvPr id="317" name="Google Shape;317;p13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3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3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0" name="Google Shape;320;p13"/>
          <p:cNvGrpSpPr/>
          <p:nvPr/>
        </p:nvGrpSpPr>
        <p:grpSpPr>
          <a:xfrm>
            <a:off x="8423453" y="940314"/>
            <a:ext cx="295995" cy="291318"/>
            <a:chOff x="8275353" y="5502964"/>
            <a:chExt cx="295995" cy="291318"/>
          </a:xfrm>
        </p:grpSpPr>
        <p:sp>
          <p:nvSpPr>
            <p:cNvPr id="321" name="Google Shape;321;p13"/>
            <p:cNvSpPr/>
            <p:nvPr/>
          </p:nvSpPr>
          <p:spPr>
            <a:xfrm>
              <a:off x="8275353" y="5502964"/>
              <a:ext cx="295995" cy="291318"/>
            </a:xfrm>
            <a:custGeom>
              <a:avLst/>
              <a:gdLst/>
              <a:ahLst/>
              <a:cxnLst/>
              <a:rect l="l" t="t" r="r" b="b"/>
              <a:pathLst>
                <a:path w="3987" h="3924" extrusionOk="0">
                  <a:moveTo>
                    <a:pt x="2793" y="0"/>
                  </a:moveTo>
                  <a:cubicBezTo>
                    <a:pt x="2623" y="0"/>
                    <a:pt x="2448" y="27"/>
                    <a:pt x="2254" y="83"/>
                  </a:cubicBezTo>
                  <a:cubicBezTo>
                    <a:pt x="1518" y="296"/>
                    <a:pt x="933" y="719"/>
                    <a:pt x="514" y="1341"/>
                  </a:cubicBezTo>
                  <a:cubicBezTo>
                    <a:pt x="188" y="1822"/>
                    <a:pt x="19" y="2331"/>
                    <a:pt x="7" y="2849"/>
                  </a:cubicBezTo>
                  <a:cubicBezTo>
                    <a:pt x="1" y="3191"/>
                    <a:pt x="100" y="3464"/>
                    <a:pt x="304" y="3659"/>
                  </a:cubicBezTo>
                  <a:cubicBezTo>
                    <a:pt x="487" y="3835"/>
                    <a:pt x="732" y="3924"/>
                    <a:pt x="1030" y="3924"/>
                  </a:cubicBezTo>
                  <a:cubicBezTo>
                    <a:pt x="1065" y="3924"/>
                    <a:pt x="1099" y="3922"/>
                    <a:pt x="1136" y="3920"/>
                  </a:cubicBezTo>
                  <a:cubicBezTo>
                    <a:pt x="1208" y="3917"/>
                    <a:pt x="1278" y="3907"/>
                    <a:pt x="1349" y="3890"/>
                  </a:cubicBezTo>
                  <a:cubicBezTo>
                    <a:pt x="1852" y="3764"/>
                    <a:pt x="2486" y="3555"/>
                    <a:pt x="2942" y="3035"/>
                  </a:cubicBezTo>
                  <a:cubicBezTo>
                    <a:pt x="3247" y="2713"/>
                    <a:pt x="3489" y="2364"/>
                    <a:pt x="3700" y="1935"/>
                  </a:cubicBezTo>
                  <a:cubicBezTo>
                    <a:pt x="3811" y="1719"/>
                    <a:pt x="3888" y="1485"/>
                    <a:pt x="3926" y="1246"/>
                  </a:cubicBezTo>
                  <a:cubicBezTo>
                    <a:pt x="3987" y="848"/>
                    <a:pt x="3859" y="578"/>
                    <a:pt x="3740" y="421"/>
                  </a:cubicBezTo>
                  <a:cubicBezTo>
                    <a:pt x="3623" y="263"/>
                    <a:pt x="3396" y="65"/>
                    <a:pt x="2996" y="13"/>
                  </a:cubicBezTo>
                  <a:cubicBezTo>
                    <a:pt x="2928" y="4"/>
                    <a:pt x="2861" y="0"/>
                    <a:pt x="2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8336602" y="5562728"/>
              <a:ext cx="173276" cy="170158"/>
            </a:xfrm>
            <a:custGeom>
              <a:avLst/>
              <a:gdLst/>
              <a:ahLst/>
              <a:cxnLst/>
              <a:rect l="l" t="t" r="r" b="b"/>
              <a:pathLst>
                <a:path w="2334" h="2292" extrusionOk="0">
                  <a:moveTo>
                    <a:pt x="1991" y="1"/>
                  </a:moveTo>
                  <a:cubicBezTo>
                    <a:pt x="1552" y="1"/>
                    <a:pt x="1141" y="238"/>
                    <a:pt x="807" y="524"/>
                  </a:cubicBezTo>
                  <a:cubicBezTo>
                    <a:pt x="554" y="742"/>
                    <a:pt x="324" y="994"/>
                    <a:pt x="178" y="1294"/>
                  </a:cubicBezTo>
                  <a:cubicBezTo>
                    <a:pt x="58" y="1529"/>
                    <a:pt x="1" y="1792"/>
                    <a:pt x="16" y="2057"/>
                  </a:cubicBezTo>
                  <a:cubicBezTo>
                    <a:pt x="22" y="2171"/>
                    <a:pt x="17" y="2279"/>
                    <a:pt x="150" y="2290"/>
                  </a:cubicBezTo>
                  <a:cubicBezTo>
                    <a:pt x="157" y="2291"/>
                    <a:pt x="164" y="2291"/>
                    <a:pt x="172" y="2291"/>
                  </a:cubicBezTo>
                  <a:cubicBezTo>
                    <a:pt x="273" y="2291"/>
                    <a:pt x="398" y="2241"/>
                    <a:pt x="489" y="2211"/>
                  </a:cubicBezTo>
                  <a:cubicBezTo>
                    <a:pt x="720" y="2138"/>
                    <a:pt x="938" y="2034"/>
                    <a:pt x="1139" y="1900"/>
                  </a:cubicBezTo>
                  <a:cubicBezTo>
                    <a:pt x="1538" y="1631"/>
                    <a:pt x="1872" y="1276"/>
                    <a:pt x="2114" y="858"/>
                  </a:cubicBezTo>
                  <a:cubicBezTo>
                    <a:pt x="2219" y="679"/>
                    <a:pt x="2310" y="486"/>
                    <a:pt x="2327" y="278"/>
                  </a:cubicBezTo>
                  <a:cubicBezTo>
                    <a:pt x="2333" y="231"/>
                    <a:pt x="2328" y="184"/>
                    <a:pt x="2313" y="139"/>
                  </a:cubicBezTo>
                  <a:cubicBezTo>
                    <a:pt x="2268" y="35"/>
                    <a:pt x="2137" y="3"/>
                    <a:pt x="2023" y="1"/>
                  </a:cubicBezTo>
                  <a:cubicBezTo>
                    <a:pt x="2012" y="1"/>
                    <a:pt x="2002" y="1"/>
                    <a:pt x="19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3"/>
            <p:cNvSpPr/>
            <p:nvPr/>
          </p:nvSpPr>
          <p:spPr>
            <a:xfrm>
              <a:off x="8326059" y="5553448"/>
              <a:ext cx="193766" cy="190203"/>
            </a:xfrm>
            <a:custGeom>
              <a:avLst/>
              <a:gdLst/>
              <a:ahLst/>
              <a:cxnLst/>
              <a:rect l="l" t="t" r="r" b="b"/>
              <a:pathLst>
                <a:path w="2610" h="2562" extrusionOk="0">
                  <a:moveTo>
                    <a:pt x="2061" y="234"/>
                  </a:moveTo>
                  <a:cubicBezTo>
                    <a:pt x="2094" y="234"/>
                    <a:pt x="2129" y="238"/>
                    <a:pt x="2167" y="245"/>
                  </a:cubicBezTo>
                  <a:cubicBezTo>
                    <a:pt x="1976" y="447"/>
                    <a:pt x="1761" y="576"/>
                    <a:pt x="1560" y="740"/>
                  </a:cubicBezTo>
                  <a:lnTo>
                    <a:pt x="1560" y="738"/>
                  </a:lnTo>
                  <a:cubicBezTo>
                    <a:pt x="1538" y="703"/>
                    <a:pt x="1523" y="690"/>
                    <a:pt x="1523" y="680"/>
                  </a:cubicBezTo>
                  <a:cubicBezTo>
                    <a:pt x="1511" y="388"/>
                    <a:pt x="1524" y="369"/>
                    <a:pt x="1801" y="287"/>
                  </a:cubicBezTo>
                  <a:cubicBezTo>
                    <a:pt x="1882" y="262"/>
                    <a:pt x="1964" y="234"/>
                    <a:pt x="2061" y="234"/>
                  </a:cubicBezTo>
                  <a:close/>
                  <a:moveTo>
                    <a:pt x="1270" y="546"/>
                  </a:moveTo>
                  <a:cubicBezTo>
                    <a:pt x="1270" y="698"/>
                    <a:pt x="1268" y="820"/>
                    <a:pt x="1270" y="943"/>
                  </a:cubicBezTo>
                  <a:cubicBezTo>
                    <a:pt x="1270" y="975"/>
                    <a:pt x="1254" y="1005"/>
                    <a:pt x="1229" y="1023"/>
                  </a:cubicBezTo>
                  <a:cubicBezTo>
                    <a:pt x="1065" y="1176"/>
                    <a:pt x="899" y="1329"/>
                    <a:pt x="725" y="1488"/>
                  </a:cubicBezTo>
                  <a:cubicBezTo>
                    <a:pt x="605" y="1283"/>
                    <a:pt x="600" y="1119"/>
                    <a:pt x="777" y="953"/>
                  </a:cubicBezTo>
                  <a:cubicBezTo>
                    <a:pt x="924" y="816"/>
                    <a:pt x="1049" y="654"/>
                    <a:pt x="1270" y="546"/>
                  </a:cubicBezTo>
                  <a:close/>
                  <a:moveTo>
                    <a:pt x="2294" y="490"/>
                  </a:moveTo>
                  <a:cubicBezTo>
                    <a:pt x="2257" y="757"/>
                    <a:pt x="2121" y="978"/>
                    <a:pt x="1977" y="1191"/>
                  </a:cubicBezTo>
                  <a:cubicBezTo>
                    <a:pt x="1806" y="1440"/>
                    <a:pt x="1808" y="1502"/>
                    <a:pt x="1682" y="1502"/>
                  </a:cubicBezTo>
                  <a:cubicBezTo>
                    <a:pt x="1622" y="1502"/>
                    <a:pt x="1532" y="1488"/>
                    <a:pt x="1379" y="1473"/>
                  </a:cubicBezTo>
                  <a:cubicBezTo>
                    <a:pt x="1325" y="1468"/>
                    <a:pt x="1273" y="1458"/>
                    <a:pt x="1174" y="1443"/>
                  </a:cubicBezTo>
                  <a:cubicBezTo>
                    <a:pt x="1511" y="1052"/>
                    <a:pt x="1910" y="784"/>
                    <a:pt x="2294" y="490"/>
                  </a:cubicBezTo>
                  <a:close/>
                  <a:moveTo>
                    <a:pt x="376" y="1412"/>
                  </a:moveTo>
                  <a:lnTo>
                    <a:pt x="376" y="1412"/>
                  </a:lnTo>
                  <a:cubicBezTo>
                    <a:pt x="562" y="1664"/>
                    <a:pt x="488" y="1773"/>
                    <a:pt x="228" y="2011"/>
                  </a:cubicBezTo>
                  <a:lnTo>
                    <a:pt x="228" y="2009"/>
                  </a:lnTo>
                  <a:cubicBezTo>
                    <a:pt x="168" y="1783"/>
                    <a:pt x="287" y="1520"/>
                    <a:pt x="376" y="1412"/>
                  </a:cubicBezTo>
                  <a:close/>
                  <a:moveTo>
                    <a:pt x="1047" y="1669"/>
                  </a:moveTo>
                  <a:cubicBezTo>
                    <a:pt x="1127" y="1669"/>
                    <a:pt x="1230" y="1690"/>
                    <a:pt x="1385" y="1721"/>
                  </a:cubicBezTo>
                  <a:cubicBezTo>
                    <a:pt x="1422" y="1728"/>
                    <a:pt x="1466" y="1724"/>
                    <a:pt x="1501" y="1783"/>
                  </a:cubicBezTo>
                  <a:cubicBezTo>
                    <a:pt x="1211" y="2101"/>
                    <a:pt x="899" y="2318"/>
                    <a:pt x="345" y="2318"/>
                  </a:cubicBezTo>
                  <a:cubicBezTo>
                    <a:pt x="338" y="2318"/>
                    <a:pt x="332" y="2318"/>
                    <a:pt x="325" y="2318"/>
                  </a:cubicBezTo>
                  <a:cubicBezTo>
                    <a:pt x="453" y="2177"/>
                    <a:pt x="537" y="2088"/>
                    <a:pt x="622" y="1986"/>
                  </a:cubicBezTo>
                  <a:cubicBezTo>
                    <a:pt x="822" y="1749"/>
                    <a:pt x="890" y="1669"/>
                    <a:pt x="1047" y="1669"/>
                  </a:cubicBezTo>
                  <a:close/>
                  <a:moveTo>
                    <a:pt x="2115" y="0"/>
                  </a:moveTo>
                  <a:cubicBezTo>
                    <a:pt x="1995" y="0"/>
                    <a:pt x="1876" y="24"/>
                    <a:pt x="1759" y="58"/>
                  </a:cubicBezTo>
                  <a:cubicBezTo>
                    <a:pt x="1189" y="224"/>
                    <a:pt x="730" y="547"/>
                    <a:pt x="398" y="1040"/>
                  </a:cubicBezTo>
                  <a:cubicBezTo>
                    <a:pt x="166" y="1386"/>
                    <a:pt x="15" y="1761"/>
                    <a:pt x="7" y="2182"/>
                  </a:cubicBezTo>
                  <a:cubicBezTo>
                    <a:pt x="1" y="2455"/>
                    <a:pt x="98" y="2562"/>
                    <a:pt x="345" y="2562"/>
                  </a:cubicBezTo>
                  <a:cubicBezTo>
                    <a:pt x="366" y="2562"/>
                    <a:pt x="387" y="2561"/>
                    <a:pt x="409" y="2560"/>
                  </a:cubicBezTo>
                  <a:cubicBezTo>
                    <a:pt x="439" y="2558"/>
                    <a:pt x="471" y="2554"/>
                    <a:pt x="502" y="2548"/>
                  </a:cubicBezTo>
                  <a:cubicBezTo>
                    <a:pt x="988" y="2427"/>
                    <a:pt x="1447" y="2254"/>
                    <a:pt x="1754" y="1895"/>
                  </a:cubicBezTo>
                  <a:cubicBezTo>
                    <a:pt x="2019" y="1617"/>
                    <a:pt x="2239" y="1298"/>
                    <a:pt x="2407" y="953"/>
                  </a:cubicBezTo>
                  <a:cubicBezTo>
                    <a:pt x="2485" y="799"/>
                    <a:pt x="2541" y="634"/>
                    <a:pt x="2569" y="463"/>
                  </a:cubicBezTo>
                  <a:cubicBezTo>
                    <a:pt x="2609" y="198"/>
                    <a:pt x="2490" y="42"/>
                    <a:pt x="2224" y="7"/>
                  </a:cubicBezTo>
                  <a:cubicBezTo>
                    <a:pt x="2187" y="3"/>
                    <a:pt x="2151" y="0"/>
                    <a:pt x="21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4" name="Google Shape;324;p13"/>
          <p:cNvGrpSpPr/>
          <p:nvPr/>
        </p:nvGrpSpPr>
        <p:grpSpPr>
          <a:xfrm>
            <a:off x="400738" y="294929"/>
            <a:ext cx="359247" cy="368156"/>
            <a:chOff x="6247038" y="5125229"/>
            <a:chExt cx="359247" cy="368156"/>
          </a:xfrm>
        </p:grpSpPr>
        <p:sp>
          <p:nvSpPr>
            <p:cNvPr id="325" name="Google Shape;325;p13"/>
            <p:cNvSpPr/>
            <p:nvPr/>
          </p:nvSpPr>
          <p:spPr>
            <a:xfrm>
              <a:off x="6247038" y="5125229"/>
              <a:ext cx="359247" cy="368156"/>
            </a:xfrm>
            <a:custGeom>
              <a:avLst/>
              <a:gdLst/>
              <a:ahLst/>
              <a:cxnLst/>
              <a:rect l="l" t="t" r="r" b="b"/>
              <a:pathLst>
                <a:path w="4839" h="4959" extrusionOk="0">
                  <a:moveTo>
                    <a:pt x="1093" y="0"/>
                  </a:moveTo>
                  <a:cubicBezTo>
                    <a:pt x="1078" y="0"/>
                    <a:pt x="1063" y="1"/>
                    <a:pt x="1047" y="1"/>
                  </a:cubicBezTo>
                  <a:cubicBezTo>
                    <a:pt x="650" y="18"/>
                    <a:pt x="420" y="278"/>
                    <a:pt x="340" y="515"/>
                  </a:cubicBezTo>
                  <a:cubicBezTo>
                    <a:pt x="242" y="796"/>
                    <a:pt x="319" y="1108"/>
                    <a:pt x="534" y="1315"/>
                  </a:cubicBezTo>
                  <a:cubicBezTo>
                    <a:pt x="558" y="1338"/>
                    <a:pt x="583" y="1360"/>
                    <a:pt x="605" y="1380"/>
                  </a:cubicBezTo>
                  <a:cubicBezTo>
                    <a:pt x="296" y="1739"/>
                    <a:pt x="2" y="2237"/>
                    <a:pt x="1" y="2911"/>
                  </a:cubicBezTo>
                  <a:cubicBezTo>
                    <a:pt x="1" y="2928"/>
                    <a:pt x="1" y="2945"/>
                    <a:pt x="2" y="2960"/>
                  </a:cubicBezTo>
                  <a:cubicBezTo>
                    <a:pt x="4" y="2981"/>
                    <a:pt x="4" y="3002"/>
                    <a:pt x="6" y="3022"/>
                  </a:cubicBezTo>
                  <a:cubicBezTo>
                    <a:pt x="8" y="3112"/>
                    <a:pt x="16" y="3204"/>
                    <a:pt x="31" y="3293"/>
                  </a:cubicBezTo>
                  <a:cubicBezTo>
                    <a:pt x="122" y="3798"/>
                    <a:pt x="560" y="4276"/>
                    <a:pt x="1099" y="4276"/>
                  </a:cubicBezTo>
                  <a:cubicBezTo>
                    <a:pt x="1144" y="4276"/>
                    <a:pt x="1190" y="4273"/>
                    <a:pt x="1237" y="4266"/>
                  </a:cubicBezTo>
                  <a:cubicBezTo>
                    <a:pt x="1431" y="4390"/>
                    <a:pt x="1646" y="4481"/>
                    <a:pt x="1871" y="4531"/>
                  </a:cubicBezTo>
                  <a:lnTo>
                    <a:pt x="1872" y="4531"/>
                  </a:lnTo>
                  <a:cubicBezTo>
                    <a:pt x="2235" y="4613"/>
                    <a:pt x="2577" y="4689"/>
                    <a:pt x="2862" y="4839"/>
                  </a:cubicBezTo>
                  <a:cubicBezTo>
                    <a:pt x="3028" y="4927"/>
                    <a:pt x="3177" y="4959"/>
                    <a:pt x="3304" y="4959"/>
                  </a:cubicBezTo>
                  <a:cubicBezTo>
                    <a:pt x="3427" y="4959"/>
                    <a:pt x="3549" y="4928"/>
                    <a:pt x="3657" y="4871"/>
                  </a:cubicBezTo>
                  <a:cubicBezTo>
                    <a:pt x="3824" y="4782"/>
                    <a:pt x="4032" y="4591"/>
                    <a:pt x="4074" y="4190"/>
                  </a:cubicBezTo>
                  <a:cubicBezTo>
                    <a:pt x="4089" y="4058"/>
                    <a:pt x="4133" y="3915"/>
                    <a:pt x="4228" y="3702"/>
                  </a:cubicBezTo>
                  <a:cubicBezTo>
                    <a:pt x="4314" y="3510"/>
                    <a:pt x="4391" y="3312"/>
                    <a:pt x="4456" y="3111"/>
                  </a:cubicBezTo>
                  <a:cubicBezTo>
                    <a:pt x="4549" y="2830"/>
                    <a:pt x="4581" y="2559"/>
                    <a:pt x="4554" y="2299"/>
                  </a:cubicBezTo>
                  <a:cubicBezTo>
                    <a:pt x="4721" y="2076"/>
                    <a:pt x="4839" y="1742"/>
                    <a:pt x="4669" y="1281"/>
                  </a:cubicBezTo>
                  <a:cubicBezTo>
                    <a:pt x="4560" y="989"/>
                    <a:pt x="4312" y="602"/>
                    <a:pt x="3735" y="416"/>
                  </a:cubicBezTo>
                  <a:cubicBezTo>
                    <a:pt x="3426" y="315"/>
                    <a:pt x="3124" y="265"/>
                    <a:pt x="2830" y="265"/>
                  </a:cubicBezTo>
                  <a:cubicBezTo>
                    <a:pt x="2548" y="265"/>
                    <a:pt x="2275" y="311"/>
                    <a:pt x="2010" y="404"/>
                  </a:cubicBezTo>
                  <a:cubicBezTo>
                    <a:pt x="1882" y="305"/>
                    <a:pt x="1747" y="219"/>
                    <a:pt x="1604" y="146"/>
                  </a:cubicBezTo>
                  <a:cubicBezTo>
                    <a:pt x="1480" y="77"/>
                    <a:pt x="1311" y="0"/>
                    <a:pt x="10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3"/>
            <p:cNvSpPr/>
            <p:nvPr/>
          </p:nvSpPr>
          <p:spPr>
            <a:xfrm>
              <a:off x="6304425" y="5199544"/>
              <a:ext cx="239498" cy="183744"/>
            </a:xfrm>
            <a:custGeom>
              <a:avLst/>
              <a:gdLst/>
              <a:ahLst/>
              <a:cxnLst/>
              <a:rect l="l" t="t" r="r" b="b"/>
              <a:pathLst>
                <a:path w="3226" h="2475" extrusionOk="0">
                  <a:moveTo>
                    <a:pt x="2087" y="0"/>
                  </a:moveTo>
                  <a:cubicBezTo>
                    <a:pt x="1551" y="0"/>
                    <a:pt x="1094" y="259"/>
                    <a:pt x="876" y="412"/>
                  </a:cubicBezTo>
                  <a:cubicBezTo>
                    <a:pt x="91" y="968"/>
                    <a:pt x="38" y="1536"/>
                    <a:pt x="38" y="1536"/>
                  </a:cubicBezTo>
                  <a:cubicBezTo>
                    <a:pt x="1" y="1719"/>
                    <a:pt x="1" y="1907"/>
                    <a:pt x="38" y="2089"/>
                  </a:cubicBezTo>
                  <a:cubicBezTo>
                    <a:pt x="65" y="2220"/>
                    <a:pt x="118" y="2358"/>
                    <a:pt x="232" y="2426"/>
                  </a:cubicBezTo>
                  <a:cubicBezTo>
                    <a:pt x="289" y="2461"/>
                    <a:pt x="352" y="2474"/>
                    <a:pt x="418" y="2474"/>
                  </a:cubicBezTo>
                  <a:cubicBezTo>
                    <a:pt x="512" y="2474"/>
                    <a:pt x="610" y="2447"/>
                    <a:pt x="700" y="2416"/>
                  </a:cubicBezTo>
                  <a:cubicBezTo>
                    <a:pt x="1586" y="2123"/>
                    <a:pt x="2396" y="1638"/>
                    <a:pt x="3070" y="994"/>
                  </a:cubicBezTo>
                  <a:cubicBezTo>
                    <a:pt x="3128" y="937"/>
                    <a:pt x="3189" y="877"/>
                    <a:pt x="3211" y="800"/>
                  </a:cubicBezTo>
                  <a:cubicBezTo>
                    <a:pt x="3226" y="744"/>
                    <a:pt x="3224" y="687"/>
                    <a:pt x="3209" y="634"/>
                  </a:cubicBezTo>
                  <a:cubicBezTo>
                    <a:pt x="3177" y="515"/>
                    <a:pt x="3095" y="349"/>
                    <a:pt x="2993" y="280"/>
                  </a:cubicBezTo>
                  <a:cubicBezTo>
                    <a:pt x="2684" y="75"/>
                    <a:pt x="2374" y="0"/>
                    <a:pt x="20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6342436" y="5254704"/>
              <a:ext cx="36303" cy="48850"/>
            </a:xfrm>
            <a:custGeom>
              <a:avLst/>
              <a:gdLst/>
              <a:ahLst/>
              <a:cxnLst/>
              <a:rect l="l" t="t" r="r" b="b"/>
              <a:pathLst>
                <a:path w="489" h="658" extrusionOk="0">
                  <a:moveTo>
                    <a:pt x="284" y="0"/>
                  </a:moveTo>
                  <a:cubicBezTo>
                    <a:pt x="197" y="0"/>
                    <a:pt x="156" y="72"/>
                    <a:pt x="123" y="146"/>
                  </a:cubicBezTo>
                  <a:cubicBezTo>
                    <a:pt x="74" y="255"/>
                    <a:pt x="19" y="342"/>
                    <a:pt x="5" y="464"/>
                  </a:cubicBezTo>
                  <a:cubicBezTo>
                    <a:pt x="0" y="496"/>
                    <a:pt x="4" y="530"/>
                    <a:pt x="12" y="560"/>
                  </a:cubicBezTo>
                  <a:cubicBezTo>
                    <a:pt x="34" y="621"/>
                    <a:pt x="100" y="657"/>
                    <a:pt x="166" y="657"/>
                  </a:cubicBezTo>
                  <a:cubicBezTo>
                    <a:pt x="177" y="657"/>
                    <a:pt x="189" y="656"/>
                    <a:pt x="200" y="654"/>
                  </a:cubicBezTo>
                  <a:cubicBezTo>
                    <a:pt x="275" y="640"/>
                    <a:pt x="337" y="587"/>
                    <a:pt x="381" y="525"/>
                  </a:cubicBezTo>
                  <a:cubicBezTo>
                    <a:pt x="423" y="469"/>
                    <a:pt x="451" y="406"/>
                    <a:pt x="468" y="339"/>
                  </a:cubicBezTo>
                  <a:cubicBezTo>
                    <a:pt x="488" y="271"/>
                    <a:pt x="487" y="199"/>
                    <a:pt x="463" y="134"/>
                  </a:cubicBezTo>
                  <a:cubicBezTo>
                    <a:pt x="441" y="69"/>
                    <a:pt x="386" y="18"/>
                    <a:pt x="317" y="3"/>
                  </a:cubicBezTo>
                  <a:cubicBezTo>
                    <a:pt x="306" y="1"/>
                    <a:pt x="295" y="0"/>
                    <a:pt x="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6332711" y="5246315"/>
              <a:ext cx="194880" cy="183076"/>
            </a:xfrm>
            <a:custGeom>
              <a:avLst/>
              <a:gdLst/>
              <a:ahLst/>
              <a:cxnLst/>
              <a:rect l="l" t="t" r="r" b="b"/>
              <a:pathLst>
                <a:path w="2625" h="2466" extrusionOk="0">
                  <a:moveTo>
                    <a:pt x="2205" y="0"/>
                  </a:moveTo>
                  <a:cubicBezTo>
                    <a:pt x="2168" y="0"/>
                    <a:pt x="2129" y="10"/>
                    <a:pt x="2095" y="26"/>
                  </a:cubicBezTo>
                  <a:cubicBezTo>
                    <a:pt x="1473" y="264"/>
                    <a:pt x="893" y="592"/>
                    <a:pt x="369" y="1003"/>
                  </a:cubicBezTo>
                  <a:cubicBezTo>
                    <a:pt x="282" y="1072"/>
                    <a:pt x="198" y="1142"/>
                    <a:pt x="115" y="1215"/>
                  </a:cubicBezTo>
                  <a:cubicBezTo>
                    <a:pt x="88" y="1238"/>
                    <a:pt x="16" y="1282"/>
                    <a:pt x="9" y="1317"/>
                  </a:cubicBezTo>
                  <a:cubicBezTo>
                    <a:pt x="1" y="1352"/>
                    <a:pt x="48" y="1426"/>
                    <a:pt x="61" y="1456"/>
                  </a:cubicBezTo>
                  <a:cubicBezTo>
                    <a:pt x="162" y="1664"/>
                    <a:pt x="314" y="1840"/>
                    <a:pt x="505" y="1969"/>
                  </a:cubicBezTo>
                  <a:cubicBezTo>
                    <a:pt x="737" y="2127"/>
                    <a:pt x="1005" y="2221"/>
                    <a:pt x="1282" y="2276"/>
                  </a:cubicBezTo>
                  <a:cubicBezTo>
                    <a:pt x="1468" y="2313"/>
                    <a:pt x="1661" y="2335"/>
                    <a:pt x="1835" y="2414"/>
                  </a:cubicBezTo>
                  <a:cubicBezTo>
                    <a:pt x="1887" y="2438"/>
                    <a:pt x="1947" y="2465"/>
                    <a:pt x="2000" y="2465"/>
                  </a:cubicBezTo>
                  <a:cubicBezTo>
                    <a:pt x="2028" y="2465"/>
                    <a:pt x="2054" y="2457"/>
                    <a:pt x="2077" y="2437"/>
                  </a:cubicBezTo>
                  <a:cubicBezTo>
                    <a:pt x="2114" y="2405"/>
                    <a:pt x="2119" y="2352"/>
                    <a:pt x="2127" y="2303"/>
                  </a:cubicBezTo>
                  <a:cubicBezTo>
                    <a:pt x="2179" y="1989"/>
                    <a:pt x="2375" y="1719"/>
                    <a:pt x="2481" y="1419"/>
                  </a:cubicBezTo>
                  <a:cubicBezTo>
                    <a:pt x="2625" y="1003"/>
                    <a:pt x="2591" y="545"/>
                    <a:pt x="2387" y="156"/>
                  </a:cubicBezTo>
                  <a:cubicBezTo>
                    <a:pt x="2348" y="84"/>
                    <a:pt x="2295" y="9"/>
                    <a:pt x="2214" y="0"/>
                  </a:cubicBezTo>
                  <a:cubicBezTo>
                    <a:pt x="2211" y="0"/>
                    <a:pt x="2208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3"/>
            <p:cNvSpPr/>
            <p:nvPr/>
          </p:nvSpPr>
          <p:spPr>
            <a:xfrm>
              <a:off x="6378517" y="5317215"/>
              <a:ext cx="70825" cy="71122"/>
            </a:xfrm>
            <a:custGeom>
              <a:avLst/>
              <a:gdLst/>
              <a:ahLst/>
              <a:cxnLst/>
              <a:rect l="l" t="t" r="r" b="b"/>
              <a:pathLst>
                <a:path w="954" h="958" extrusionOk="0">
                  <a:moveTo>
                    <a:pt x="345" y="0"/>
                  </a:moveTo>
                  <a:cubicBezTo>
                    <a:pt x="197" y="0"/>
                    <a:pt x="30" y="97"/>
                    <a:pt x="9" y="250"/>
                  </a:cubicBezTo>
                  <a:cubicBezTo>
                    <a:pt x="1" y="330"/>
                    <a:pt x="14" y="410"/>
                    <a:pt x="48" y="483"/>
                  </a:cubicBezTo>
                  <a:cubicBezTo>
                    <a:pt x="120" y="654"/>
                    <a:pt x="246" y="796"/>
                    <a:pt x="408" y="888"/>
                  </a:cubicBezTo>
                  <a:cubicBezTo>
                    <a:pt x="481" y="929"/>
                    <a:pt x="568" y="958"/>
                    <a:pt x="651" y="958"/>
                  </a:cubicBezTo>
                  <a:cubicBezTo>
                    <a:pt x="711" y="958"/>
                    <a:pt x="769" y="943"/>
                    <a:pt x="817" y="907"/>
                  </a:cubicBezTo>
                  <a:cubicBezTo>
                    <a:pt x="941" y="818"/>
                    <a:pt x="953" y="635"/>
                    <a:pt x="906" y="488"/>
                  </a:cubicBezTo>
                  <a:cubicBezTo>
                    <a:pt x="854" y="325"/>
                    <a:pt x="749" y="184"/>
                    <a:pt x="604" y="89"/>
                  </a:cubicBezTo>
                  <a:cubicBezTo>
                    <a:pt x="536" y="40"/>
                    <a:pt x="453" y="10"/>
                    <a:pt x="370" y="1"/>
                  </a:cubicBezTo>
                  <a:cubicBezTo>
                    <a:pt x="361" y="1"/>
                    <a:pt x="35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3"/>
            <p:cNvSpPr/>
            <p:nvPr/>
          </p:nvSpPr>
          <p:spPr>
            <a:xfrm>
              <a:off x="6297595" y="5175861"/>
              <a:ext cx="254198" cy="266967"/>
            </a:xfrm>
            <a:custGeom>
              <a:avLst/>
              <a:gdLst/>
              <a:ahLst/>
              <a:cxnLst/>
              <a:rect l="l" t="t" r="r" b="b"/>
              <a:pathLst>
                <a:path w="3424" h="3596" extrusionOk="0">
                  <a:moveTo>
                    <a:pt x="3067" y="978"/>
                  </a:moveTo>
                  <a:cubicBezTo>
                    <a:pt x="3102" y="978"/>
                    <a:pt x="3133" y="989"/>
                    <a:pt x="3153" y="1025"/>
                  </a:cubicBezTo>
                  <a:cubicBezTo>
                    <a:pt x="3187" y="1085"/>
                    <a:pt x="3132" y="1152"/>
                    <a:pt x="3059" y="1206"/>
                  </a:cubicBezTo>
                  <a:cubicBezTo>
                    <a:pt x="3011" y="1137"/>
                    <a:pt x="2967" y="1085"/>
                    <a:pt x="2952" y="1001"/>
                  </a:cubicBezTo>
                  <a:cubicBezTo>
                    <a:pt x="2990" y="990"/>
                    <a:pt x="3031" y="978"/>
                    <a:pt x="3067" y="978"/>
                  </a:cubicBezTo>
                  <a:close/>
                  <a:moveTo>
                    <a:pt x="2205" y="468"/>
                  </a:moveTo>
                  <a:cubicBezTo>
                    <a:pt x="2521" y="468"/>
                    <a:pt x="2805" y="549"/>
                    <a:pt x="2965" y="710"/>
                  </a:cubicBezTo>
                  <a:cubicBezTo>
                    <a:pt x="1931" y="993"/>
                    <a:pt x="1034" y="1526"/>
                    <a:pt x="256" y="2264"/>
                  </a:cubicBezTo>
                  <a:cubicBezTo>
                    <a:pt x="145" y="1780"/>
                    <a:pt x="601" y="1075"/>
                    <a:pt x="1275" y="701"/>
                  </a:cubicBezTo>
                  <a:cubicBezTo>
                    <a:pt x="1558" y="546"/>
                    <a:pt x="1896" y="468"/>
                    <a:pt x="2205" y="468"/>
                  </a:cubicBezTo>
                  <a:close/>
                  <a:moveTo>
                    <a:pt x="457" y="2447"/>
                  </a:moveTo>
                  <a:lnTo>
                    <a:pt x="458" y="2449"/>
                  </a:lnTo>
                  <a:cubicBezTo>
                    <a:pt x="519" y="2516"/>
                    <a:pt x="567" y="2593"/>
                    <a:pt x="601" y="2677"/>
                  </a:cubicBezTo>
                  <a:cubicBezTo>
                    <a:pt x="565" y="2701"/>
                    <a:pt x="532" y="2712"/>
                    <a:pt x="503" y="2712"/>
                  </a:cubicBezTo>
                  <a:cubicBezTo>
                    <a:pt x="462" y="2712"/>
                    <a:pt x="428" y="2691"/>
                    <a:pt x="403" y="2657"/>
                  </a:cubicBezTo>
                  <a:cubicBezTo>
                    <a:pt x="354" y="2591"/>
                    <a:pt x="390" y="2522"/>
                    <a:pt x="457" y="2447"/>
                  </a:cubicBezTo>
                  <a:close/>
                  <a:moveTo>
                    <a:pt x="2635" y="1079"/>
                  </a:moveTo>
                  <a:cubicBezTo>
                    <a:pt x="2689" y="1079"/>
                    <a:pt x="2718" y="1119"/>
                    <a:pt x="2773" y="1216"/>
                  </a:cubicBezTo>
                  <a:cubicBezTo>
                    <a:pt x="2935" y="1510"/>
                    <a:pt x="3001" y="1816"/>
                    <a:pt x="2888" y="2143"/>
                  </a:cubicBezTo>
                  <a:cubicBezTo>
                    <a:pt x="2848" y="2261"/>
                    <a:pt x="2806" y="2380"/>
                    <a:pt x="2758" y="2496"/>
                  </a:cubicBezTo>
                  <a:cubicBezTo>
                    <a:pt x="2652" y="2754"/>
                    <a:pt x="2519" y="3002"/>
                    <a:pt x="2496" y="3292"/>
                  </a:cubicBezTo>
                  <a:cubicBezTo>
                    <a:pt x="2461" y="3285"/>
                    <a:pt x="2434" y="3290"/>
                    <a:pt x="2415" y="3279"/>
                  </a:cubicBezTo>
                  <a:cubicBezTo>
                    <a:pt x="2159" y="3114"/>
                    <a:pt x="1867" y="3041"/>
                    <a:pt x="1575" y="2992"/>
                  </a:cubicBezTo>
                  <a:cubicBezTo>
                    <a:pt x="1126" y="2915"/>
                    <a:pt x="839" y="2643"/>
                    <a:pt x="604" y="2286"/>
                  </a:cubicBezTo>
                  <a:cubicBezTo>
                    <a:pt x="638" y="2214"/>
                    <a:pt x="698" y="2175"/>
                    <a:pt x="752" y="2132"/>
                  </a:cubicBezTo>
                  <a:cubicBezTo>
                    <a:pt x="1287" y="1716"/>
                    <a:pt x="1864" y="1372"/>
                    <a:pt x="2494" y="1121"/>
                  </a:cubicBezTo>
                  <a:cubicBezTo>
                    <a:pt x="2559" y="1094"/>
                    <a:pt x="2602" y="1079"/>
                    <a:pt x="2635" y="1079"/>
                  </a:cubicBezTo>
                  <a:close/>
                  <a:moveTo>
                    <a:pt x="408" y="0"/>
                  </a:moveTo>
                  <a:cubicBezTo>
                    <a:pt x="404" y="0"/>
                    <a:pt x="400" y="0"/>
                    <a:pt x="396" y="0"/>
                  </a:cubicBezTo>
                  <a:cubicBezTo>
                    <a:pt x="356" y="2"/>
                    <a:pt x="316" y="10"/>
                    <a:pt x="301" y="54"/>
                  </a:cubicBezTo>
                  <a:cubicBezTo>
                    <a:pt x="291" y="84"/>
                    <a:pt x="299" y="118"/>
                    <a:pt x="323" y="141"/>
                  </a:cubicBezTo>
                  <a:cubicBezTo>
                    <a:pt x="361" y="178"/>
                    <a:pt x="403" y="213"/>
                    <a:pt x="448" y="245"/>
                  </a:cubicBezTo>
                  <a:cubicBezTo>
                    <a:pt x="557" y="321"/>
                    <a:pt x="673" y="389"/>
                    <a:pt x="780" y="470"/>
                  </a:cubicBezTo>
                  <a:cubicBezTo>
                    <a:pt x="995" y="627"/>
                    <a:pt x="993" y="634"/>
                    <a:pt x="796" y="799"/>
                  </a:cubicBezTo>
                  <a:cubicBezTo>
                    <a:pt x="759" y="829"/>
                    <a:pt x="722" y="857"/>
                    <a:pt x="687" y="889"/>
                  </a:cubicBezTo>
                  <a:cubicBezTo>
                    <a:pt x="296" y="1253"/>
                    <a:pt x="2" y="1667"/>
                    <a:pt x="1" y="2232"/>
                  </a:cubicBezTo>
                  <a:cubicBezTo>
                    <a:pt x="7" y="2318"/>
                    <a:pt x="6" y="2405"/>
                    <a:pt x="19" y="2491"/>
                  </a:cubicBezTo>
                  <a:cubicBezTo>
                    <a:pt x="58" y="2699"/>
                    <a:pt x="240" y="2913"/>
                    <a:pt x="422" y="2913"/>
                  </a:cubicBezTo>
                  <a:cubicBezTo>
                    <a:pt x="434" y="2913"/>
                    <a:pt x="446" y="2912"/>
                    <a:pt x="458" y="2910"/>
                  </a:cubicBezTo>
                  <a:cubicBezTo>
                    <a:pt x="707" y="2868"/>
                    <a:pt x="723" y="2859"/>
                    <a:pt x="723" y="2859"/>
                  </a:cubicBezTo>
                  <a:cubicBezTo>
                    <a:pt x="723" y="2859"/>
                    <a:pt x="973" y="3104"/>
                    <a:pt x="1337" y="3183"/>
                  </a:cubicBezTo>
                  <a:cubicBezTo>
                    <a:pt x="1735" y="3272"/>
                    <a:pt x="2130" y="3361"/>
                    <a:pt x="2498" y="3555"/>
                  </a:cubicBezTo>
                  <a:cubicBezTo>
                    <a:pt x="2549" y="3582"/>
                    <a:pt x="2589" y="3596"/>
                    <a:pt x="2619" y="3596"/>
                  </a:cubicBezTo>
                  <a:cubicBezTo>
                    <a:pt x="2678" y="3596"/>
                    <a:pt x="2704" y="3545"/>
                    <a:pt x="2716" y="3436"/>
                  </a:cubicBezTo>
                  <a:cubicBezTo>
                    <a:pt x="2741" y="3190"/>
                    <a:pt x="2825" y="2965"/>
                    <a:pt x="2925" y="2742"/>
                  </a:cubicBezTo>
                  <a:cubicBezTo>
                    <a:pt x="3001" y="2569"/>
                    <a:pt x="3068" y="2393"/>
                    <a:pt x="3126" y="2216"/>
                  </a:cubicBezTo>
                  <a:cubicBezTo>
                    <a:pt x="3204" y="1979"/>
                    <a:pt x="3229" y="1738"/>
                    <a:pt x="3153" y="1498"/>
                  </a:cubicBezTo>
                  <a:cubicBezTo>
                    <a:pt x="3125" y="1406"/>
                    <a:pt x="3145" y="1365"/>
                    <a:pt x="3222" y="1307"/>
                  </a:cubicBezTo>
                  <a:cubicBezTo>
                    <a:pt x="3405" y="1171"/>
                    <a:pt x="3423" y="1043"/>
                    <a:pt x="3348" y="835"/>
                  </a:cubicBezTo>
                  <a:cubicBezTo>
                    <a:pt x="3257" y="592"/>
                    <a:pt x="3074" y="456"/>
                    <a:pt x="2841" y="381"/>
                  </a:cubicBezTo>
                  <a:cubicBezTo>
                    <a:pt x="2610" y="306"/>
                    <a:pt x="2380" y="265"/>
                    <a:pt x="2152" y="265"/>
                  </a:cubicBezTo>
                  <a:cubicBezTo>
                    <a:pt x="1867" y="265"/>
                    <a:pt x="1586" y="328"/>
                    <a:pt x="1310" y="468"/>
                  </a:cubicBezTo>
                  <a:cubicBezTo>
                    <a:pt x="1265" y="491"/>
                    <a:pt x="1226" y="506"/>
                    <a:pt x="1190" y="506"/>
                  </a:cubicBezTo>
                  <a:cubicBezTo>
                    <a:pt x="1143" y="506"/>
                    <a:pt x="1102" y="481"/>
                    <a:pt x="1057" y="418"/>
                  </a:cubicBezTo>
                  <a:cubicBezTo>
                    <a:pt x="943" y="255"/>
                    <a:pt x="769" y="156"/>
                    <a:pt x="596" y="61"/>
                  </a:cubicBezTo>
                  <a:cubicBezTo>
                    <a:pt x="537" y="29"/>
                    <a:pt x="477" y="0"/>
                    <a:pt x="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3"/>
            <p:cNvSpPr/>
            <p:nvPr/>
          </p:nvSpPr>
          <p:spPr>
            <a:xfrm>
              <a:off x="6378517" y="5333176"/>
              <a:ext cx="61471" cy="36675"/>
            </a:xfrm>
            <a:custGeom>
              <a:avLst/>
              <a:gdLst/>
              <a:ahLst/>
              <a:cxnLst/>
              <a:rect l="l" t="t" r="r" b="b"/>
              <a:pathLst>
                <a:path w="828" h="494" extrusionOk="0">
                  <a:moveTo>
                    <a:pt x="85" y="1"/>
                  </a:moveTo>
                  <a:cubicBezTo>
                    <a:pt x="70" y="1"/>
                    <a:pt x="55" y="6"/>
                    <a:pt x="43" y="14"/>
                  </a:cubicBezTo>
                  <a:cubicBezTo>
                    <a:pt x="7" y="40"/>
                    <a:pt x="1" y="80"/>
                    <a:pt x="14" y="120"/>
                  </a:cubicBezTo>
                  <a:cubicBezTo>
                    <a:pt x="38" y="199"/>
                    <a:pt x="91" y="256"/>
                    <a:pt x="152" y="304"/>
                  </a:cubicBezTo>
                  <a:cubicBezTo>
                    <a:pt x="291" y="417"/>
                    <a:pt x="452" y="471"/>
                    <a:pt x="651" y="494"/>
                  </a:cubicBezTo>
                  <a:cubicBezTo>
                    <a:pt x="660" y="491"/>
                    <a:pt x="671" y="491"/>
                    <a:pt x="683" y="491"/>
                  </a:cubicBezTo>
                  <a:cubicBezTo>
                    <a:pt x="690" y="491"/>
                    <a:pt x="697" y="491"/>
                    <a:pt x="705" y="491"/>
                  </a:cubicBezTo>
                  <a:cubicBezTo>
                    <a:pt x="745" y="491"/>
                    <a:pt x="791" y="487"/>
                    <a:pt x="807" y="429"/>
                  </a:cubicBezTo>
                  <a:cubicBezTo>
                    <a:pt x="827" y="355"/>
                    <a:pt x="750" y="320"/>
                    <a:pt x="695" y="299"/>
                  </a:cubicBezTo>
                  <a:cubicBezTo>
                    <a:pt x="499" y="222"/>
                    <a:pt x="296" y="157"/>
                    <a:pt x="131" y="18"/>
                  </a:cubicBezTo>
                  <a:cubicBezTo>
                    <a:pt x="117" y="6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2" name="Google Shape;332;p13"/>
          <p:cNvGrpSpPr/>
          <p:nvPr/>
        </p:nvGrpSpPr>
        <p:grpSpPr>
          <a:xfrm>
            <a:off x="250675" y="825550"/>
            <a:ext cx="281452" cy="262374"/>
            <a:chOff x="1300875" y="-345150"/>
            <a:chExt cx="281452" cy="262374"/>
          </a:xfrm>
        </p:grpSpPr>
        <p:sp>
          <p:nvSpPr>
            <p:cNvPr id="333" name="Google Shape;333;p13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3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13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13"/>
          <p:cNvGrpSpPr/>
          <p:nvPr/>
        </p:nvGrpSpPr>
        <p:grpSpPr>
          <a:xfrm>
            <a:off x="312724" y="4186009"/>
            <a:ext cx="320702" cy="308120"/>
            <a:chOff x="1729274" y="64034"/>
            <a:chExt cx="320702" cy="308120"/>
          </a:xfrm>
        </p:grpSpPr>
        <p:sp>
          <p:nvSpPr>
            <p:cNvPr id="337" name="Google Shape;337;p13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3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3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0" name="Google Shape;340;p13"/>
          <p:cNvGrpSpPr/>
          <p:nvPr/>
        </p:nvGrpSpPr>
        <p:grpSpPr>
          <a:xfrm>
            <a:off x="1062049" y="483409"/>
            <a:ext cx="320702" cy="308120"/>
            <a:chOff x="1729274" y="64034"/>
            <a:chExt cx="320702" cy="308120"/>
          </a:xfrm>
        </p:grpSpPr>
        <p:sp>
          <p:nvSpPr>
            <p:cNvPr id="341" name="Google Shape;341;p13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4" name="Google Shape;344;p13"/>
          <p:cNvGrpSpPr/>
          <p:nvPr/>
        </p:nvGrpSpPr>
        <p:grpSpPr>
          <a:xfrm>
            <a:off x="7830649" y="383497"/>
            <a:ext cx="320702" cy="308120"/>
            <a:chOff x="1729274" y="64034"/>
            <a:chExt cx="320702" cy="308120"/>
          </a:xfrm>
        </p:grpSpPr>
        <p:sp>
          <p:nvSpPr>
            <p:cNvPr id="345" name="Google Shape;345;p13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1_1_1_1_1"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19"/>
          <p:cNvSpPr/>
          <p:nvPr/>
        </p:nvSpPr>
        <p:spPr>
          <a:xfrm>
            <a:off x="427500" y="539500"/>
            <a:ext cx="8289000" cy="4279500"/>
          </a:xfrm>
          <a:prstGeom prst="roundRect">
            <a:avLst>
              <a:gd name="adj" fmla="val 5742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19"/>
          <p:cNvSpPr txBox="1">
            <a:spLocks noGrp="1"/>
          </p:cNvSpPr>
          <p:nvPr>
            <p:ph type="title"/>
          </p:nvPr>
        </p:nvSpPr>
        <p:spPr>
          <a:xfrm>
            <a:off x="713200" y="940325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527" name="Google Shape;527;p19"/>
          <p:cNvGrpSpPr/>
          <p:nvPr/>
        </p:nvGrpSpPr>
        <p:grpSpPr>
          <a:xfrm flipH="1">
            <a:off x="8239392" y="4654662"/>
            <a:ext cx="365112" cy="304161"/>
            <a:chOff x="6123799" y="5566737"/>
            <a:chExt cx="365112" cy="304161"/>
          </a:xfrm>
        </p:grpSpPr>
        <p:sp>
          <p:nvSpPr>
            <p:cNvPr id="528" name="Google Shape;528;p19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9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19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1" name="Google Shape;531;p19"/>
          <p:cNvGrpSpPr/>
          <p:nvPr/>
        </p:nvGrpSpPr>
        <p:grpSpPr>
          <a:xfrm flipH="1">
            <a:off x="250675" y="372150"/>
            <a:ext cx="337718" cy="419382"/>
            <a:chOff x="8079285" y="5023000"/>
            <a:chExt cx="337718" cy="419382"/>
          </a:xfrm>
        </p:grpSpPr>
        <p:sp>
          <p:nvSpPr>
            <p:cNvPr id="532" name="Google Shape;532;p19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19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19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5" name="Google Shape;535;p19"/>
          <p:cNvGrpSpPr/>
          <p:nvPr/>
        </p:nvGrpSpPr>
        <p:grpSpPr>
          <a:xfrm flipH="1">
            <a:off x="360580" y="940314"/>
            <a:ext cx="295995" cy="291318"/>
            <a:chOff x="8275353" y="5502964"/>
            <a:chExt cx="295995" cy="291318"/>
          </a:xfrm>
        </p:grpSpPr>
        <p:sp>
          <p:nvSpPr>
            <p:cNvPr id="536" name="Google Shape;536;p19"/>
            <p:cNvSpPr/>
            <p:nvPr/>
          </p:nvSpPr>
          <p:spPr>
            <a:xfrm>
              <a:off x="8275353" y="5502964"/>
              <a:ext cx="295995" cy="291318"/>
            </a:xfrm>
            <a:custGeom>
              <a:avLst/>
              <a:gdLst/>
              <a:ahLst/>
              <a:cxnLst/>
              <a:rect l="l" t="t" r="r" b="b"/>
              <a:pathLst>
                <a:path w="3987" h="3924" extrusionOk="0">
                  <a:moveTo>
                    <a:pt x="2793" y="0"/>
                  </a:moveTo>
                  <a:cubicBezTo>
                    <a:pt x="2623" y="0"/>
                    <a:pt x="2448" y="27"/>
                    <a:pt x="2254" y="83"/>
                  </a:cubicBezTo>
                  <a:cubicBezTo>
                    <a:pt x="1518" y="296"/>
                    <a:pt x="933" y="719"/>
                    <a:pt x="514" y="1341"/>
                  </a:cubicBezTo>
                  <a:cubicBezTo>
                    <a:pt x="188" y="1822"/>
                    <a:pt x="19" y="2331"/>
                    <a:pt x="7" y="2849"/>
                  </a:cubicBezTo>
                  <a:cubicBezTo>
                    <a:pt x="1" y="3191"/>
                    <a:pt x="100" y="3464"/>
                    <a:pt x="304" y="3659"/>
                  </a:cubicBezTo>
                  <a:cubicBezTo>
                    <a:pt x="487" y="3835"/>
                    <a:pt x="732" y="3924"/>
                    <a:pt x="1030" y="3924"/>
                  </a:cubicBezTo>
                  <a:cubicBezTo>
                    <a:pt x="1065" y="3924"/>
                    <a:pt x="1099" y="3922"/>
                    <a:pt x="1136" y="3920"/>
                  </a:cubicBezTo>
                  <a:cubicBezTo>
                    <a:pt x="1208" y="3917"/>
                    <a:pt x="1278" y="3907"/>
                    <a:pt x="1349" y="3890"/>
                  </a:cubicBezTo>
                  <a:cubicBezTo>
                    <a:pt x="1852" y="3764"/>
                    <a:pt x="2486" y="3555"/>
                    <a:pt x="2942" y="3035"/>
                  </a:cubicBezTo>
                  <a:cubicBezTo>
                    <a:pt x="3247" y="2713"/>
                    <a:pt x="3489" y="2364"/>
                    <a:pt x="3700" y="1935"/>
                  </a:cubicBezTo>
                  <a:cubicBezTo>
                    <a:pt x="3811" y="1719"/>
                    <a:pt x="3888" y="1485"/>
                    <a:pt x="3926" y="1246"/>
                  </a:cubicBezTo>
                  <a:cubicBezTo>
                    <a:pt x="3987" y="848"/>
                    <a:pt x="3859" y="578"/>
                    <a:pt x="3740" y="421"/>
                  </a:cubicBezTo>
                  <a:cubicBezTo>
                    <a:pt x="3623" y="263"/>
                    <a:pt x="3396" y="65"/>
                    <a:pt x="2996" y="13"/>
                  </a:cubicBezTo>
                  <a:cubicBezTo>
                    <a:pt x="2928" y="4"/>
                    <a:pt x="2861" y="0"/>
                    <a:pt x="2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9"/>
            <p:cNvSpPr/>
            <p:nvPr/>
          </p:nvSpPr>
          <p:spPr>
            <a:xfrm>
              <a:off x="8336602" y="5562728"/>
              <a:ext cx="173276" cy="170158"/>
            </a:xfrm>
            <a:custGeom>
              <a:avLst/>
              <a:gdLst/>
              <a:ahLst/>
              <a:cxnLst/>
              <a:rect l="l" t="t" r="r" b="b"/>
              <a:pathLst>
                <a:path w="2334" h="2292" extrusionOk="0">
                  <a:moveTo>
                    <a:pt x="1991" y="1"/>
                  </a:moveTo>
                  <a:cubicBezTo>
                    <a:pt x="1552" y="1"/>
                    <a:pt x="1141" y="238"/>
                    <a:pt x="807" y="524"/>
                  </a:cubicBezTo>
                  <a:cubicBezTo>
                    <a:pt x="554" y="742"/>
                    <a:pt x="324" y="994"/>
                    <a:pt x="178" y="1294"/>
                  </a:cubicBezTo>
                  <a:cubicBezTo>
                    <a:pt x="58" y="1529"/>
                    <a:pt x="1" y="1792"/>
                    <a:pt x="16" y="2057"/>
                  </a:cubicBezTo>
                  <a:cubicBezTo>
                    <a:pt x="22" y="2171"/>
                    <a:pt x="17" y="2279"/>
                    <a:pt x="150" y="2290"/>
                  </a:cubicBezTo>
                  <a:cubicBezTo>
                    <a:pt x="157" y="2291"/>
                    <a:pt x="164" y="2291"/>
                    <a:pt x="172" y="2291"/>
                  </a:cubicBezTo>
                  <a:cubicBezTo>
                    <a:pt x="273" y="2291"/>
                    <a:pt x="398" y="2241"/>
                    <a:pt x="489" y="2211"/>
                  </a:cubicBezTo>
                  <a:cubicBezTo>
                    <a:pt x="720" y="2138"/>
                    <a:pt x="938" y="2034"/>
                    <a:pt x="1139" y="1900"/>
                  </a:cubicBezTo>
                  <a:cubicBezTo>
                    <a:pt x="1538" y="1631"/>
                    <a:pt x="1872" y="1276"/>
                    <a:pt x="2114" y="858"/>
                  </a:cubicBezTo>
                  <a:cubicBezTo>
                    <a:pt x="2219" y="679"/>
                    <a:pt x="2310" y="486"/>
                    <a:pt x="2327" y="278"/>
                  </a:cubicBezTo>
                  <a:cubicBezTo>
                    <a:pt x="2333" y="231"/>
                    <a:pt x="2328" y="184"/>
                    <a:pt x="2313" y="139"/>
                  </a:cubicBezTo>
                  <a:cubicBezTo>
                    <a:pt x="2268" y="35"/>
                    <a:pt x="2137" y="3"/>
                    <a:pt x="2023" y="1"/>
                  </a:cubicBezTo>
                  <a:cubicBezTo>
                    <a:pt x="2012" y="1"/>
                    <a:pt x="2002" y="1"/>
                    <a:pt x="19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9"/>
            <p:cNvSpPr/>
            <p:nvPr/>
          </p:nvSpPr>
          <p:spPr>
            <a:xfrm>
              <a:off x="8326059" y="5553448"/>
              <a:ext cx="193766" cy="190203"/>
            </a:xfrm>
            <a:custGeom>
              <a:avLst/>
              <a:gdLst/>
              <a:ahLst/>
              <a:cxnLst/>
              <a:rect l="l" t="t" r="r" b="b"/>
              <a:pathLst>
                <a:path w="2610" h="2562" extrusionOk="0">
                  <a:moveTo>
                    <a:pt x="2061" y="234"/>
                  </a:moveTo>
                  <a:cubicBezTo>
                    <a:pt x="2094" y="234"/>
                    <a:pt x="2129" y="238"/>
                    <a:pt x="2167" y="245"/>
                  </a:cubicBezTo>
                  <a:cubicBezTo>
                    <a:pt x="1976" y="447"/>
                    <a:pt x="1761" y="576"/>
                    <a:pt x="1560" y="740"/>
                  </a:cubicBezTo>
                  <a:lnTo>
                    <a:pt x="1560" y="738"/>
                  </a:lnTo>
                  <a:cubicBezTo>
                    <a:pt x="1538" y="703"/>
                    <a:pt x="1523" y="690"/>
                    <a:pt x="1523" y="680"/>
                  </a:cubicBezTo>
                  <a:cubicBezTo>
                    <a:pt x="1511" y="388"/>
                    <a:pt x="1524" y="369"/>
                    <a:pt x="1801" y="287"/>
                  </a:cubicBezTo>
                  <a:cubicBezTo>
                    <a:pt x="1882" y="262"/>
                    <a:pt x="1964" y="234"/>
                    <a:pt x="2061" y="234"/>
                  </a:cubicBezTo>
                  <a:close/>
                  <a:moveTo>
                    <a:pt x="1270" y="546"/>
                  </a:moveTo>
                  <a:cubicBezTo>
                    <a:pt x="1270" y="698"/>
                    <a:pt x="1268" y="820"/>
                    <a:pt x="1270" y="943"/>
                  </a:cubicBezTo>
                  <a:cubicBezTo>
                    <a:pt x="1270" y="975"/>
                    <a:pt x="1254" y="1005"/>
                    <a:pt x="1229" y="1023"/>
                  </a:cubicBezTo>
                  <a:cubicBezTo>
                    <a:pt x="1065" y="1176"/>
                    <a:pt x="899" y="1329"/>
                    <a:pt x="725" y="1488"/>
                  </a:cubicBezTo>
                  <a:cubicBezTo>
                    <a:pt x="605" y="1283"/>
                    <a:pt x="600" y="1119"/>
                    <a:pt x="777" y="953"/>
                  </a:cubicBezTo>
                  <a:cubicBezTo>
                    <a:pt x="924" y="816"/>
                    <a:pt x="1049" y="654"/>
                    <a:pt x="1270" y="546"/>
                  </a:cubicBezTo>
                  <a:close/>
                  <a:moveTo>
                    <a:pt x="2294" y="490"/>
                  </a:moveTo>
                  <a:cubicBezTo>
                    <a:pt x="2257" y="757"/>
                    <a:pt x="2121" y="978"/>
                    <a:pt x="1977" y="1191"/>
                  </a:cubicBezTo>
                  <a:cubicBezTo>
                    <a:pt x="1806" y="1440"/>
                    <a:pt x="1808" y="1502"/>
                    <a:pt x="1682" y="1502"/>
                  </a:cubicBezTo>
                  <a:cubicBezTo>
                    <a:pt x="1622" y="1502"/>
                    <a:pt x="1532" y="1488"/>
                    <a:pt x="1379" y="1473"/>
                  </a:cubicBezTo>
                  <a:cubicBezTo>
                    <a:pt x="1325" y="1468"/>
                    <a:pt x="1273" y="1458"/>
                    <a:pt x="1174" y="1443"/>
                  </a:cubicBezTo>
                  <a:cubicBezTo>
                    <a:pt x="1511" y="1052"/>
                    <a:pt x="1910" y="784"/>
                    <a:pt x="2294" y="490"/>
                  </a:cubicBezTo>
                  <a:close/>
                  <a:moveTo>
                    <a:pt x="376" y="1412"/>
                  </a:moveTo>
                  <a:lnTo>
                    <a:pt x="376" y="1412"/>
                  </a:lnTo>
                  <a:cubicBezTo>
                    <a:pt x="562" y="1664"/>
                    <a:pt x="488" y="1773"/>
                    <a:pt x="228" y="2011"/>
                  </a:cubicBezTo>
                  <a:lnTo>
                    <a:pt x="228" y="2009"/>
                  </a:lnTo>
                  <a:cubicBezTo>
                    <a:pt x="168" y="1783"/>
                    <a:pt x="287" y="1520"/>
                    <a:pt x="376" y="1412"/>
                  </a:cubicBezTo>
                  <a:close/>
                  <a:moveTo>
                    <a:pt x="1047" y="1669"/>
                  </a:moveTo>
                  <a:cubicBezTo>
                    <a:pt x="1127" y="1669"/>
                    <a:pt x="1230" y="1690"/>
                    <a:pt x="1385" y="1721"/>
                  </a:cubicBezTo>
                  <a:cubicBezTo>
                    <a:pt x="1422" y="1728"/>
                    <a:pt x="1466" y="1724"/>
                    <a:pt x="1501" y="1783"/>
                  </a:cubicBezTo>
                  <a:cubicBezTo>
                    <a:pt x="1211" y="2101"/>
                    <a:pt x="899" y="2318"/>
                    <a:pt x="345" y="2318"/>
                  </a:cubicBezTo>
                  <a:cubicBezTo>
                    <a:pt x="338" y="2318"/>
                    <a:pt x="332" y="2318"/>
                    <a:pt x="325" y="2318"/>
                  </a:cubicBezTo>
                  <a:cubicBezTo>
                    <a:pt x="453" y="2177"/>
                    <a:pt x="537" y="2088"/>
                    <a:pt x="622" y="1986"/>
                  </a:cubicBezTo>
                  <a:cubicBezTo>
                    <a:pt x="822" y="1749"/>
                    <a:pt x="890" y="1669"/>
                    <a:pt x="1047" y="1669"/>
                  </a:cubicBezTo>
                  <a:close/>
                  <a:moveTo>
                    <a:pt x="2115" y="0"/>
                  </a:moveTo>
                  <a:cubicBezTo>
                    <a:pt x="1995" y="0"/>
                    <a:pt x="1876" y="24"/>
                    <a:pt x="1759" y="58"/>
                  </a:cubicBezTo>
                  <a:cubicBezTo>
                    <a:pt x="1189" y="224"/>
                    <a:pt x="730" y="547"/>
                    <a:pt x="398" y="1040"/>
                  </a:cubicBezTo>
                  <a:cubicBezTo>
                    <a:pt x="166" y="1386"/>
                    <a:pt x="15" y="1761"/>
                    <a:pt x="7" y="2182"/>
                  </a:cubicBezTo>
                  <a:cubicBezTo>
                    <a:pt x="1" y="2455"/>
                    <a:pt x="98" y="2562"/>
                    <a:pt x="345" y="2562"/>
                  </a:cubicBezTo>
                  <a:cubicBezTo>
                    <a:pt x="366" y="2562"/>
                    <a:pt x="387" y="2561"/>
                    <a:pt x="409" y="2560"/>
                  </a:cubicBezTo>
                  <a:cubicBezTo>
                    <a:pt x="439" y="2558"/>
                    <a:pt x="471" y="2554"/>
                    <a:pt x="502" y="2548"/>
                  </a:cubicBezTo>
                  <a:cubicBezTo>
                    <a:pt x="988" y="2427"/>
                    <a:pt x="1447" y="2254"/>
                    <a:pt x="1754" y="1895"/>
                  </a:cubicBezTo>
                  <a:cubicBezTo>
                    <a:pt x="2019" y="1617"/>
                    <a:pt x="2239" y="1298"/>
                    <a:pt x="2407" y="953"/>
                  </a:cubicBezTo>
                  <a:cubicBezTo>
                    <a:pt x="2485" y="799"/>
                    <a:pt x="2541" y="634"/>
                    <a:pt x="2569" y="463"/>
                  </a:cubicBezTo>
                  <a:cubicBezTo>
                    <a:pt x="2609" y="198"/>
                    <a:pt x="2490" y="42"/>
                    <a:pt x="2224" y="7"/>
                  </a:cubicBezTo>
                  <a:cubicBezTo>
                    <a:pt x="2187" y="3"/>
                    <a:pt x="2151" y="0"/>
                    <a:pt x="21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9" name="Google Shape;539;p19"/>
          <p:cNvGrpSpPr/>
          <p:nvPr/>
        </p:nvGrpSpPr>
        <p:grpSpPr>
          <a:xfrm flipH="1">
            <a:off x="8559068" y="643729"/>
            <a:ext cx="359247" cy="368156"/>
            <a:chOff x="6247038" y="5125229"/>
            <a:chExt cx="359247" cy="368156"/>
          </a:xfrm>
        </p:grpSpPr>
        <p:sp>
          <p:nvSpPr>
            <p:cNvPr id="540" name="Google Shape;540;p19"/>
            <p:cNvSpPr/>
            <p:nvPr/>
          </p:nvSpPr>
          <p:spPr>
            <a:xfrm>
              <a:off x="6247038" y="5125229"/>
              <a:ext cx="359247" cy="368156"/>
            </a:xfrm>
            <a:custGeom>
              <a:avLst/>
              <a:gdLst/>
              <a:ahLst/>
              <a:cxnLst/>
              <a:rect l="l" t="t" r="r" b="b"/>
              <a:pathLst>
                <a:path w="4839" h="4959" extrusionOk="0">
                  <a:moveTo>
                    <a:pt x="1093" y="0"/>
                  </a:moveTo>
                  <a:cubicBezTo>
                    <a:pt x="1078" y="0"/>
                    <a:pt x="1063" y="1"/>
                    <a:pt x="1047" y="1"/>
                  </a:cubicBezTo>
                  <a:cubicBezTo>
                    <a:pt x="650" y="18"/>
                    <a:pt x="420" y="278"/>
                    <a:pt x="340" y="515"/>
                  </a:cubicBezTo>
                  <a:cubicBezTo>
                    <a:pt x="242" y="796"/>
                    <a:pt x="319" y="1108"/>
                    <a:pt x="534" y="1315"/>
                  </a:cubicBezTo>
                  <a:cubicBezTo>
                    <a:pt x="558" y="1338"/>
                    <a:pt x="583" y="1360"/>
                    <a:pt x="605" y="1380"/>
                  </a:cubicBezTo>
                  <a:cubicBezTo>
                    <a:pt x="296" y="1739"/>
                    <a:pt x="2" y="2237"/>
                    <a:pt x="1" y="2911"/>
                  </a:cubicBezTo>
                  <a:cubicBezTo>
                    <a:pt x="1" y="2928"/>
                    <a:pt x="1" y="2945"/>
                    <a:pt x="2" y="2960"/>
                  </a:cubicBezTo>
                  <a:cubicBezTo>
                    <a:pt x="4" y="2981"/>
                    <a:pt x="4" y="3002"/>
                    <a:pt x="6" y="3022"/>
                  </a:cubicBezTo>
                  <a:cubicBezTo>
                    <a:pt x="8" y="3112"/>
                    <a:pt x="16" y="3204"/>
                    <a:pt x="31" y="3293"/>
                  </a:cubicBezTo>
                  <a:cubicBezTo>
                    <a:pt x="122" y="3798"/>
                    <a:pt x="560" y="4276"/>
                    <a:pt x="1099" y="4276"/>
                  </a:cubicBezTo>
                  <a:cubicBezTo>
                    <a:pt x="1144" y="4276"/>
                    <a:pt x="1190" y="4273"/>
                    <a:pt x="1237" y="4266"/>
                  </a:cubicBezTo>
                  <a:cubicBezTo>
                    <a:pt x="1431" y="4390"/>
                    <a:pt x="1646" y="4481"/>
                    <a:pt x="1871" y="4531"/>
                  </a:cubicBezTo>
                  <a:lnTo>
                    <a:pt x="1872" y="4531"/>
                  </a:lnTo>
                  <a:cubicBezTo>
                    <a:pt x="2235" y="4613"/>
                    <a:pt x="2577" y="4689"/>
                    <a:pt x="2862" y="4839"/>
                  </a:cubicBezTo>
                  <a:cubicBezTo>
                    <a:pt x="3028" y="4927"/>
                    <a:pt x="3177" y="4959"/>
                    <a:pt x="3304" y="4959"/>
                  </a:cubicBezTo>
                  <a:cubicBezTo>
                    <a:pt x="3427" y="4959"/>
                    <a:pt x="3549" y="4928"/>
                    <a:pt x="3657" y="4871"/>
                  </a:cubicBezTo>
                  <a:cubicBezTo>
                    <a:pt x="3824" y="4782"/>
                    <a:pt x="4032" y="4591"/>
                    <a:pt x="4074" y="4190"/>
                  </a:cubicBezTo>
                  <a:cubicBezTo>
                    <a:pt x="4089" y="4058"/>
                    <a:pt x="4133" y="3915"/>
                    <a:pt x="4228" y="3702"/>
                  </a:cubicBezTo>
                  <a:cubicBezTo>
                    <a:pt x="4314" y="3510"/>
                    <a:pt x="4391" y="3312"/>
                    <a:pt x="4456" y="3111"/>
                  </a:cubicBezTo>
                  <a:cubicBezTo>
                    <a:pt x="4549" y="2830"/>
                    <a:pt x="4581" y="2559"/>
                    <a:pt x="4554" y="2299"/>
                  </a:cubicBezTo>
                  <a:cubicBezTo>
                    <a:pt x="4721" y="2076"/>
                    <a:pt x="4839" y="1742"/>
                    <a:pt x="4669" y="1281"/>
                  </a:cubicBezTo>
                  <a:cubicBezTo>
                    <a:pt x="4560" y="989"/>
                    <a:pt x="4312" y="602"/>
                    <a:pt x="3735" y="416"/>
                  </a:cubicBezTo>
                  <a:cubicBezTo>
                    <a:pt x="3426" y="315"/>
                    <a:pt x="3124" y="265"/>
                    <a:pt x="2830" y="265"/>
                  </a:cubicBezTo>
                  <a:cubicBezTo>
                    <a:pt x="2548" y="265"/>
                    <a:pt x="2275" y="311"/>
                    <a:pt x="2010" y="404"/>
                  </a:cubicBezTo>
                  <a:cubicBezTo>
                    <a:pt x="1882" y="305"/>
                    <a:pt x="1747" y="219"/>
                    <a:pt x="1604" y="146"/>
                  </a:cubicBezTo>
                  <a:cubicBezTo>
                    <a:pt x="1480" y="77"/>
                    <a:pt x="1311" y="0"/>
                    <a:pt x="10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9"/>
            <p:cNvSpPr/>
            <p:nvPr/>
          </p:nvSpPr>
          <p:spPr>
            <a:xfrm>
              <a:off x="6304425" y="5199544"/>
              <a:ext cx="239498" cy="183744"/>
            </a:xfrm>
            <a:custGeom>
              <a:avLst/>
              <a:gdLst/>
              <a:ahLst/>
              <a:cxnLst/>
              <a:rect l="l" t="t" r="r" b="b"/>
              <a:pathLst>
                <a:path w="3226" h="2475" extrusionOk="0">
                  <a:moveTo>
                    <a:pt x="2087" y="0"/>
                  </a:moveTo>
                  <a:cubicBezTo>
                    <a:pt x="1551" y="0"/>
                    <a:pt x="1094" y="259"/>
                    <a:pt x="876" y="412"/>
                  </a:cubicBezTo>
                  <a:cubicBezTo>
                    <a:pt x="91" y="968"/>
                    <a:pt x="38" y="1536"/>
                    <a:pt x="38" y="1536"/>
                  </a:cubicBezTo>
                  <a:cubicBezTo>
                    <a:pt x="1" y="1719"/>
                    <a:pt x="1" y="1907"/>
                    <a:pt x="38" y="2089"/>
                  </a:cubicBezTo>
                  <a:cubicBezTo>
                    <a:pt x="65" y="2220"/>
                    <a:pt x="118" y="2358"/>
                    <a:pt x="232" y="2426"/>
                  </a:cubicBezTo>
                  <a:cubicBezTo>
                    <a:pt x="289" y="2461"/>
                    <a:pt x="352" y="2474"/>
                    <a:pt x="418" y="2474"/>
                  </a:cubicBezTo>
                  <a:cubicBezTo>
                    <a:pt x="512" y="2474"/>
                    <a:pt x="610" y="2447"/>
                    <a:pt x="700" y="2416"/>
                  </a:cubicBezTo>
                  <a:cubicBezTo>
                    <a:pt x="1586" y="2123"/>
                    <a:pt x="2396" y="1638"/>
                    <a:pt x="3070" y="994"/>
                  </a:cubicBezTo>
                  <a:cubicBezTo>
                    <a:pt x="3128" y="937"/>
                    <a:pt x="3189" y="877"/>
                    <a:pt x="3211" y="800"/>
                  </a:cubicBezTo>
                  <a:cubicBezTo>
                    <a:pt x="3226" y="744"/>
                    <a:pt x="3224" y="687"/>
                    <a:pt x="3209" y="634"/>
                  </a:cubicBezTo>
                  <a:cubicBezTo>
                    <a:pt x="3177" y="515"/>
                    <a:pt x="3095" y="349"/>
                    <a:pt x="2993" y="280"/>
                  </a:cubicBezTo>
                  <a:cubicBezTo>
                    <a:pt x="2684" y="75"/>
                    <a:pt x="2374" y="0"/>
                    <a:pt x="20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9"/>
            <p:cNvSpPr/>
            <p:nvPr/>
          </p:nvSpPr>
          <p:spPr>
            <a:xfrm>
              <a:off x="6342436" y="5254704"/>
              <a:ext cx="36303" cy="48850"/>
            </a:xfrm>
            <a:custGeom>
              <a:avLst/>
              <a:gdLst/>
              <a:ahLst/>
              <a:cxnLst/>
              <a:rect l="l" t="t" r="r" b="b"/>
              <a:pathLst>
                <a:path w="489" h="658" extrusionOk="0">
                  <a:moveTo>
                    <a:pt x="284" y="0"/>
                  </a:moveTo>
                  <a:cubicBezTo>
                    <a:pt x="197" y="0"/>
                    <a:pt x="156" y="72"/>
                    <a:pt x="123" y="146"/>
                  </a:cubicBezTo>
                  <a:cubicBezTo>
                    <a:pt x="74" y="255"/>
                    <a:pt x="19" y="342"/>
                    <a:pt x="5" y="464"/>
                  </a:cubicBezTo>
                  <a:cubicBezTo>
                    <a:pt x="0" y="496"/>
                    <a:pt x="4" y="530"/>
                    <a:pt x="12" y="560"/>
                  </a:cubicBezTo>
                  <a:cubicBezTo>
                    <a:pt x="34" y="621"/>
                    <a:pt x="100" y="657"/>
                    <a:pt x="166" y="657"/>
                  </a:cubicBezTo>
                  <a:cubicBezTo>
                    <a:pt x="177" y="657"/>
                    <a:pt x="189" y="656"/>
                    <a:pt x="200" y="654"/>
                  </a:cubicBezTo>
                  <a:cubicBezTo>
                    <a:pt x="275" y="640"/>
                    <a:pt x="337" y="587"/>
                    <a:pt x="381" y="525"/>
                  </a:cubicBezTo>
                  <a:cubicBezTo>
                    <a:pt x="423" y="469"/>
                    <a:pt x="451" y="406"/>
                    <a:pt x="468" y="339"/>
                  </a:cubicBezTo>
                  <a:cubicBezTo>
                    <a:pt x="488" y="271"/>
                    <a:pt x="487" y="199"/>
                    <a:pt x="463" y="134"/>
                  </a:cubicBezTo>
                  <a:cubicBezTo>
                    <a:pt x="441" y="69"/>
                    <a:pt x="386" y="18"/>
                    <a:pt x="317" y="3"/>
                  </a:cubicBezTo>
                  <a:cubicBezTo>
                    <a:pt x="306" y="1"/>
                    <a:pt x="295" y="0"/>
                    <a:pt x="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9"/>
            <p:cNvSpPr/>
            <p:nvPr/>
          </p:nvSpPr>
          <p:spPr>
            <a:xfrm>
              <a:off x="6332711" y="5246315"/>
              <a:ext cx="194880" cy="183076"/>
            </a:xfrm>
            <a:custGeom>
              <a:avLst/>
              <a:gdLst/>
              <a:ahLst/>
              <a:cxnLst/>
              <a:rect l="l" t="t" r="r" b="b"/>
              <a:pathLst>
                <a:path w="2625" h="2466" extrusionOk="0">
                  <a:moveTo>
                    <a:pt x="2205" y="0"/>
                  </a:moveTo>
                  <a:cubicBezTo>
                    <a:pt x="2168" y="0"/>
                    <a:pt x="2129" y="10"/>
                    <a:pt x="2095" y="26"/>
                  </a:cubicBezTo>
                  <a:cubicBezTo>
                    <a:pt x="1473" y="264"/>
                    <a:pt x="893" y="592"/>
                    <a:pt x="369" y="1003"/>
                  </a:cubicBezTo>
                  <a:cubicBezTo>
                    <a:pt x="282" y="1072"/>
                    <a:pt x="198" y="1142"/>
                    <a:pt x="115" y="1215"/>
                  </a:cubicBezTo>
                  <a:cubicBezTo>
                    <a:pt x="88" y="1238"/>
                    <a:pt x="16" y="1282"/>
                    <a:pt x="9" y="1317"/>
                  </a:cubicBezTo>
                  <a:cubicBezTo>
                    <a:pt x="1" y="1352"/>
                    <a:pt x="48" y="1426"/>
                    <a:pt x="61" y="1456"/>
                  </a:cubicBezTo>
                  <a:cubicBezTo>
                    <a:pt x="162" y="1664"/>
                    <a:pt x="314" y="1840"/>
                    <a:pt x="505" y="1969"/>
                  </a:cubicBezTo>
                  <a:cubicBezTo>
                    <a:pt x="737" y="2127"/>
                    <a:pt x="1005" y="2221"/>
                    <a:pt x="1282" y="2276"/>
                  </a:cubicBezTo>
                  <a:cubicBezTo>
                    <a:pt x="1468" y="2313"/>
                    <a:pt x="1661" y="2335"/>
                    <a:pt x="1835" y="2414"/>
                  </a:cubicBezTo>
                  <a:cubicBezTo>
                    <a:pt x="1887" y="2438"/>
                    <a:pt x="1947" y="2465"/>
                    <a:pt x="2000" y="2465"/>
                  </a:cubicBezTo>
                  <a:cubicBezTo>
                    <a:pt x="2028" y="2465"/>
                    <a:pt x="2054" y="2457"/>
                    <a:pt x="2077" y="2437"/>
                  </a:cubicBezTo>
                  <a:cubicBezTo>
                    <a:pt x="2114" y="2405"/>
                    <a:pt x="2119" y="2352"/>
                    <a:pt x="2127" y="2303"/>
                  </a:cubicBezTo>
                  <a:cubicBezTo>
                    <a:pt x="2179" y="1989"/>
                    <a:pt x="2375" y="1719"/>
                    <a:pt x="2481" y="1419"/>
                  </a:cubicBezTo>
                  <a:cubicBezTo>
                    <a:pt x="2625" y="1003"/>
                    <a:pt x="2591" y="545"/>
                    <a:pt x="2387" y="156"/>
                  </a:cubicBezTo>
                  <a:cubicBezTo>
                    <a:pt x="2348" y="84"/>
                    <a:pt x="2295" y="9"/>
                    <a:pt x="2214" y="0"/>
                  </a:cubicBezTo>
                  <a:cubicBezTo>
                    <a:pt x="2211" y="0"/>
                    <a:pt x="2208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9"/>
            <p:cNvSpPr/>
            <p:nvPr/>
          </p:nvSpPr>
          <p:spPr>
            <a:xfrm>
              <a:off x="6378517" y="5317215"/>
              <a:ext cx="70825" cy="71122"/>
            </a:xfrm>
            <a:custGeom>
              <a:avLst/>
              <a:gdLst/>
              <a:ahLst/>
              <a:cxnLst/>
              <a:rect l="l" t="t" r="r" b="b"/>
              <a:pathLst>
                <a:path w="954" h="958" extrusionOk="0">
                  <a:moveTo>
                    <a:pt x="345" y="0"/>
                  </a:moveTo>
                  <a:cubicBezTo>
                    <a:pt x="197" y="0"/>
                    <a:pt x="30" y="97"/>
                    <a:pt x="9" y="250"/>
                  </a:cubicBezTo>
                  <a:cubicBezTo>
                    <a:pt x="1" y="330"/>
                    <a:pt x="14" y="410"/>
                    <a:pt x="48" y="483"/>
                  </a:cubicBezTo>
                  <a:cubicBezTo>
                    <a:pt x="120" y="654"/>
                    <a:pt x="246" y="796"/>
                    <a:pt x="408" y="888"/>
                  </a:cubicBezTo>
                  <a:cubicBezTo>
                    <a:pt x="481" y="929"/>
                    <a:pt x="568" y="958"/>
                    <a:pt x="651" y="958"/>
                  </a:cubicBezTo>
                  <a:cubicBezTo>
                    <a:pt x="711" y="958"/>
                    <a:pt x="769" y="943"/>
                    <a:pt x="817" y="907"/>
                  </a:cubicBezTo>
                  <a:cubicBezTo>
                    <a:pt x="941" y="818"/>
                    <a:pt x="953" y="635"/>
                    <a:pt x="906" y="488"/>
                  </a:cubicBezTo>
                  <a:cubicBezTo>
                    <a:pt x="854" y="325"/>
                    <a:pt x="749" y="184"/>
                    <a:pt x="604" y="89"/>
                  </a:cubicBezTo>
                  <a:cubicBezTo>
                    <a:pt x="536" y="40"/>
                    <a:pt x="453" y="10"/>
                    <a:pt x="370" y="1"/>
                  </a:cubicBezTo>
                  <a:cubicBezTo>
                    <a:pt x="361" y="1"/>
                    <a:pt x="35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9"/>
            <p:cNvSpPr/>
            <p:nvPr/>
          </p:nvSpPr>
          <p:spPr>
            <a:xfrm>
              <a:off x="6297595" y="5175861"/>
              <a:ext cx="254198" cy="266967"/>
            </a:xfrm>
            <a:custGeom>
              <a:avLst/>
              <a:gdLst/>
              <a:ahLst/>
              <a:cxnLst/>
              <a:rect l="l" t="t" r="r" b="b"/>
              <a:pathLst>
                <a:path w="3424" h="3596" extrusionOk="0">
                  <a:moveTo>
                    <a:pt x="3067" y="978"/>
                  </a:moveTo>
                  <a:cubicBezTo>
                    <a:pt x="3102" y="978"/>
                    <a:pt x="3133" y="989"/>
                    <a:pt x="3153" y="1025"/>
                  </a:cubicBezTo>
                  <a:cubicBezTo>
                    <a:pt x="3187" y="1085"/>
                    <a:pt x="3132" y="1152"/>
                    <a:pt x="3059" y="1206"/>
                  </a:cubicBezTo>
                  <a:cubicBezTo>
                    <a:pt x="3011" y="1137"/>
                    <a:pt x="2967" y="1085"/>
                    <a:pt x="2952" y="1001"/>
                  </a:cubicBezTo>
                  <a:cubicBezTo>
                    <a:pt x="2990" y="990"/>
                    <a:pt x="3031" y="978"/>
                    <a:pt x="3067" y="978"/>
                  </a:cubicBezTo>
                  <a:close/>
                  <a:moveTo>
                    <a:pt x="2205" y="468"/>
                  </a:moveTo>
                  <a:cubicBezTo>
                    <a:pt x="2521" y="468"/>
                    <a:pt x="2805" y="549"/>
                    <a:pt x="2965" y="710"/>
                  </a:cubicBezTo>
                  <a:cubicBezTo>
                    <a:pt x="1931" y="993"/>
                    <a:pt x="1034" y="1526"/>
                    <a:pt x="256" y="2264"/>
                  </a:cubicBezTo>
                  <a:cubicBezTo>
                    <a:pt x="145" y="1780"/>
                    <a:pt x="601" y="1075"/>
                    <a:pt x="1275" y="701"/>
                  </a:cubicBezTo>
                  <a:cubicBezTo>
                    <a:pt x="1558" y="546"/>
                    <a:pt x="1896" y="468"/>
                    <a:pt x="2205" y="468"/>
                  </a:cubicBezTo>
                  <a:close/>
                  <a:moveTo>
                    <a:pt x="457" y="2447"/>
                  </a:moveTo>
                  <a:lnTo>
                    <a:pt x="458" y="2449"/>
                  </a:lnTo>
                  <a:cubicBezTo>
                    <a:pt x="519" y="2516"/>
                    <a:pt x="567" y="2593"/>
                    <a:pt x="601" y="2677"/>
                  </a:cubicBezTo>
                  <a:cubicBezTo>
                    <a:pt x="565" y="2701"/>
                    <a:pt x="532" y="2712"/>
                    <a:pt x="503" y="2712"/>
                  </a:cubicBezTo>
                  <a:cubicBezTo>
                    <a:pt x="462" y="2712"/>
                    <a:pt x="428" y="2691"/>
                    <a:pt x="403" y="2657"/>
                  </a:cubicBezTo>
                  <a:cubicBezTo>
                    <a:pt x="354" y="2591"/>
                    <a:pt x="390" y="2522"/>
                    <a:pt x="457" y="2447"/>
                  </a:cubicBezTo>
                  <a:close/>
                  <a:moveTo>
                    <a:pt x="2635" y="1079"/>
                  </a:moveTo>
                  <a:cubicBezTo>
                    <a:pt x="2689" y="1079"/>
                    <a:pt x="2718" y="1119"/>
                    <a:pt x="2773" y="1216"/>
                  </a:cubicBezTo>
                  <a:cubicBezTo>
                    <a:pt x="2935" y="1510"/>
                    <a:pt x="3001" y="1816"/>
                    <a:pt x="2888" y="2143"/>
                  </a:cubicBezTo>
                  <a:cubicBezTo>
                    <a:pt x="2848" y="2261"/>
                    <a:pt x="2806" y="2380"/>
                    <a:pt x="2758" y="2496"/>
                  </a:cubicBezTo>
                  <a:cubicBezTo>
                    <a:pt x="2652" y="2754"/>
                    <a:pt x="2519" y="3002"/>
                    <a:pt x="2496" y="3292"/>
                  </a:cubicBezTo>
                  <a:cubicBezTo>
                    <a:pt x="2461" y="3285"/>
                    <a:pt x="2434" y="3290"/>
                    <a:pt x="2415" y="3279"/>
                  </a:cubicBezTo>
                  <a:cubicBezTo>
                    <a:pt x="2159" y="3114"/>
                    <a:pt x="1867" y="3041"/>
                    <a:pt x="1575" y="2992"/>
                  </a:cubicBezTo>
                  <a:cubicBezTo>
                    <a:pt x="1126" y="2915"/>
                    <a:pt x="839" y="2643"/>
                    <a:pt x="604" y="2286"/>
                  </a:cubicBezTo>
                  <a:cubicBezTo>
                    <a:pt x="638" y="2214"/>
                    <a:pt x="698" y="2175"/>
                    <a:pt x="752" y="2132"/>
                  </a:cubicBezTo>
                  <a:cubicBezTo>
                    <a:pt x="1287" y="1716"/>
                    <a:pt x="1864" y="1372"/>
                    <a:pt x="2494" y="1121"/>
                  </a:cubicBezTo>
                  <a:cubicBezTo>
                    <a:pt x="2559" y="1094"/>
                    <a:pt x="2602" y="1079"/>
                    <a:pt x="2635" y="1079"/>
                  </a:cubicBezTo>
                  <a:close/>
                  <a:moveTo>
                    <a:pt x="408" y="0"/>
                  </a:moveTo>
                  <a:cubicBezTo>
                    <a:pt x="404" y="0"/>
                    <a:pt x="400" y="0"/>
                    <a:pt x="396" y="0"/>
                  </a:cubicBezTo>
                  <a:cubicBezTo>
                    <a:pt x="356" y="2"/>
                    <a:pt x="316" y="10"/>
                    <a:pt x="301" y="54"/>
                  </a:cubicBezTo>
                  <a:cubicBezTo>
                    <a:pt x="291" y="84"/>
                    <a:pt x="299" y="118"/>
                    <a:pt x="323" y="141"/>
                  </a:cubicBezTo>
                  <a:cubicBezTo>
                    <a:pt x="361" y="178"/>
                    <a:pt x="403" y="213"/>
                    <a:pt x="448" y="245"/>
                  </a:cubicBezTo>
                  <a:cubicBezTo>
                    <a:pt x="557" y="321"/>
                    <a:pt x="673" y="389"/>
                    <a:pt x="780" y="470"/>
                  </a:cubicBezTo>
                  <a:cubicBezTo>
                    <a:pt x="995" y="627"/>
                    <a:pt x="993" y="634"/>
                    <a:pt x="796" y="799"/>
                  </a:cubicBezTo>
                  <a:cubicBezTo>
                    <a:pt x="759" y="829"/>
                    <a:pt x="722" y="857"/>
                    <a:pt x="687" y="889"/>
                  </a:cubicBezTo>
                  <a:cubicBezTo>
                    <a:pt x="296" y="1253"/>
                    <a:pt x="2" y="1667"/>
                    <a:pt x="1" y="2232"/>
                  </a:cubicBezTo>
                  <a:cubicBezTo>
                    <a:pt x="7" y="2318"/>
                    <a:pt x="6" y="2405"/>
                    <a:pt x="19" y="2491"/>
                  </a:cubicBezTo>
                  <a:cubicBezTo>
                    <a:pt x="58" y="2699"/>
                    <a:pt x="240" y="2913"/>
                    <a:pt x="422" y="2913"/>
                  </a:cubicBezTo>
                  <a:cubicBezTo>
                    <a:pt x="434" y="2913"/>
                    <a:pt x="446" y="2912"/>
                    <a:pt x="458" y="2910"/>
                  </a:cubicBezTo>
                  <a:cubicBezTo>
                    <a:pt x="707" y="2868"/>
                    <a:pt x="723" y="2859"/>
                    <a:pt x="723" y="2859"/>
                  </a:cubicBezTo>
                  <a:cubicBezTo>
                    <a:pt x="723" y="2859"/>
                    <a:pt x="973" y="3104"/>
                    <a:pt x="1337" y="3183"/>
                  </a:cubicBezTo>
                  <a:cubicBezTo>
                    <a:pt x="1735" y="3272"/>
                    <a:pt x="2130" y="3361"/>
                    <a:pt x="2498" y="3555"/>
                  </a:cubicBezTo>
                  <a:cubicBezTo>
                    <a:pt x="2549" y="3582"/>
                    <a:pt x="2589" y="3596"/>
                    <a:pt x="2619" y="3596"/>
                  </a:cubicBezTo>
                  <a:cubicBezTo>
                    <a:pt x="2678" y="3596"/>
                    <a:pt x="2704" y="3545"/>
                    <a:pt x="2716" y="3436"/>
                  </a:cubicBezTo>
                  <a:cubicBezTo>
                    <a:pt x="2741" y="3190"/>
                    <a:pt x="2825" y="2965"/>
                    <a:pt x="2925" y="2742"/>
                  </a:cubicBezTo>
                  <a:cubicBezTo>
                    <a:pt x="3001" y="2569"/>
                    <a:pt x="3068" y="2393"/>
                    <a:pt x="3126" y="2216"/>
                  </a:cubicBezTo>
                  <a:cubicBezTo>
                    <a:pt x="3204" y="1979"/>
                    <a:pt x="3229" y="1738"/>
                    <a:pt x="3153" y="1498"/>
                  </a:cubicBezTo>
                  <a:cubicBezTo>
                    <a:pt x="3125" y="1406"/>
                    <a:pt x="3145" y="1365"/>
                    <a:pt x="3222" y="1307"/>
                  </a:cubicBezTo>
                  <a:cubicBezTo>
                    <a:pt x="3405" y="1171"/>
                    <a:pt x="3423" y="1043"/>
                    <a:pt x="3348" y="835"/>
                  </a:cubicBezTo>
                  <a:cubicBezTo>
                    <a:pt x="3257" y="592"/>
                    <a:pt x="3074" y="456"/>
                    <a:pt x="2841" y="381"/>
                  </a:cubicBezTo>
                  <a:cubicBezTo>
                    <a:pt x="2610" y="306"/>
                    <a:pt x="2380" y="265"/>
                    <a:pt x="2152" y="265"/>
                  </a:cubicBezTo>
                  <a:cubicBezTo>
                    <a:pt x="1867" y="265"/>
                    <a:pt x="1586" y="328"/>
                    <a:pt x="1310" y="468"/>
                  </a:cubicBezTo>
                  <a:cubicBezTo>
                    <a:pt x="1265" y="491"/>
                    <a:pt x="1226" y="506"/>
                    <a:pt x="1190" y="506"/>
                  </a:cubicBezTo>
                  <a:cubicBezTo>
                    <a:pt x="1143" y="506"/>
                    <a:pt x="1102" y="481"/>
                    <a:pt x="1057" y="418"/>
                  </a:cubicBezTo>
                  <a:cubicBezTo>
                    <a:pt x="943" y="255"/>
                    <a:pt x="769" y="156"/>
                    <a:pt x="596" y="61"/>
                  </a:cubicBezTo>
                  <a:cubicBezTo>
                    <a:pt x="537" y="29"/>
                    <a:pt x="477" y="0"/>
                    <a:pt x="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9"/>
            <p:cNvSpPr/>
            <p:nvPr/>
          </p:nvSpPr>
          <p:spPr>
            <a:xfrm>
              <a:off x="6378517" y="5333176"/>
              <a:ext cx="61471" cy="36675"/>
            </a:xfrm>
            <a:custGeom>
              <a:avLst/>
              <a:gdLst/>
              <a:ahLst/>
              <a:cxnLst/>
              <a:rect l="l" t="t" r="r" b="b"/>
              <a:pathLst>
                <a:path w="828" h="494" extrusionOk="0">
                  <a:moveTo>
                    <a:pt x="85" y="1"/>
                  </a:moveTo>
                  <a:cubicBezTo>
                    <a:pt x="70" y="1"/>
                    <a:pt x="55" y="6"/>
                    <a:pt x="43" y="14"/>
                  </a:cubicBezTo>
                  <a:cubicBezTo>
                    <a:pt x="7" y="40"/>
                    <a:pt x="1" y="80"/>
                    <a:pt x="14" y="120"/>
                  </a:cubicBezTo>
                  <a:cubicBezTo>
                    <a:pt x="38" y="199"/>
                    <a:pt x="91" y="256"/>
                    <a:pt x="152" y="304"/>
                  </a:cubicBezTo>
                  <a:cubicBezTo>
                    <a:pt x="291" y="417"/>
                    <a:pt x="452" y="471"/>
                    <a:pt x="651" y="494"/>
                  </a:cubicBezTo>
                  <a:cubicBezTo>
                    <a:pt x="660" y="491"/>
                    <a:pt x="671" y="491"/>
                    <a:pt x="683" y="491"/>
                  </a:cubicBezTo>
                  <a:cubicBezTo>
                    <a:pt x="690" y="491"/>
                    <a:pt x="697" y="491"/>
                    <a:pt x="705" y="491"/>
                  </a:cubicBezTo>
                  <a:cubicBezTo>
                    <a:pt x="745" y="491"/>
                    <a:pt x="791" y="487"/>
                    <a:pt x="807" y="429"/>
                  </a:cubicBezTo>
                  <a:cubicBezTo>
                    <a:pt x="827" y="355"/>
                    <a:pt x="750" y="320"/>
                    <a:pt x="695" y="299"/>
                  </a:cubicBezTo>
                  <a:cubicBezTo>
                    <a:pt x="499" y="222"/>
                    <a:pt x="296" y="157"/>
                    <a:pt x="131" y="18"/>
                  </a:cubicBezTo>
                  <a:cubicBezTo>
                    <a:pt x="117" y="6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7" name="Google Shape;547;p19"/>
          <p:cNvGrpSpPr/>
          <p:nvPr/>
        </p:nvGrpSpPr>
        <p:grpSpPr>
          <a:xfrm flipH="1">
            <a:off x="478976" y="4723250"/>
            <a:ext cx="281452" cy="262374"/>
            <a:chOff x="1300875" y="-345150"/>
            <a:chExt cx="281452" cy="262374"/>
          </a:xfrm>
        </p:grpSpPr>
        <p:sp>
          <p:nvSpPr>
            <p:cNvPr id="548" name="Google Shape;548;p19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9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9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1" name="Google Shape;551;p19"/>
          <p:cNvGrpSpPr/>
          <p:nvPr/>
        </p:nvGrpSpPr>
        <p:grpSpPr>
          <a:xfrm flipH="1">
            <a:off x="8604502" y="4203184"/>
            <a:ext cx="320702" cy="308120"/>
            <a:chOff x="1729274" y="64034"/>
            <a:chExt cx="320702" cy="308120"/>
          </a:xfrm>
        </p:grpSpPr>
        <p:sp>
          <p:nvSpPr>
            <p:cNvPr id="552" name="Google Shape;552;p19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9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9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5" name="Google Shape;555;p19"/>
          <p:cNvGrpSpPr/>
          <p:nvPr/>
        </p:nvGrpSpPr>
        <p:grpSpPr>
          <a:xfrm flipH="1">
            <a:off x="259189" y="4314859"/>
            <a:ext cx="320702" cy="308120"/>
            <a:chOff x="1729274" y="64034"/>
            <a:chExt cx="320702" cy="308120"/>
          </a:xfrm>
        </p:grpSpPr>
        <p:sp>
          <p:nvSpPr>
            <p:cNvPr id="556" name="Google Shape;556;p19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19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9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9" name="Google Shape;559;p19"/>
          <p:cNvGrpSpPr/>
          <p:nvPr/>
        </p:nvGrpSpPr>
        <p:grpSpPr>
          <a:xfrm flipH="1">
            <a:off x="928677" y="383497"/>
            <a:ext cx="320702" cy="308120"/>
            <a:chOff x="1729274" y="64034"/>
            <a:chExt cx="320702" cy="308120"/>
          </a:xfrm>
        </p:grpSpPr>
        <p:sp>
          <p:nvSpPr>
            <p:cNvPr id="560" name="Google Shape;560;p19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19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19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8">
  <p:cSld name="CUSTOM_1_1_1_1_1_1_1_1"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22"/>
          <p:cNvSpPr/>
          <p:nvPr/>
        </p:nvSpPr>
        <p:spPr>
          <a:xfrm>
            <a:off x="427500" y="539500"/>
            <a:ext cx="8289000" cy="4279500"/>
          </a:xfrm>
          <a:prstGeom prst="roundRect">
            <a:avLst>
              <a:gd name="adj" fmla="val 5742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22"/>
          <p:cNvSpPr txBox="1">
            <a:spLocks noGrp="1"/>
          </p:cNvSpPr>
          <p:nvPr>
            <p:ph type="title"/>
          </p:nvPr>
        </p:nvSpPr>
        <p:spPr>
          <a:xfrm>
            <a:off x="713200" y="940325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24" name="Google Shape;624;p22"/>
          <p:cNvGrpSpPr/>
          <p:nvPr/>
        </p:nvGrpSpPr>
        <p:grpSpPr>
          <a:xfrm rot="10800000" flipH="1">
            <a:off x="427511" y="385476"/>
            <a:ext cx="365112" cy="304161"/>
            <a:chOff x="6123799" y="5566737"/>
            <a:chExt cx="365112" cy="304161"/>
          </a:xfrm>
        </p:grpSpPr>
        <p:sp>
          <p:nvSpPr>
            <p:cNvPr id="625" name="Google Shape;625;p22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2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2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8" name="Google Shape;628;p22"/>
          <p:cNvGrpSpPr/>
          <p:nvPr/>
        </p:nvGrpSpPr>
        <p:grpSpPr>
          <a:xfrm>
            <a:off x="8517697" y="4566242"/>
            <a:ext cx="337718" cy="419382"/>
            <a:chOff x="8079285" y="5023000"/>
            <a:chExt cx="337718" cy="419382"/>
          </a:xfrm>
        </p:grpSpPr>
        <p:sp>
          <p:nvSpPr>
            <p:cNvPr id="629" name="Google Shape;629;p22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2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22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2" name="Google Shape;632;p22"/>
          <p:cNvGrpSpPr/>
          <p:nvPr/>
        </p:nvGrpSpPr>
        <p:grpSpPr>
          <a:xfrm>
            <a:off x="8559441" y="4103267"/>
            <a:ext cx="295995" cy="291318"/>
            <a:chOff x="8275353" y="5502964"/>
            <a:chExt cx="295995" cy="291318"/>
          </a:xfrm>
        </p:grpSpPr>
        <p:sp>
          <p:nvSpPr>
            <p:cNvPr id="633" name="Google Shape;633;p22"/>
            <p:cNvSpPr/>
            <p:nvPr/>
          </p:nvSpPr>
          <p:spPr>
            <a:xfrm>
              <a:off x="8275353" y="5502964"/>
              <a:ext cx="295995" cy="291318"/>
            </a:xfrm>
            <a:custGeom>
              <a:avLst/>
              <a:gdLst/>
              <a:ahLst/>
              <a:cxnLst/>
              <a:rect l="l" t="t" r="r" b="b"/>
              <a:pathLst>
                <a:path w="3987" h="3924" extrusionOk="0">
                  <a:moveTo>
                    <a:pt x="2793" y="0"/>
                  </a:moveTo>
                  <a:cubicBezTo>
                    <a:pt x="2623" y="0"/>
                    <a:pt x="2448" y="27"/>
                    <a:pt x="2254" y="83"/>
                  </a:cubicBezTo>
                  <a:cubicBezTo>
                    <a:pt x="1518" y="296"/>
                    <a:pt x="933" y="719"/>
                    <a:pt x="514" y="1341"/>
                  </a:cubicBezTo>
                  <a:cubicBezTo>
                    <a:pt x="188" y="1822"/>
                    <a:pt x="19" y="2331"/>
                    <a:pt x="7" y="2849"/>
                  </a:cubicBezTo>
                  <a:cubicBezTo>
                    <a:pt x="1" y="3191"/>
                    <a:pt x="100" y="3464"/>
                    <a:pt x="304" y="3659"/>
                  </a:cubicBezTo>
                  <a:cubicBezTo>
                    <a:pt x="487" y="3835"/>
                    <a:pt x="732" y="3924"/>
                    <a:pt x="1030" y="3924"/>
                  </a:cubicBezTo>
                  <a:cubicBezTo>
                    <a:pt x="1065" y="3924"/>
                    <a:pt x="1099" y="3922"/>
                    <a:pt x="1136" y="3920"/>
                  </a:cubicBezTo>
                  <a:cubicBezTo>
                    <a:pt x="1208" y="3917"/>
                    <a:pt x="1278" y="3907"/>
                    <a:pt x="1349" y="3890"/>
                  </a:cubicBezTo>
                  <a:cubicBezTo>
                    <a:pt x="1852" y="3764"/>
                    <a:pt x="2486" y="3555"/>
                    <a:pt x="2942" y="3035"/>
                  </a:cubicBezTo>
                  <a:cubicBezTo>
                    <a:pt x="3247" y="2713"/>
                    <a:pt x="3489" y="2364"/>
                    <a:pt x="3700" y="1935"/>
                  </a:cubicBezTo>
                  <a:cubicBezTo>
                    <a:pt x="3811" y="1719"/>
                    <a:pt x="3888" y="1485"/>
                    <a:pt x="3926" y="1246"/>
                  </a:cubicBezTo>
                  <a:cubicBezTo>
                    <a:pt x="3987" y="848"/>
                    <a:pt x="3859" y="578"/>
                    <a:pt x="3740" y="421"/>
                  </a:cubicBezTo>
                  <a:cubicBezTo>
                    <a:pt x="3623" y="263"/>
                    <a:pt x="3396" y="65"/>
                    <a:pt x="2996" y="13"/>
                  </a:cubicBezTo>
                  <a:cubicBezTo>
                    <a:pt x="2928" y="4"/>
                    <a:pt x="2861" y="0"/>
                    <a:pt x="2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2"/>
            <p:cNvSpPr/>
            <p:nvPr/>
          </p:nvSpPr>
          <p:spPr>
            <a:xfrm>
              <a:off x="8336602" y="5562728"/>
              <a:ext cx="173276" cy="170158"/>
            </a:xfrm>
            <a:custGeom>
              <a:avLst/>
              <a:gdLst/>
              <a:ahLst/>
              <a:cxnLst/>
              <a:rect l="l" t="t" r="r" b="b"/>
              <a:pathLst>
                <a:path w="2334" h="2292" extrusionOk="0">
                  <a:moveTo>
                    <a:pt x="1991" y="1"/>
                  </a:moveTo>
                  <a:cubicBezTo>
                    <a:pt x="1552" y="1"/>
                    <a:pt x="1141" y="238"/>
                    <a:pt x="807" y="524"/>
                  </a:cubicBezTo>
                  <a:cubicBezTo>
                    <a:pt x="554" y="742"/>
                    <a:pt x="324" y="994"/>
                    <a:pt x="178" y="1294"/>
                  </a:cubicBezTo>
                  <a:cubicBezTo>
                    <a:pt x="58" y="1529"/>
                    <a:pt x="1" y="1792"/>
                    <a:pt x="16" y="2057"/>
                  </a:cubicBezTo>
                  <a:cubicBezTo>
                    <a:pt x="22" y="2171"/>
                    <a:pt x="17" y="2279"/>
                    <a:pt x="150" y="2290"/>
                  </a:cubicBezTo>
                  <a:cubicBezTo>
                    <a:pt x="157" y="2291"/>
                    <a:pt x="164" y="2291"/>
                    <a:pt x="172" y="2291"/>
                  </a:cubicBezTo>
                  <a:cubicBezTo>
                    <a:pt x="273" y="2291"/>
                    <a:pt x="398" y="2241"/>
                    <a:pt x="489" y="2211"/>
                  </a:cubicBezTo>
                  <a:cubicBezTo>
                    <a:pt x="720" y="2138"/>
                    <a:pt x="938" y="2034"/>
                    <a:pt x="1139" y="1900"/>
                  </a:cubicBezTo>
                  <a:cubicBezTo>
                    <a:pt x="1538" y="1631"/>
                    <a:pt x="1872" y="1276"/>
                    <a:pt x="2114" y="858"/>
                  </a:cubicBezTo>
                  <a:cubicBezTo>
                    <a:pt x="2219" y="679"/>
                    <a:pt x="2310" y="486"/>
                    <a:pt x="2327" y="278"/>
                  </a:cubicBezTo>
                  <a:cubicBezTo>
                    <a:pt x="2333" y="231"/>
                    <a:pt x="2328" y="184"/>
                    <a:pt x="2313" y="139"/>
                  </a:cubicBezTo>
                  <a:cubicBezTo>
                    <a:pt x="2268" y="35"/>
                    <a:pt x="2137" y="3"/>
                    <a:pt x="2023" y="1"/>
                  </a:cubicBezTo>
                  <a:cubicBezTo>
                    <a:pt x="2012" y="1"/>
                    <a:pt x="2002" y="1"/>
                    <a:pt x="19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2"/>
            <p:cNvSpPr/>
            <p:nvPr/>
          </p:nvSpPr>
          <p:spPr>
            <a:xfrm>
              <a:off x="8326059" y="5553448"/>
              <a:ext cx="193766" cy="190203"/>
            </a:xfrm>
            <a:custGeom>
              <a:avLst/>
              <a:gdLst/>
              <a:ahLst/>
              <a:cxnLst/>
              <a:rect l="l" t="t" r="r" b="b"/>
              <a:pathLst>
                <a:path w="2610" h="2562" extrusionOk="0">
                  <a:moveTo>
                    <a:pt x="2061" y="234"/>
                  </a:moveTo>
                  <a:cubicBezTo>
                    <a:pt x="2094" y="234"/>
                    <a:pt x="2129" y="238"/>
                    <a:pt x="2167" y="245"/>
                  </a:cubicBezTo>
                  <a:cubicBezTo>
                    <a:pt x="1976" y="447"/>
                    <a:pt x="1761" y="576"/>
                    <a:pt x="1560" y="740"/>
                  </a:cubicBezTo>
                  <a:lnTo>
                    <a:pt x="1560" y="738"/>
                  </a:lnTo>
                  <a:cubicBezTo>
                    <a:pt x="1538" y="703"/>
                    <a:pt x="1523" y="690"/>
                    <a:pt x="1523" y="680"/>
                  </a:cubicBezTo>
                  <a:cubicBezTo>
                    <a:pt x="1511" y="388"/>
                    <a:pt x="1524" y="369"/>
                    <a:pt x="1801" y="287"/>
                  </a:cubicBezTo>
                  <a:cubicBezTo>
                    <a:pt x="1882" y="262"/>
                    <a:pt x="1964" y="234"/>
                    <a:pt x="2061" y="234"/>
                  </a:cubicBezTo>
                  <a:close/>
                  <a:moveTo>
                    <a:pt x="1270" y="546"/>
                  </a:moveTo>
                  <a:cubicBezTo>
                    <a:pt x="1270" y="698"/>
                    <a:pt x="1268" y="820"/>
                    <a:pt x="1270" y="943"/>
                  </a:cubicBezTo>
                  <a:cubicBezTo>
                    <a:pt x="1270" y="975"/>
                    <a:pt x="1254" y="1005"/>
                    <a:pt x="1229" y="1023"/>
                  </a:cubicBezTo>
                  <a:cubicBezTo>
                    <a:pt x="1065" y="1176"/>
                    <a:pt x="899" y="1329"/>
                    <a:pt x="725" y="1488"/>
                  </a:cubicBezTo>
                  <a:cubicBezTo>
                    <a:pt x="605" y="1283"/>
                    <a:pt x="600" y="1119"/>
                    <a:pt x="777" y="953"/>
                  </a:cubicBezTo>
                  <a:cubicBezTo>
                    <a:pt x="924" y="816"/>
                    <a:pt x="1049" y="654"/>
                    <a:pt x="1270" y="546"/>
                  </a:cubicBezTo>
                  <a:close/>
                  <a:moveTo>
                    <a:pt x="2294" y="490"/>
                  </a:moveTo>
                  <a:cubicBezTo>
                    <a:pt x="2257" y="757"/>
                    <a:pt x="2121" y="978"/>
                    <a:pt x="1977" y="1191"/>
                  </a:cubicBezTo>
                  <a:cubicBezTo>
                    <a:pt x="1806" y="1440"/>
                    <a:pt x="1808" y="1502"/>
                    <a:pt x="1682" y="1502"/>
                  </a:cubicBezTo>
                  <a:cubicBezTo>
                    <a:pt x="1622" y="1502"/>
                    <a:pt x="1532" y="1488"/>
                    <a:pt x="1379" y="1473"/>
                  </a:cubicBezTo>
                  <a:cubicBezTo>
                    <a:pt x="1325" y="1468"/>
                    <a:pt x="1273" y="1458"/>
                    <a:pt x="1174" y="1443"/>
                  </a:cubicBezTo>
                  <a:cubicBezTo>
                    <a:pt x="1511" y="1052"/>
                    <a:pt x="1910" y="784"/>
                    <a:pt x="2294" y="490"/>
                  </a:cubicBezTo>
                  <a:close/>
                  <a:moveTo>
                    <a:pt x="376" y="1412"/>
                  </a:moveTo>
                  <a:lnTo>
                    <a:pt x="376" y="1412"/>
                  </a:lnTo>
                  <a:cubicBezTo>
                    <a:pt x="562" y="1664"/>
                    <a:pt x="488" y="1773"/>
                    <a:pt x="228" y="2011"/>
                  </a:cubicBezTo>
                  <a:lnTo>
                    <a:pt x="228" y="2009"/>
                  </a:lnTo>
                  <a:cubicBezTo>
                    <a:pt x="168" y="1783"/>
                    <a:pt x="287" y="1520"/>
                    <a:pt x="376" y="1412"/>
                  </a:cubicBezTo>
                  <a:close/>
                  <a:moveTo>
                    <a:pt x="1047" y="1669"/>
                  </a:moveTo>
                  <a:cubicBezTo>
                    <a:pt x="1127" y="1669"/>
                    <a:pt x="1230" y="1690"/>
                    <a:pt x="1385" y="1721"/>
                  </a:cubicBezTo>
                  <a:cubicBezTo>
                    <a:pt x="1422" y="1728"/>
                    <a:pt x="1466" y="1724"/>
                    <a:pt x="1501" y="1783"/>
                  </a:cubicBezTo>
                  <a:cubicBezTo>
                    <a:pt x="1211" y="2101"/>
                    <a:pt x="899" y="2318"/>
                    <a:pt x="345" y="2318"/>
                  </a:cubicBezTo>
                  <a:cubicBezTo>
                    <a:pt x="338" y="2318"/>
                    <a:pt x="332" y="2318"/>
                    <a:pt x="325" y="2318"/>
                  </a:cubicBezTo>
                  <a:cubicBezTo>
                    <a:pt x="453" y="2177"/>
                    <a:pt x="537" y="2088"/>
                    <a:pt x="622" y="1986"/>
                  </a:cubicBezTo>
                  <a:cubicBezTo>
                    <a:pt x="822" y="1749"/>
                    <a:pt x="890" y="1669"/>
                    <a:pt x="1047" y="1669"/>
                  </a:cubicBezTo>
                  <a:close/>
                  <a:moveTo>
                    <a:pt x="2115" y="0"/>
                  </a:moveTo>
                  <a:cubicBezTo>
                    <a:pt x="1995" y="0"/>
                    <a:pt x="1876" y="24"/>
                    <a:pt x="1759" y="58"/>
                  </a:cubicBezTo>
                  <a:cubicBezTo>
                    <a:pt x="1189" y="224"/>
                    <a:pt x="730" y="547"/>
                    <a:pt x="398" y="1040"/>
                  </a:cubicBezTo>
                  <a:cubicBezTo>
                    <a:pt x="166" y="1386"/>
                    <a:pt x="15" y="1761"/>
                    <a:pt x="7" y="2182"/>
                  </a:cubicBezTo>
                  <a:cubicBezTo>
                    <a:pt x="1" y="2455"/>
                    <a:pt x="98" y="2562"/>
                    <a:pt x="345" y="2562"/>
                  </a:cubicBezTo>
                  <a:cubicBezTo>
                    <a:pt x="366" y="2562"/>
                    <a:pt x="387" y="2561"/>
                    <a:pt x="409" y="2560"/>
                  </a:cubicBezTo>
                  <a:cubicBezTo>
                    <a:pt x="439" y="2558"/>
                    <a:pt x="471" y="2554"/>
                    <a:pt x="502" y="2548"/>
                  </a:cubicBezTo>
                  <a:cubicBezTo>
                    <a:pt x="988" y="2427"/>
                    <a:pt x="1447" y="2254"/>
                    <a:pt x="1754" y="1895"/>
                  </a:cubicBezTo>
                  <a:cubicBezTo>
                    <a:pt x="2019" y="1617"/>
                    <a:pt x="2239" y="1298"/>
                    <a:pt x="2407" y="953"/>
                  </a:cubicBezTo>
                  <a:cubicBezTo>
                    <a:pt x="2485" y="799"/>
                    <a:pt x="2541" y="634"/>
                    <a:pt x="2569" y="463"/>
                  </a:cubicBezTo>
                  <a:cubicBezTo>
                    <a:pt x="2609" y="198"/>
                    <a:pt x="2490" y="42"/>
                    <a:pt x="2224" y="7"/>
                  </a:cubicBezTo>
                  <a:cubicBezTo>
                    <a:pt x="2187" y="3"/>
                    <a:pt x="2151" y="0"/>
                    <a:pt x="21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6" name="Google Shape;636;p22"/>
          <p:cNvGrpSpPr/>
          <p:nvPr/>
        </p:nvGrpSpPr>
        <p:grpSpPr>
          <a:xfrm flipH="1">
            <a:off x="193500" y="4026414"/>
            <a:ext cx="359247" cy="368156"/>
            <a:chOff x="6247038" y="5125229"/>
            <a:chExt cx="359247" cy="368156"/>
          </a:xfrm>
        </p:grpSpPr>
        <p:sp>
          <p:nvSpPr>
            <p:cNvPr id="637" name="Google Shape;637;p22"/>
            <p:cNvSpPr/>
            <p:nvPr/>
          </p:nvSpPr>
          <p:spPr>
            <a:xfrm>
              <a:off x="6247038" y="5125229"/>
              <a:ext cx="359247" cy="368156"/>
            </a:xfrm>
            <a:custGeom>
              <a:avLst/>
              <a:gdLst/>
              <a:ahLst/>
              <a:cxnLst/>
              <a:rect l="l" t="t" r="r" b="b"/>
              <a:pathLst>
                <a:path w="4839" h="4959" extrusionOk="0">
                  <a:moveTo>
                    <a:pt x="1093" y="0"/>
                  </a:moveTo>
                  <a:cubicBezTo>
                    <a:pt x="1078" y="0"/>
                    <a:pt x="1063" y="1"/>
                    <a:pt x="1047" y="1"/>
                  </a:cubicBezTo>
                  <a:cubicBezTo>
                    <a:pt x="650" y="18"/>
                    <a:pt x="420" y="278"/>
                    <a:pt x="340" y="515"/>
                  </a:cubicBezTo>
                  <a:cubicBezTo>
                    <a:pt x="242" y="796"/>
                    <a:pt x="319" y="1108"/>
                    <a:pt x="534" y="1315"/>
                  </a:cubicBezTo>
                  <a:cubicBezTo>
                    <a:pt x="558" y="1338"/>
                    <a:pt x="583" y="1360"/>
                    <a:pt x="605" y="1380"/>
                  </a:cubicBezTo>
                  <a:cubicBezTo>
                    <a:pt x="296" y="1739"/>
                    <a:pt x="2" y="2237"/>
                    <a:pt x="1" y="2911"/>
                  </a:cubicBezTo>
                  <a:cubicBezTo>
                    <a:pt x="1" y="2928"/>
                    <a:pt x="1" y="2945"/>
                    <a:pt x="2" y="2960"/>
                  </a:cubicBezTo>
                  <a:cubicBezTo>
                    <a:pt x="4" y="2981"/>
                    <a:pt x="4" y="3002"/>
                    <a:pt x="6" y="3022"/>
                  </a:cubicBezTo>
                  <a:cubicBezTo>
                    <a:pt x="8" y="3112"/>
                    <a:pt x="16" y="3204"/>
                    <a:pt x="31" y="3293"/>
                  </a:cubicBezTo>
                  <a:cubicBezTo>
                    <a:pt x="122" y="3798"/>
                    <a:pt x="560" y="4276"/>
                    <a:pt x="1099" y="4276"/>
                  </a:cubicBezTo>
                  <a:cubicBezTo>
                    <a:pt x="1144" y="4276"/>
                    <a:pt x="1190" y="4273"/>
                    <a:pt x="1237" y="4266"/>
                  </a:cubicBezTo>
                  <a:cubicBezTo>
                    <a:pt x="1431" y="4390"/>
                    <a:pt x="1646" y="4481"/>
                    <a:pt x="1871" y="4531"/>
                  </a:cubicBezTo>
                  <a:lnTo>
                    <a:pt x="1872" y="4531"/>
                  </a:lnTo>
                  <a:cubicBezTo>
                    <a:pt x="2235" y="4613"/>
                    <a:pt x="2577" y="4689"/>
                    <a:pt x="2862" y="4839"/>
                  </a:cubicBezTo>
                  <a:cubicBezTo>
                    <a:pt x="3028" y="4927"/>
                    <a:pt x="3177" y="4959"/>
                    <a:pt x="3304" y="4959"/>
                  </a:cubicBezTo>
                  <a:cubicBezTo>
                    <a:pt x="3427" y="4959"/>
                    <a:pt x="3549" y="4928"/>
                    <a:pt x="3657" y="4871"/>
                  </a:cubicBezTo>
                  <a:cubicBezTo>
                    <a:pt x="3824" y="4782"/>
                    <a:pt x="4032" y="4591"/>
                    <a:pt x="4074" y="4190"/>
                  </a:cubicBezTo>
                  <a:cubicBezTo>
                    <a:pt x="4089" y="4058"/>
                    <a:pt x="4133" y="3915"/>
                    <a:pt x="4228" y="3702"/>
                  </a:cubicBezTo>
                  <a:cubicBezTo>
                    <a:pt x="4314" y="3510"/>
                    <a:pt x="4391" y="3312"/>
                    <a:pt x="4456" y="3111"/>
                  </a:cubicBezTo>
                  <a:cubicBezTo>
                    <a:pt x="4549" y="2830"/>
                    <a:pt x="4581" y="2559"/>
                    <a:pt x="4554" y="2299"/>
                  </a:cubicBezTo>
                  <a:cubicBezTo>
                    <a:pt x="4721" y="2076"/>
                    <a:pt x="4839" y="1742"/>
                    <a:pt x="4669" y="1281"/>
                  </a:cubicBezTo>
                  <a:cubicBezTo>
                    <a:pt x="4560" y="989"/>
                    <a:pt x="4312" y="602"/>
                    <a:pt x="3735" y="416"/>
                  </a:cubicBezTo>
                  <a:cubicBezTo>
                    <a:pt x="3426" y="315"/>
                    <a:pt x="3124" y="265"/>
                    <a:pt x="2830" y="265"/>
                  </a:cubicBezTo>
                  <a:cubicBezTo>
                    <a:pt x="2548" y="265"/>
                    <a:pt x="2275" y="311"/>
                    <a:pt x="2010" y="404"/>
                  </a:cubicBezTo>
                  <a:cubicBezTo>
                    <a:pt x="1882" y="305"/>
                    <a:pt x="1747" y="219"/>
                    <a:pt x="1604" y="146"/>
                  </a:cubicBezTo>
                  <a:cubicBezTo>
                    <a:pt x="1480" y="77"/>
                    <a:pt x="1311" y="0"/>
                    <a:pt x="10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2"/>
            <p:cNvSpPr/>
            <p:nvPr/>
          </p:nvSpPr>
          <p:spPr>
            <a:xfrm>
              <a:off x="6304425" y="5199544"/>
              <a:ext cx="239498" cy="183744"/>
            </a:xfrm>
            <a:custGeom>
              <a:avLst/>
              <a:gdLst/>
              <a:ahLst/>
              <a:cxnLst/>
              <a:rect l="l" t="t" r="r" b="b"/>
              <a:pathLst>
                <a:path w="3226" h="2475" extrusionOk="0">
                  <a:moveTo>
                    <a:pt x="2087" y="0"/>
                  </a:moveTo>
                  <a:cubicBezTo>
                    <a:pt x="1551" y="0"/>
                    <a:pt x="1094" y="259"/>
                    <a:pt x="876" y="412"/>
                  </a:cubicBezTo>
                  <a:cubicBezTo>
                    <a:pt x="91" y="968"/>
                    <a:pt x="38" y="1536"/>
                    <a:pt x="38" y="1536"/>
                  </a:cubicBezTo>
                  <a:cubicBezTo>
                    <a:pt x="1" y="1719"/>
                    <a:pt x="1" y="1907"/>
                    <a:pt x="38" y="2089"/>
                  </a:cubicBezTo>
                  <a:cubicBezTo>
                    <a:pt x="65" y="2220"/>
                    <a:pt x="118" y="2358"/>
                    <a:pt x="232" y="2426"/>
                  </a:cubicBezTo>
                  <a:cubicBezTo>
                    <a:pt x="289" y="2461"/>
                    <a:pt x="352" y="2474"/>
                    <a:pt x="418" y="2474"/>
                  </a:cubicBezTo>
                  <a:cubicBezTo>
                    <a:pt x="512" y="2474"/>
                    <a:pt x="610" y="2447"/>
                    <a:pt x="700" y="2416"/>
                  </a:cubicBezTo>
                  <a:cubicBezTo>
                    <a:pt x="1586" y="2123"/>
                    <a:pt x="2396" y="1638"/>
                    <a:pt x="3070" y="994"/>
                  </a:cubicBezTo>
                  <a:cubicBezTo>
                    <a:pt x="3128" y="937"/>
                    <a:pt x="3189" y="877"/>
                    <a:pt x="3211" y="800"/>
                  </a:cubicBezTo>
                  <a:cubicBezTo>
                    <a:pt x="3226" y="744"/>
                    <a:pt x="3224" y="687"/>
                    <a:pt x="3209" y="634"/>
                  </a:cubicBezTo>
                  <a:cubicBezTo>
                    <a:pt x="3177" y="515"/>
                    <a:pt x="3095" y="349"/>
                    <a:pt x="2993" y="280"/>
                  </a:cubicBezTo>
                  <a:cubicBezTo>
                    <a:pt x="2684" y="75"/>
                    <a:pt x="2374" y="0"/>
                    <a:pt x="20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2"/>
            <p:cNvSpPr/>
            <p:nvPr/>
          </p:nvSpPr>
          <p:spPr>
            <a:xfrm>
              <a:off x="6342436" y="5254704"/>
              <a:ext cx="36303" cy="48850"/>
            </a:xfrm>
            <a:custGeom>
              <a:avLst/>
              <a:gdLst/>
              <a:ahLst/>
              <a:cxnLst/>
              <a:rect l="l" t="t" r="r" b="b"/>
              <a:pathLst>
                <a:path w="489" h="658" extrusionOk="0">
                  <a:moveTo>
                    <a:pt x="284" y="0"/>
                  </a:moveTo>
                  <a:cubicBezTo>
                    <a:pt x="197" y="0"/>
                    <a:pt x="156" y="72"/>
                    <a:pt x="123" y="146"/>
                  </a:cubicBezTo>
                  <a:cubicBezTo>
                    <a:pt x="74" y="255"/>
                    <a:pt x="19" y="342"/>
                    <a:pt x="5" y="464"/>
                  </a:cubicBezTo>
                  <a:cubicBezTo>
                    <a:pt x="0" y="496"/>
                    <a:pt x="4" y="530"/>
                    <a:pt x="12" y="560"/>
                  </a:cubicBezTo>
                  <a:cubicBezTo>
                    <a:pt x="34" y="621"/>
                    <a:pt x="100" y="657"/>
                    <a:pt x="166" y="657"/>
                  </a:cubicBezTo>
                  <a:cubicBezTo>
                    <a:pt x="177" y="657"/>
                    <a:pt x="189" y="656"/>
                    <a:pt x="200" y="654"/>
                  </a:cubicBezTo>
                  <a:cubicBezTo>
                    <a:pt x="275" y="640"/>
                    <a:pt x="337" y="587"/>
                    <a:pt x="381" y="525"/>
                  </a:cubicBezTo>
                  <a:cubicBezTo>
                    <a:pt x="423" y="469"/>
                    <a:pt x="451" y="406"/>
                    <a:pt x="468" y="339"/>
                  </a:cubicBezTo>
                  <a:cubicBezTo>
                    <a:pt x="488" y="271"/>
                    <a:pt x="487" y="199"/>
                    <a:pt x="463" y="134"/>
                  </a:cubicBezTo>
                  <a:cubicBezTo>
                    <a:pt x="441" y="69"/>
                    <a:pt x="386" y="18"/>
                    <a:pt x="317" y="3"/>
                  </a:cubicBezTo>
                  <a:cubicBezTo>
                    <a:pt x="306" y="1"/>
                    <a:pt x="295" y="0"/>
                    <a:pt x="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2"/>
            <p:cNvSpPr/>
            <p:nvPr/>
          </p:nvSpPr>
          <p:spPr>
            <a:xfrm>
              <a:off x="6332711" y="5246315"/>
              <a:ext cx="194880" cy="183076"/>
            </a:xfrm>
            <a:custGeom>
              <a:avLst/>
              <a:gdLst/>
              <a:ahLst/>
              <a:cxnLst/>
              <a:rect l="l" t="t" r="r" b="b"/>
              <a:pathLst>
                <a:path w="2625" h="2466" extrusionOk="0">
                  <a:moveTo>
                    <a:pt x="2205" y="0"/>
                  </a:moveTo>
                  <a:cubicBezTo>
                    <a:pt x="2168" y="0"/>
                    <a:pt x="2129" y="10"/>
                    <a:pt x="2095" y="26"/>
                  </a:cubicBezTo>
                  <a:cubicBezTo>
                    <a:pt x="1473" y="264"/>
                    <a:pt x="893" y="592"/>
                    <a:pt x="369" y="1003"/>
                  </a:cubicBezTo>
                  <a:cubicBezTo>
                    <a:pt x="282" y="1072"/>
                    <a:pt x="198" y="1142"/>
                    <a:pt x="115" y="1215"/>
                  </a:cubicBezTo>
                  <a:cubicBezTo>
                    <a:pt x="88" y="1238"/>
                    <a:pt x="16" y="1282"/>
                    <a:pt x="9" y="1317"/>
                  </a:cubicBezTo>
                  <a:cubicBezTo>
                    <a:pt x="1" y="1352"/>
                    <a:pt x="48" y="1426"/>
                    <a:pt x="61" y="1456"/>
                  </a:cubicBezTo>
                  <a:cubicBezTo>
                    <a:pt x="162" y="1664"/>
                    <a:pt x="314" y="1840"/>
                    <a:pt x="505" y="1969"/>
                  </a:cubicBezTo>
                  <a:cubicBezTo>
                    <a:pt x="737" y="2127"/>
                    <a:pt x="1005" y="2221"/>
                    <a:pt x="1282" y="2276"/>
                  </a:cubicBezTo>
                  <a:cubicBezTo>
                    <a:pt x="1468" y="2313"/>
                    <a:pt x="1661" y="2335"/>
                    <a:pt x="1835" y="2414"/>
                  </a:cubicBezTo>
                  <a:cubicBezTo>
                    <a:pt x="1887" y="2438"/>
                    <a:pt x="1947" y="2465"/>
                    <a:pt x="2000" y="2465"/>
                  </a:cubicBezTo>
                  <a:cubicBezTo>
                    <a:pt x="2028" y="2465"/>
                    <a:pt x="2054" y="2457"/>
                    <a:pt x="2077" y="2437"/>
                  </a:cubicBezTo>
                  <a:cubicBezTo>
                    <a:pt x="2114" y="2405"/>
                    <a:pt x="2119" y="2352"/>
                    <a:pt x="2127" y="2303"/>
                  </a:cubicBezTo>
                  <a:cubicBezTo>
                    <a:pt x="2179" y="1989"/>
                    <a:pt x="2375" y="1719"/>
                    <a:pt x="2481" y="1419"/>
                  </a:cubicBezTo>
                  <a:cubicBezTo>
                    <a:pt x="2625" y="1003"/>
                    <a:pt x="2591" y="545"/>
                    <a:pt x="2387" y="156"/>
                  </a:cubicBezTo>
                  <a:cubicBezTo>
                    <a:pt x="2348" y="84"/>
                    <a:pt x="2295" y="9"/>
                    <a:pt x="2214" y="0"/>
                  </a:cubicBezTo>
                  <a:cubicBezTo>
                    <a:pt x="2211" y="0"/>
                    <a:pt x="2208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2"/>
            <p:cNvSpPr/>
            <p:nvPr/>
          </p:nvSpPr>
          <p:spPr>
            <a:xfrm>
              <a:off x="6378517" y="5317215"/>
              <a:ext cx="70825" cy="71122"/>
            </a:xfrm>
            <a:custGeom>
              <a:avLst/>
              <a:gdLst/>
              <a:ahLst/>
              <a:cxnLst/>
              <a:rect l="l" t="t" r="r" b="b"/>
              <a:pathLst>
                <a:path w="954" h="958" extrusionOk="0">
                  <a:moveTo>
                    <a:pt x="345" y="0"/>
                  </a:moveTo>
                  <a:cubicBezTo>
                    <a:pt x="197" y="0"/>
                    <a:pt x="30" y="97"/>
                    <a:pt x="9" y="250"/>
                  </a:cubicBezTo>
                  <a:cubicBezTo>
                    <a:pt x="1" y="330"/>
                    <a:pt x="14" y="410"/>
                    <a:pt x="48" y="483"/>
                  </a:cubicBezTo>
                  <a:cubicBezTo>
                    <a:pt x="120" y="654"/>
                    <a:pt x="246" y="796"/>
                    <a:pt x="408" y="888"/>
                  </a:cubicBezTo>
                  <a:cubicBezTo>
                    <a:pt x="481" y="929"/>
                    <a:pt x="568" y="958"/>
                    <a:pt x="651" y="958"/>
                  </a:cubicBezTo>
                  <a:cubicBezTo>
                    <a:pt x="711" y="958"/>
                    <a:pt x="769" y="943"/>
                    <a:pt x="817" y="907"/>
                  </a:cubicBezTo>
                  <a:cubicBezTo>
                    <a:pt x="941" y="818"/>
                    <a:pt x="953" y="635"/>
                    <a:pt x="906" y="488"/>
                  </a:cubicBezTo>
                  <a:cubicBezTo>
                    <a:pt x="854" y="325"/>
                    <a:pt x="749" y="184"/>
                    <a:pt x="604" y="89"/>
                  </a:cubicBezTo>
                  <a:cubicBezTo>
                    <a:pt x="536" y="40"/>
                    <a:pt x="453" y="10"/>
                    <a:pt x="370" y="1"/>
                  </a:cubicBezTo>
                  <a:cubicBezTo>
                    <a:pt x="361" y="1"/>
                    <a:pt x="35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2"/>
            <p:cNvSpPr/>
            <p:nvPr/>
          </p:nvSpPr>
          <p:spPr>
            <a:xfrm>
              <a:off x="6297595" y="5175861"/>
              <a:ext cx="254198" cy="266967"/>
            </a:xfrm>
            <a:custGeom>
              <a:avLst/>
              <a:gdLst/>
              <a:ahLst/>
              <a:cxnLst/>
              <a:rect l="l" t="t" r="r" b="b"/>
              <a:pathLst>
                <a:path w="3424" h="3596" extrusionOk="0">
                  <a:moveTo>
                    <a:pt x="3067" y="978"/>
                  </a:moveTo>
                  <a:cubicBezTo>
                    <a:pt x="3102" y="978"/>
                    <a:pt x="3133" y="989"/>
                    <a:pt x="3153" y="1025"/>
                  </a:cubicBezTo>
                  <a:cubicBezTo>
                    <a:pt x="3187" y="1085"/>
                    <a:pt x="3132" y="1152"/>
                    <a:pt x="3059" y="1206"/>
                  </a:cubicBezTo>
                  <a:cubicBezTo>
                    <a:pt x="3011" y="1137"/>
                    <a:pt x="2967" y="1085"/>
                    <a:pt x="2952" y="1001"/>
                  </a:cubicBezTo>
                  <a:cubicBezTo>
                    <a:pt x="2990" y="990"/>
                    <a:pt x="3031" y="978"/>
                    <a:pt x="3067" y="978"/>
                  </a:cubicBezTo>
                  <a:close/>
                  <a:moveTo>
                    <a:pt x="2205" y="468"/>
                  </a:moveTo>
                  <a:cubicBezTo>
                    <a:pt x="2521" y="468"/>
                    <a:pt x="2805" y="549"/>
                    <a:pt x="2965" y="710"/>
                  </a:cubicBezTo>
                  <a:cubicBezTo>
                    <a:pt x="1931" y="993"/>
                    <a:pt x="1034" y="1526"/>
                    <a:pt x="256" y="2264"/>
                  </a:cubicBezTo>
                  <a:cubicBezTo>
                    <a:pt x="145" y="1780"/>
                    <a:pt x="601" y="1075"/>
                    <a:pt x="1275" y="701"/>
                  </a:cubicBezTo>
                  <a:cubicBezTo>
                    <a:pt x="1558" y="546"/>
                    <a:pt x="1896" y="468"/>
                    <a:pt x="2205" y="468"/>
                  </a:cubicBezTo>
                  <a:close/>
                  <a:moveTo>
                    <a:pt x="457" y="2447"/>
                  </a:moveTo>
                  <a:lnTo>
                    <a:pt x="458" y="2449"/>
                  </a:lnTo>
                  <a:cubicBezTo>
                    <a:pt x="519" y="2516"/>
                    <a:pt x="567" y="2593"/>
                    <a:pt x="601" y="2677"/>
                  </a:cubicBezTo>
                  <a:cubicBezTo>
                    <a:pt x="565" y="2701"/>
                    <a:pt x="532" y="2712"/>
                    <a:pt x="503" y="2712"/>
                  </a:cubicBezTo>
                  <a:cubicBezTo>
                    <a:pt x="462" y="2712"/>
                    <a:pt x="428" y="2691"/>
                    <a:pt x="403" y="2657"/>
                  </a:cubicBezTo>
                  <a:cubicBezTo>
                    <a:pt x="354" y="2591"/>
                    <a:pt x="390" y="2522"/>
                    <a:pt x="457" y="2447"/>
                  </a:cubicBezTo>
                  <a:close/>
                  <a:moveTo>
                    <a:pt x="2635" y="1079"/>
                  </a:moveTo>
                  <a:cubicBezTo>
                    <a:pt x="2689" y="1079"/>
                    <a:pt x="2718" y="1119"/>
                    <a:pt x="2773" y="1216"/>
                  </a:cubicBezTo>
                  <a:cubicBezTo>
                    <a:pt x="2935" y="1510"/>
                    <a:pt x="3001" y="1816"/>
                    <a:pt x="2888" y="2143"/>
                  </a:cubicBezTo>
                  <a:cubicBezTo>
                    <a:pt x="2848" y="2261"/>
                    <a:pt x="2806" y="2380"/>
                    <a:pt x="2758" y="2496"/>
                  </a:cubicBezTo>
                  <a:cubicBezTo>
                    <a:pt x="2652" y="2754"/>
                    <a:pt x="2519" y="3002"/>
                    <a:pt x="2496" y="3292"/>
                  </a:cubicBezTo>
                  <a:cubicBezTo>
                    <a:pt x="2461" y="3285"/>
                    <a:pt x="2434" y="3290"/>
                    <a:pt x="2415" y="3279"/>
                  </a:cubicBezTo>
                  <a:cubicBezTo>
                    <a:pt x="2159" y="3114"/>
                    <a:pt x="1867" y="3041"/>
                    <a:pt x="1575" y="2992"/>
                  </a:cubicBezTo>
                  <a:cubicBezTo>
                    <a:pt x="1126" y="2915"/>
                    <a:pt x="839" y="2643"/>
                    <a:pt x="604" y="2286"/>
                  </a:cubicBezTo>
                  <a:cubicBezTo>
                    <a:pt x="638" y="2214"/>
                    <a:pt x="698" y="2175"/>
                    <a:pt x="752" y="2132"/>
                  </a:cubicBezTo>
                  <a:cubicBezTo>
                    <a:pt x="1287" y="1716"/>
                    <a:pt x="1864" y="1372"/>
                    <a:pt x="2494" y="1121"/>
                  </a:cubicBezTo>
                  <a:cubicBezTo>
                    <a:pt x="2559" y="1094"/>
                    <a:pt x="2602" y="1079"/>
                    <a:pt x="2635" y="1079"/>
                  </a:cubicBezTo>
                  <a:close/>
                  <a:moveTo>
                    <a:pt x="408" y="0"/>
                  </a:moveTo>
                  <a:cubicBezTo>
                    <a:pt x="404" y="0"/>
                    <a:pt x="400" y="0"/>
                    <a:pt x="396" y="0"/>
                  </a:cubicBezTo>
                  <a:cubicBezTo>
                    <a:pt x="356" y="2"/>
                    <a:pt x="316" y="10"/>
                    <a:pt x="301" y="54"/>
                  </a:cubicBezTo>
                  <a:cubicBezTo>
                    <a:pt x="291" y="84"/>
                    <a:pt x="299" y="118"/>
                    <a:pt x="323" y="141"/>
                  </a:cubicBezTo>
                  <a:cubicBezTo>
                    <a:pt x="361" y="178"/>
                    <a:pt x="403" y="213"/>
                    <a:pt x="448" y="245"/>
                  </a:cubicBezTo>
                  <a:cubicBezTo>
                    <a:pt x="557" y="321"/>
                    <a:pt x="673" y="389"/>
                    <a:pt x="780" y="470"/>
                  </a:cubicBezTo>
                  <a:cubicBezTo>
                    <a:pt x="995" y="627"/>
                    <a:pt x="993" y="634"/>
                    <a:pt x="796" y="799"/>
                  </a:cubicBezTo>
                  <a:cubicBezTo>
                    <a:pt x="759" y="829"/>
                    <a:pt x="722" y="857"/>
                    <a:pt x="687" y="889"/>
                  </a:cubicBezTo>
                  <a:cubicBezTo>
                    <a:pt x="296" y="1253"/>
                    <a:pt x="2" y="1667"/>
                    <a:pt x="1" y="2232"/>
                  </a:cubicBezTo>
                  <a:cubicBezTo>
                    <a:pt x="7" y="2318"/>
                    <a:pt x="6" y="2405"/>
                    <a:pt x="19" y="2491"/>
                  </a:cubicBezTo>
                  <a:cubicBezTo>
                    <a:pt x="58" y="2699"/>
                    <a:pt x="240" y="2913"/>
                    <a:pt x="422" y="2913"/>
                  </a:cubicBezTo>
                  <a:cubicBezTo>
                    <a:pt x="434" y="2913"/>
                    <a:pt x="446" y="2912"/>
                    <a:pt x="458" y="2910"/>
                  </a:cubicBezTo>
                  <a:cubicBezTo>
                    <a:pt x="707" y="2868"/>
                    <a:pt x="723" y="2859"/>
                    <a:pt x="723" y="2859"/>
                  </a:cubicBezTo>
                  <a:cubicBezTo>
                    <a:pt x="723" y="2859"/>
                    <a:pt x="973" y="3104"/>
                    <a:pt x="1337" y="3183"/>
                  </a:cubicBezTo>
                  <a:cubicBezTo>
                    <a:pt x="1735" y="3272"/>
                    <a:pt x="2130" y="3361"/>
                    <a:pt x="2498" y="3555"/>
                  </a:cubicBezTo>
                  <a:cubicBezTo>
                    <a:pt x="2549" y="3582"/>
                    <a:pt x="2589" y="3596"/>
                    <a:pt x="2619" y="3596"/>
                  </a:cubicBezTo>
                  <a:cubicBezTo>
                    <a:pt x="2678" y="3596"/>
                    <a:pt x="2704" y="3545"/>
                    <a:pt x="2716" y="3436"/>
                  </a:cubicBezTo>
                  <a:cubicBezTo>
                    <a:pt x="2741" y="3190"/>
                    <a:pt x="2825" y="2965"/>
                    <a:pt x="2925" y="2742"/>
                  </a:cubicBezTo>
                  <a:cubicBezTo>
                    <a:pt x="3001" y="2569"/>
                    <a:pt x="3068" y="2393"/>
                    <a:pt x="3126" y="2216"/>
                  </a:cubicBezTo>
                  <a:cubicBezTo>
                    <a:pt x="3204" y="1979"/>
                    <a:pt x="3229" y="1738"/>
                    <a:pt x="3153" y="1498"/>
                  </a:cubicBezTo>
                  <a:cubicBezTo>
                    <a:pt x="3125" y="1406"/>
                    <a:pt x="3145" y="1365"/>
                    <a:pt x="3222" y="1307"/>
                  </a:cubicBezTo>
                  <a:cubicBezTo>
                    <a:pt x="3405" y="1171"/>
                    <a:pt x="3423" y="1043"/>
                    <a:pt x="3348" y="835"/>
                  </a:cubicBezTo>
                  <a:cubicBezTo>
                    <a:pt x="3257" y="592"/>
                    <a:pt x="3074" y="456"/>
                    <a:pt x="2841" y="381"/>
                  </a:cubicBezTo>
                  <a:cubicBezTo>
                    <a:pt x="2610" y="306"/>
                    <a:pt x="2380" y="265"/>
                    <a:pt x="2152" y="265"/>
                  </a:cubicBezTo>
                  <a:cubicBezTo>
                    <a:pt x="1867" y="265"/>
                    <a:pt x="1586" y="328"/>
                    <a:pt x="1310" y="468"/>
                  </a:cubicBezTo>
                  <a:cubicBezTo>
                    <a:pt x="1265" y="491"/>
                    <a:pt x="1226" y="506"/>
                    <a:pt x="1190" y="506"/>
                  </a:cubicBezTo>
                  <a:cubicBezTo>
                    <a:pt x="1143" y="506"/>
                    <a:pt x="1102" y="481"/>
                    <a:pt x="1057" y="418"/>
                  </a:cubicBezTo>
                  <a:cubicBezTo>
                    <a:pt x="943" y="255"/>
                    <a:pt x="769" y="156"/>
                    <a:pt x="596" y="61"/>
                  </a:cubicBezTo>
                  <a:cubicBezTo>
                    <a:pt x="537" y="29"/>
                    <a:pt x="477" y="0"/>
                    <a:pt x="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2"/>
            <p:cNvSpPr/>
            <p:nvPr/>
          </p:nvSpPr>
          <p:spPr>
            <a:xfrm>
              <a:off x="6378517" y="5333176"/>
              <a:ext cx="61471" cy="36675"/>
            </a:xfrm>
            <a:custGeom>
              <a:avLst/>
              <a:gdLst/>
              <a:ahLst/>
              <a:cxnLst/>
              <a:rect l="l" t="t" r="r" b="b"/>
              <a:pathLst>
                <a:path w="828" h="494" extrusionOk="0">
                  <a:moveTo>
                    <a:pt x="85" y="1"/>
                  </a:moveTo>
                  <a:cubicBezTo>
                    <a:pt x="70" y="1"/>
                    <a:pt x="55" y="6"/>
                    <a:pt x="43" y="14"/>
                  </a:cubicBezTo>
                  <a:cubicBezTo>
                    <a:pt x="7" y="40"/>
                    <a:pt x="1" y="80"/>
                    <a:pt x="14" y="120"/>
                  </a:cubicBezTo>
                  <a:cubicBezTo>
                    <a:pt x="38" y="199"/>
                    <a:pt x="91" y="256"/>
                    <a:pt x="152" y="304"/>
                  </a:cubicBezTo>
                  <a:cubicBezTo>
                    <a:pt x="291" y="417"/>
                    <a:pt x="452" y="471"/>
                    <a:pt x="651" y="494"/>
                  </a:cubicBezTo>
                  <a:cubicBezTo>
                    <a:pt x="660" y="491"/>
                    <a:pt x="671" y="491"/>
                    <a:pt x="683" y="491"/>
                  </a:cubicBezTo>
                  <a:cubicBezTo>
                    <a:pt x="690" y="491"/>
                    <a:pt x="697" y="491"/>
                    <a:pt x="705" y="491"/>
                  </a:cubicBezTo>
                  <a:cubicBezTo>
                    <a:pt x="745" y="491"/>
                    <a:pt x="791" y="487"/>
                    <a:pt x="807" y="429"/>
                  </a:cubicBezTo>
                  <a:cubicBezTo>
                    <a:pt x="827" y="355"/>
                    <a:pt x="750" y="320"/>
                    <a:pt x="695" y="299"/>
                  </a:cubicBezTo>
                  <a:cubicBezTo>
                    <a:pt x="499" y="222"/>
                    <a:pt x="296" y="157"/>
                    <a:pt x="131" y="18"/>
                  </a:cubicBezTo>
                  <a:cubicBezTo>
                    <a:pt x="117" y="6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4" name="Google Shape;644;p22"/>
          <p:cNvGrpSpPr/>
          <p:nvPr/>
        </p:nvGrpSpPr>
        <p:grpSpPr>
          <a:xfrm rot="10800000" flipH="1">
            <a:off x="951562" y="4769363"/>
            <a:ext cx="281452" cy="262374"/>
            <a:chOff x="1300875" y="-345150"/>
            <a:chExt cx="281452" cy="262374"/>
          </a:xfrm>
        </p:grpSpPr>
        <p:sp>
          <p:nvSpPr>
            <p:cNvPr id="645" name="Google Shape;645;p22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2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2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8" name="Google Shape;648;p22"/>
          <p:cNvGrpSpPr/>
          <p:nvPr/>
        </p:nvGrpSpPr>
        <p:grpSpPr>
          <a:xfrm rot="10800000" flipH="1">
            <a:off x="269949" y="880795"/>
            <a:ext cx="320702" cy="308120"/>
            <a:chOff x="1729274" y="64034"/>
            <a:chExt cx="320702" cy="308120"/>
          </a:xfrm>
        </p:grpSpPr>
        <p:sp>
          <p:nvSpPr>
            <p:cNvPr id="649" name="Google Shape;649;p22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2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2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2" name="Google Shape;652;p22"/>
          <p:cNvGrpSpPr/>
          <p:nvPr/>
        </p:nvGrpSpPr>
        <p:grpSpPr>
          <a:xfrm rot="10800000" flipH="1">
            <a:off x="361949" y="4621870"/>
            <a:ext cx="320702" cy="308120"/>
            <a:chOff x="1729274" y="64034"/>
            <a:chExt cx="320702" cy="308120"/>
          </a:xfrm>
        </p:grpSpPr>
        <p:sp>
          <p:nvSpPr>
            <p:cNvPr id="653" name="Google Shape;653;p22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2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2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6" name="Google Shape;656;p22"/>
          <p:cNvGrpSpPr/>
          <p:nvPr/>
        </p:nvGrpSpPr>
        <p:grpSpPr>
          <a:xfrm rot="10800000" flipH="1">
            <a:off x="7856711" y="4666157"/>
            <a:ext cx="320702" cy="308120"/>
            <a:chOff x="1729274" y="64034"/>
            <a:chExt cx="320702" cy="308120"/>
          </a:xfrm>
        </p:grpSpPr>
        <p:sp>
          <p:nvSpPr>
            <p:cNvPr id="657" name="Google Shape;657;p22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2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2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0">
  <p:cSld name="CUSTOM_1_1_1_1_1_1_1_1_1_1"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24"/>
          <p:cNvSpPr/>
          <p:nvPr/>
        </p:nvSpPr>
        <p:spPr>
          <a:xfrm>
            <a:off x="427500" y="539500"/>
            <a:ext cx="8289000" cy="4279500"/>
          </a:xfrm>
          <a:prstGeom prst="roundRect">
            <a:avLst>
              <a:gd name="adj" fmla="val 5742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24"/>
          <p:cNvSpPr txBox="1">
            <a:spLocks noGrp="1"/>
          </p:cNvSpPr>
          <p:nvPr>
            <p:ph type="title"/>
          </p:nvPr>
        </p:nvSpPr>
        <p:spPr>
          <a:xfrm>
            <a:off x="713200" y="940325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98" name="Google Shape;698;p24"/>
          <p:cNvGrpSpPr/>
          <p:nvPr/>
        </p:nvGrpSpPr>
        <p:grpSpPr>
          <a:xfrm rot="10800000">
            <a:off x="8532767" y="3995926"/>
            <a:ext cx="365112" cy="304161"/>
            <a:chOff x="6123799" y="5566737"/>
            <a:chExt cx="365112" cy="304161"/>
          </a:xfrm>
        </p:grpSpPr>
        <p:sp>
          <p:nvSpPr>
            <p:cNvPr id="699" name="Google Shape;699;p24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4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4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2" name="Google Shape;702;p24"/>
          <p:cNvGrpSpPr/>
          <p:nvPr/>
        </p:nvGrpSpPr>
        <p:grpSpPr>
          <a:xfrm>
            <a:off x="250675" y="4566242"/>
            <a:ext cx="337718" cy="419382"/>
            <a:chOff x="8079285" y="5023000"/>
            <a:chExt cx="337718" cy="419382"/>
          </a:xfrm>
        </p:grpSpPr>
        <p:sp>
          <p:nvSpPr>
            <p:cNvPr id="703" name="Google Shape;703;p24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6" name="Google Shape;706;p24"/>
          <p:cNvGrpSpPr/>
          <p:nvPr/>
        </p:nvGrpSpPr>
        <p:grpSpPr>
          <a:xfrm flipH="1">
            <a:off x="271542" y="3995917"/>
            <a:ext cx="295995" cy="291318"/>
            <a:chOff x="8275353" y="5502964"/>
            <a:chExt cx="295995" cy="291318"/>
          </a:xfrm>
        </p:grpSpPr>
        <p:sp>
          <p:nvSpPr>
            <p:cNvPr id="707" name="Google Shape;707;p24"/>
            <p:cNvSpPr/>
            <p:nvPr/>
          </p:nvSpPr>
          <p:spPr>
            <a:xfrm>
              <a:off x="8275353" y="5502964"/>
              <a:ext cx="295995" cy="291318"/>
            </a:xfrm>
            <a:custGeom>
              <a:avLst/>
              <a:gdLst/>
              <a:ahLst/>
              <a:cxnLst/>
              <a:rect l="l" t="t" r="r" b="b"/>
              <a:pathLst>
                <a:path w="3987" h="3924" extrusionOk="0">
                  <a:moveTo>
                    <a:pt x="2793" y="0"/>
                  </a:moveTo>
                  <a:cubicBezTo>
                    <a:pt x="2623" y="0"/>
                    <a:pt x="2448" y="27"/>
                    <a:pt x="2254" y="83"/>
                  </a:cubicBezTo>
                  <a:cubicBezTo>
                    <a:pt x="1518" y="296"/>
                    <a:pt x="933" y="719"/>
                    <a:pt x="514" y="1341"/>
                  </a:cubicBezTo>
                  <a:cubicBezTo>
                    <a:pt x="188" y="1822"/>
                    <a:pt x="19" y="2331"/>
                    <a:pt x="7" y="2849"/>
                  </a:cubicBezTo>
                  <a:cubicBezTo>
                    <a:pt x="1" y="3191"/>
                    <a:pt x="100" y="3464"/>
                    <a:pt x="304" y="3659"/>
                  </a:cubicBezTo>
                  <a:cubicBezTo>
                    <a:pt x="487" y="3835"/>
                    <a:pt x="732" y="3924"/>
                    <a:pt x="1030" y="3924"/>
                  </a:cubicBezTo>
                  <a:cubicBezTo>
                    <a:pt x="1065" y="3924"/>
                    <a:pt x="1099" y="3922"/>
                    <a:pt x="1136" y="3920"/>
                  </a:cubicBezTo>
                  <a:cubicBezTo>
                    <a:pt x="1208" y="3917"/>
                    <a:pt x="1278" y="3907"/>
                    <a:pt x="1349" y="3890"/>
                  </a:cubicBezTo>
                  <a:cubicBezTo>
                    <a:pt x="1852" y="3764"/>
                    <a:pt x="2486" y="3555"/>
                    <a:pt x="2942" y="3035"/>
                  </a:cubicBezTo>
                  <a:cubicBezTo>
                    <a:pt x="3247" y="2713"/>
                    <a:pt x="3489" y="2364"/>
                    <a:pt x="3700" y="1935"/>
                  </a:cubicBezTo>
                  <a:cubicBezTo>
                    <a:pt x="3811" y="1719"/>
                    <a:pt x="3888" y="1485"/>
                    <a:pt x="3926" y="1246"/>
                  </a:cubicBezTo>
                  <a:cubicBezTo>
                    <a:pt x="3987" y="848"/>
                    <a:pt x="3859" y="578"/>
                    <a:pt x="3740" y="421"/>
                  </a:cubicBezTo>
                  <a:cubicBezTo>
                    <a:pt x="3623" y="263"/>
                    <a:pt x="3396" y="65"/>
                    <a:pt x="2996" y="13"/>
                  </a:cubicBezTo>
                  <a:cubicBezTo>
                    <a:pt x="2928" y="4"/>
                    <a:pt x="2861" y="0"/>
                    <a:pt x="2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4"/>
            <p:cNvSpPr/>
            <p:nvPr/>
          </p:nvSpPr>
          <p:spPr>
            <a:xfrm>
              <a:off x="8336602" y="5562728"/>
              <a:ext cx="173276" cy="170158"/>
            </a:xfrm>
            <a:custGeom>
              <a:avLst/>
              <a:gdLst/>
              <a:ahLst/>
              <a:cxnLst/>
              <a:rect l="l" t="t" r="r" b="b"/>
              <a:pathLst>
                <a:path w="2334" h="2292" extrusionOk="0">
                  <a:moveTo>
                    <a:pt x="1991" y="1"/>
                  </a:moveTo>
                  <a:cubicBezTo>
                    <a:pt x="1552" y="1"/>
                    <a:pt x="1141" y="238"/>
                    <a:pt x="807" y="524"/>
                  </a:cubicBezTo>
                  <a:cubicBezTo>
                    <a:pt x="554" y="742"/>
                    <a:pt x="324" y="994"/>
                    <a:pt x="178" y="1294"/>
                  </a:cubicBezTo>
                  <a:cubicBezTo>
                    <a:pt x="58" y="1529"/>
                    <a:pt x="1" y="1792"/>
                    <a:pt x="16" y="2057"/>
                  </a:cubicBezTo>
                  <a:cubicBezTo>
                    <a:pt x="22" y="2171"/>
                    <a:pt x="17" y="2279"/>
                    <a:pt x="150" y="2290"/>
                  </a:cubicBezTo>
                  <a:cubicBezTo>
                    <a:pt x="157" y="2291"/>
                    <a:pt x="164" y="2291"/>
                    <a:pt x="172" y="2291"/>
                  </a:cubicBezTo>
                  <a:cubicBezTo>
                    <a:pt x="273" y="2291"/>
                    <a:pt x="398" y="2241"/>
                    <a:pt x="489" y="2211"/>
                  </a:cubicBezTo>
                  <a:cubicBezTo>
                    <a:pt x="720" y="2138"/>
                    <a:pt x="938" y="2034"/>
                    <a:pt x="1139" y="1900"/>
                  </a:cubicBezTo>
                  <a:cubicBezTo>
                    <a:pt x="1538" y="1631"/>
                    <a:pt x="1872" y="1276"/>
                    <a:pt x="2114" y="858"/>
                  </a:cubicBezTo>
                  <a:cubicBezTo>
                    <a:pt x="2219" y="679"/>
                    <a:pt x="2310" y="486"/>
                    <a:pt x="2327" y="278"/>
                  </a:cubicBezTo>
                  <a:cubicBezTo>
                    <a:pt x="2333" y="231"/>
                    <a:pt x="2328" y="184"/>
                    <a:pt x="2313" y="139"/>
                  </a:cubicBezTo>
                  <a:cubicBezTo>
                    <a:pt x="2268" y="35"/>
                    <a:pt x="2137" y="3"/>
                    <a:pt x="2023" y="1"/>
                  </a:cubicBezTo>
                  <a:cubicBezTo>
                    <a:pt x="2012" y="1"/>
                    <a:pt x="2002" y="1"/>
                    <a:pt x="19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4"/>
            <p:cNvSpPr/>
            <p:nvPr/>
          </p:nvSpPr>
          <p:spPr>
            <a:xfrm>
              <a:off x="8326059" y="5553448"/>
              <a:ext cx="193766" cy="190203"/>
            </a:xfrm>
            <a:custGeom>
              <a:avLst/>
              <a:gdLst/>
              <a:ahLst/>
              <a:cxnLst/>
              <a:rect l="l" t="t" r="r" b="b"/>
              <a:pathLst>
                <a:path w="2610" h="2562" extrusionOk="0">
                  <a:moveTo>
                    <a:pt x="2061" y="234"/>
                  </a:moveTo>
                  <a:cubicBezTo>
                    <a:pt x="2094" y="234"/>
                    <a:pt x="2129" y="238"/>
                    <a:pt x="2167" y="245"/>
                  </a:cubicBezTo>
                  <a:cubicBezTo>
                    <a:pt x="1976" y="447"/>
                    <a:pt x="1761" y="576"/>
                    <a:pt x="1560" y="740"/>
                  </a:cubicBezTo>
                  <a:lnTo>
                    <a:pt x="1560" y="738"/>
                  </a:lnTo>
                  <a:cubicBezTo>
                    <a:pt x="1538" y="703"/>
                    <a:pt x="1523" y="690"/>
                    <a:pt x="1523" y="680"/>
                  </a:cubicBezTo>
                  <a:cubicBezTo>
                    <a:pt x="1511" y="388"/>
                    <a:pt x="1524" y="369"/>
                    <a:pt x="1801" y="287"/>
                  </a:cubicBezTo>
                  <a:cubicBezTo>
                    <a:pt x="1882" y="262"/>
                    <a:pt x="1964" y="234"/>
                    <a:pt x="2061" y="234"/>
                  </a:cubicBezTo>
                  <a:close/>
                  <a:moveTo>
                    <a:pt x="1270" y="546"/>
                  </a:moveTo>
                  <a:cubicBezTo>
                    <a:pt x="1270" y="698"/>
                    <a:pt x="1268" y="820"/>
                    <a:pt x="1270" y="943"/>
                  </a:cubicBezTo>
                  <a:cubicBezTo>
                    <a:pt x="1270" y="975"/>
                    <a:pt x="1254" y="1005"/>
                    <a:pt x="1229" y="1023"/>
                  </a:cubicBezTo>
                  <a:cubicBezTo>
                    <a:pt x="1065" y="1176"/>
                    <a:pt x="899" y="1329"/>
                    <a:pt x="725" y="1488"/>
                  </a:cubicBezTo>
                  <a:cubicBezTo>
                    <a:pt x="605" y="1283"/>
                    <a:pt x="600" y="1119"/>
                    <a:pt x="777" y="953"/>
                  </a:cubicBezTo>
                  <a:cubicBezTo>
                    <a:pt x="924" y="816"/>
                    <a:pt x="1049" y="654"/>
                    <a:pt x="1270" y="546"/>
                  </a:cubicBezTo>
                  <a:close/>
                  <a:moveTo>
                    <a:pt x="2294" y="490"/>
                  </a:moveTo>
                  <a:cubicBezTo>
                    <a:pt x="2257" y="757"/>
                    <a:pt x="2121" y="978"/>
                    <a:pt x="1977" y="1191"/>
                  </a:cubicBezTo>
                  <a:cubicBezTo>
                    <a:pt x="1806" y="1440"/>
                    <a:pt x="1808" y="1502"/>
                    <a:pt x="1682" y="1502"/>
                  </a:cubicBezTo>
                  <a:cubicBezTo>
                    <a:pt x="1622" y="1502"/>
                    <a:pt x="1532" y="1488"/>
                    <a:pt x="1379" y="1473"/>
                  </a:cubicBezTo>
                  <a:cubicBezTo>
                    <a:pt x="1325" y="1468"/>
                    <a:pt x="1273" y="1458"/>
                    <a:pt x="1174" y="1443"/>
                  </a:cubicBezTo>
                  <a:cubicBezTo>
                    <a:pt x="1511" y="1052"/>
                    <a:pt x="1910" y="784"/>
                    <a:pt x="2294" y="490"/>
                  </a:cubicBezTo>
                  <a:close/>
                  <a:moveTo>
                    <a:pt x="376" y="1412"/>
                  </a:moveTo>
                  <a:lnTo>
                    <a:pt x="376" y="1412"/>
                  </a:lnTo>
                  <a:cubicBezTo>
                    <a:pt x="562" y="1664"/>
                    <a:pt x="488" y="1773"/>
                    <a:pt x="228" y="2011"/>
                  </a:cubicBezTo>
                  <a:lnTo>
                    <a:pt x="228" y="2009"/>
                  </a:lnTo>
                  <a:cubicBezTo>
                    <a:pt x="168" y="1783"/>
                    <a:pt x="287" y="1520"/>
                    <a:pt x="376" y="1412"/>
                  </a:cubicBezTo>
                  <a:close/>
                  <a:moveTo>
                    <a:pt x="1047" y="1669"/>
                  </a:moveTo>
                  <a:cubicBezTo>
                    <a:pt x="1127" y="1669"/>
                    <a:pt x="1230" y="1690"/>
                    <a:pt x="1385" y="1721"/>
                  </a:cubicBezTo>
                  <a:cubicBezTo>
                    <a:pt x="1422" y="1728"/>
                    <a:pt x="1466" y="1724"/>
                    <a:pt x="1501" y="1783"/>
                  </a:cubicBezTo>
                  <a:cubicBezTo>
                    <a:pt x="1211" y="2101"/>
                    <a:pt x="899" y="2318"/>
                    <a:pt x="345" y="2318"/>
                  </a:cubicBezTo>
                  <a:cubicBezTo>
                    <a:pt x="338" y="2318"/>
                    <a:pt x="332" y="2318"/>
                    <a:pt x="325" y="2318"/>
                  </a:cubicBezTo>
                  <a:cubicBezTo>
                    <a:pt x="453" y="2177"/>
                    <a:pt x="537" y="2088"/>
                    <a:pt x="622" y="1986"/>
                  </a:cubicBezTo>
                  <a:cubicBezTo>
                    <a:pt x="822" y="1749"/>
                    <a:pt x="890" y="1669"/>
                    <a:pt x="1047" y="1669"/>
                  </a:cubicBezTo>
                  <a:close/>
                  <a:moveTo>
                    <a:pt x="2115" y="0"/>
                  </a:moveTo>
                  <a:cubicBezTo>
                    <a:pt x="1995" y="0"/>
                    <a:pt x="1876" y="24"/>
                    <a:pt x="1759" y="58"/>
                  </a:cubicBezTo>
                  <a:cubicBezTo>
                    <a:pt x="1189" y="224"/>
                    <a:pt x="730" y="547"/>
                    <a:pt x="398" y="1040"/>
                  </a:cubicBezTo>
                  <a:cubicBezTo>
                    <a:pt x="166" y="1386"/>
                    <a:pt x="15" y="1761"/>
                    <a:pt x="7" y="2182"/>
                  </a:cubicBezTo>
                  <a:cubicBezTo>
                    <a:pt x="1" y="2455"/>
                    <a:pt x="98" y="2562"/>
                    <a:pt x="345" y="2562"/>
                  </a:cubicBezTo>
                  <a:cubicBezTo>
                    <a:pt x="366" y="2562"/>
                    <a:pt x="387" y="2561"/>
                    <a:pt x="409" y="2560"/>
                  </a:cubicBezTo>
                  <a:cubicBezTo>
                    <a:pt x="439" y="2558"/>
                    <a:pt x="471" y="2554"/>
                    <a:pt x="502" y="2548"/>
                  </a:cubicBezTo>
                  <a:cubicBezTo>
                    <a:pt x="988" y="2427"/>
                    <a:pt x="1447" y="2254"/>
                    <a:pt x="1754" y="1895"/>
                  </a:cubicBezTo>
                  <a:cubicBezTo>
                    <a:pt x="2019" y="1617"/>
                    <a:pt x="2239" y="1298"/>
                    <a:pt x="2407" y="953"/>
                  </a:cubicBezTo>
                  <a:cubicBezTo>
                    <a:pt x="2485" y="799"/>
                    <a:pt x="2541" y="634"/>
                    <a:pt x="2569" y="463"/>
                  </a:cubicBezTo>
                  <a:cubicBezTo>
                    <a:pt x="2609" y="198"/>
                    <a:pt x="2490" y="42"/>
                    <a:pt x="2224" y="7"/>
                  </a:cubicBezTo>
                  <a:cubicBezTo>
                    <a:pt x="2187" y="3"/>
                    <a:pt x="2151" y="0"/>
                    <a:pt x="21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24"/>
          <p:cNvGrpSpPr/>
          <p:nvPr/>
        </p:nvGrpSpPr>
        <p:grpSpPr>
          <a:xfrm>
            <a:off x="162518" y="892639"/>
            <a:ext cx="359247" cy="368156"/>
            <a:chOff x="6247038" y="5125229"/>
            <a:chExt cx="359247" cy="368156"/>
          </a:xfrm>
        </p:grpSpPr>
        <p:sp>
          <p:nvSpPr>
            <p:cNvPr id="711" name="Google Shape;711;p24"/>
            <p:cNvSpPr/>
            <p:nvPr/>
          </p:nvSpPr>
          <p:spPr>
            <a:xfrm>
              <a:off x="6247038" y="5125229"/>
              <a:ext cx="359247" cy="368156"/>
            </a:xfrm>
            <a:custGeom>
              <a:avLst/>
              <a:gdLst/>
              <a:ahLst/>
              <a:cxnLst/>
              <a:rect l="l" t="t" r="r" b="b"/>
              <a:pathLst>
                <a:path w="4839" h="4959" extrusionOk="0">
                  <a:moveTo>
                    <a:pt x="1093" y="0"/>
                  </a:moveTo>
                  <a:cubicBezTo>
                    <a:pt x="1078" y="0"/>
                    <a:pt x="1063" y="1"/>
                    <a:pt x="1047" y="1"/>
                  </a:cubicBezTo>
                  <a:cubicBezTo>
                    <a:pt x="650" y="18"/>
                    <a:pt x="420" y="278"/>
                    <a:pt x="340" y="515"/>
                  </a:cubicBezTo>
                  <a:cubicBezTo>
                    <a:pt x="242" y="796"/>
                    <a:pt x="319" y="1108"/>
                    <a:pt x="534" y="1315"/>
                  </a:cubicBezTo>
                  <a:cubicBezTo>
                    <a:pt x="558" y="1338"/>
                    <a:pt x="583" y="1360"/>
                    <a:pt x="605" y="1380"/>
                  </a:cubicBezTo>
                  <a:cubicBezTo>
                    <a:pt x="296" y="1739"/>
                    <a:pt x="2" y="2237"/>
                    <a:pt x="1" y="2911"/>
                  </a:cubicBezTo>
                  <a:cubicBezTo>
                    <a:pt x="1" y="2928"/>
                    <a:pt x="1" y="2945"/>
                    <a:pt x="2" y="2960"/>
                  </a:cubicBezTo>
                  <a:cubicBezTo>
                    <a:pt x="4" y="2981"/>
                    <a:pt x="4" y="3002"/>
                    <a:pt x="6" y="3022"/>
                  </a:cubicBezTo>
                  <a:cubicBezTo>
                    <a:pt x="8" y="3112"/>
                    <a:pt x="16" y="3204"/>
                    <a:pt x="31" y="3293"/>
                  </a:cubicBezTo>
                  <a:cubicBezTo>
                    <a:pt x="122" y="3798"/>
                    <a:pt x="560" y="4276"/>
                    <a:pt x="1099" y="4276"/>
                  </a:cubicBezTo>
                  <a:cubicBezTo>
                    <a:pt x="1144" y="4276"/>
                    <a:pt x="1190" y="4273"/>
                    <a:pt x="1237" y="4266"/>
                  </a:cubicBezTo>
                  <a:cubicBezTo>
                    <a:pt x="1431" y="4390"/>
                    <a:pt x="1646" y="4481"/>
                    <a:pt x="1871" y="4531"/>
                  </a:cubicBezTo>
                  <a:lnTo>
                    <a:pt x="1872" y="4531"/>
                  </a:lnTo>
                  <a:cubicBezTo>
                    <a:pt x="2235" y="4613"/>
                    <a:pt x="2577" y="4689"/>
                    <a:pt x="2862" y="4839"/>
                  </a:cubicBezTo>
                  <a:cubicBezTo>
                    <a:pt x="3028" y="4927"/>
                    <a:pt x="3177" y="4959"/>
                    <a:pt x="3304" y="4959"/>
                  </a:cubicBezTo>
                  <a:cubicBezTo>
                    <a:pt x="3427" y="4959"/>
                    <a:pt x="3549" y="4928"/>
                    <a:pt x="3657" y="4871"/>
                  </a:cubicBezTo>
                  <a:cubicBezTo>
                    <a:pt x="3824" y="4782"/>
                    <a:pt x="4032" y="4591"/>
                    <a:pt x="4074" y="4190"/>
                  </a:cubicBezTo>
                  <a:cubicBezTo>
                    <a:pt x="4089" y="4058"/>
                    <a:pt x="4133" y="3915"/>
                    <a:pt x="4228" y="3702"/>
                  </a:cubicBezTo>
                  <a:cubicBezTo>
                    <a:pt x="4314" y="3510"/>
                    <a:pt x="4391" y="3312"/>
                    <a:pt x="4456" y="3111"/>
                  </a:cubicBezTo>
                  <a:cubicBezTo>
                    <a:pt x="4549" y="2830"/>
                    <a:pt x="4581" y="2559"/>
                    <a:pt x="4554" y="2299"/>
                  </a:cubicBezTo>
                  <a:cubicBezTo>
                    <a:pt x="4721" y="2076"/>
                    <a:pt x="4839" y="1742"/>
                    <a:pt x="4669" y="1281"/>
                  </a:cubicBezTo>
                  <a:cubicBezTo>
                    <a:pt x="4560" y="989"/>
                    <a:pt x="4312" y="602"/>
                    <a:pt x="3735" y="416"/>
                  </a:cubicBezTo>
                  <a:cubicBezTo>
                    <a:pt x="3426" y="315"/>
                    <a:pt x="3124" y="265"/>
                    <a:pt x="2830" y="265"/>
                  </a:cubicBezTo>
                  <a:cubicBezTo>
                    <a:pt x="2548" y="265"/>
                    <a:pt x="2275" y="311"/>
                    <a:pt x="2010" y="404"/>
                  </a:cubicBezTo>
                  <a:cubicBezTo>
                    <a:pt x="1882" y="305"/>
                    <a:pt x="1747" y="219"/>
                    <a:pt x="1604" y="146"/>
                  </a:cubicBezTo>
                  <a:cubicBezTo>
                    <a:pt x="1480" y="77"/>
                    <a:pt x="1311" y="0"/>
                    <a:pt x="10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4"/>
            <p:cNvSpPr/>
            <p:nvPr/>
          </p:nvSpPr>
          <p:spPr>
            <a:xfrm>
              <a:off x="6304425" y="5199544"/>
              <a:ext cx="239498" cy="183744"/>
            </a:xfrm>
            <a:custGeom>
              <a:avLst/>
              <a:gdLst/>
              <a:ahLst/>
              <a:cxnLst/>
              <a:rect l="l" t="t" r="r" b="b"/>
              <a:pathLst>
                <a:path w="3226" h="2475" extrusionOk="0">
                  <a:moveTo>
                    <a:pt x="2087" y="0"/>
                  </a:moveTo>
                  <a:cubicBezTo>
                    <a:pt x="1551" y="0"/>
                    <a:pt x="1094" y="259"/>
                    <a:pt x="876" y="412"/>
                  </a:cubicBezTo>
                  <a:cubicBezTo>
                    <a:pt x="91" y="968"/>
                    <a:pt x="38" y="1536"/>
                    <a:pt x="38" y="1536"/>
                  </a:cubicBezTo>
                  <a:cubicBezTo>
                    <a:pt x="1" y="1719"/>
                    <a:pt x="1" y="1907"/>
                    <a:pt x="38" y="2089"/>
                  </a:cubicBezTo>
                  <a:cubicBezTo>
                    <a:pt x="65" y="2220"/>
                    <a:pt x="118" y="2358"/>
                    <a:pt x="232" y="2426"/>
                  </a:cubicBezTo>
                  <a:cubicBezTo>
                    <a:pt x="289" y="2461"/>
                    <a:pt x="352" y="2474"/>
                    <a:pt x="418" y="2474"/>
                  </a:cubicBezTo>
                  <a:cubicBezTo>
                    <a:pt x="512" y="2474"/>
                    <a:pt x="610" y="2447"/>
                    <a:pt x="700" y="2416"/>
                  </a:cubicBezTo>
                  <a:cubicBezTo>
                    <a:pt x="1586" y="2123"/>
                    <a:pt x="2396" y="1638"/>
                    <a:pt x="3070" y="994"/>
                  </a:cubicBezTo>
                  <a:cubicBezTo>
                    <a:pt x="3128" y="937"/>
                    <a:pt x="3189" y="877"/>
                    <a:pt x="3211" y="800"/>
                  </a:cubicBezTo>
                  <a:cubicBezTo>
                    <a:pt x="3226" y="744"/>
                    <a:pt x="3224" y="687"/>
                    <a:pt x="3209" y="634"/>
                  </a:cubicBezTo>
                  <a:cubicBezTo>
                    <a:pt x="3177" y="515"/>
                    <a:pt x="3095" y="349"/>
                    <a:pt x="2993" y="280"/>
                  </a:cubicBezTo>
                  <a:cubicBezTo>
                    <a:pt x="2684" y="75"/>
                    <a:pt x="2374" y="0"/>
                    <a:pt x="20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4"/>
            <p:cNvSpPr/>
            <p:nvPr/>
          </p:nvSpPr>
          <p:spPr>
            <a:xfrm>
              <a:off x="6342436" y="5254704"/>
              <a:ext cx="36303" cy="48850"/>
            </a:xfrm>
            <a:custGeom>
              <a:avLst/>
              <a:gdLst/>
              <a:ahLst/>
              <a:cxnLst/>
              <a:rect l="l" t="t" r="r" b="b"/>
              <a:pathLst>
                <a:path w="489" h="658" extrusionOk="0">
                  <a:moveTo>
                    <a:pt x="284" y="0"/>
                  </a:moveTo>
                  <a:cubicBezTo>
                    <a:pt x="197" y="0"/>
                    <a:pt x="156" y="72"/>
                    <a:pt x="123" y="146"/>
                  </a:cubicBezTo>
                  <a:cubicBezTo>
                    <a:pt x="74" y="255"/>
                    <a:pt x="19" y="342"/>
                    <a:pt x="5" y="464"/>
                  </a:cubicBezTo>
                  <a:cubicBezTo>
                    <a:pt x="0" y="496"/>
                    <a:pt x="4" y="530"/>
                    <a:pt x="12" y="560"/>
                  </a:cubicBezTo>
                  <a:cubicBezTo>
                    <a:pt x="34" y="621"/>
                    <a:pt x="100" y="657"/>
                    <a:pt x="166" y="657"/>
                  </a:cubicBezTo>
                  <a:cubicBezTo>
                    <a:pt x="177" y="657"/>
                    <a:pt x="189" y="656"/>
                    <a:pt x="200" y="654"/>
                  </a:cubicBezTo>
                  <a:cubicBezTo>
                    <a:pt x="275" y="640"/>
                    <a:pt x="337" y="587"/>
                    <a:pt x="381" y="525"/>
                  </a:cubicBezTo>
                  <a:cubicBezTo>
                    <a:pt x="423" y="469"/>
                    <a:pt x="451" y="406"/>
                    <a:pt x="468" y="339"/>
                  </a:cubicBezTo>
                  <a:cubicBezTo>
                    <a:pt x="488" y="271"/>
                    <a:pt x="487" y="199"/>
                    <a:pt x="463" y="134"/>
                  </a:cubicBezTo>
                  <a:cubicBezTo>
                    <a:pt x="441" y="69"/>
                    <a:pt x="386" y="18"/>
                    <a:pt x="317" y="3"/>
                  </a:cubicBezTo>
                  <a:cubicBezTo>
                    <a:pt x="306" y="1"/>
                    <a:pt x="295" y="0"/>
                    <a:pt x="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4"/>
            <p:cNvSpPr/>
            <p:nvPr/>
          </p:nvSpPr>
          <p:spPr>
            <a:xfrm>
              <a:off x="6332711" y="5246315"/>
              <a:ext cx="194880" cy="183076"/>
            </a:xfrm>
            <a:custGeom>
              <a:avLst/>
              <a:gdLst/>
              <a:ahLst/>
              <a:cxnLst/>
              <a:rect l="l" t="t" r="r" b="b"/>
              <a:pathLst>
                <a:path w="2625" h="2466" extrusionOk="0">
                  <a:moveTo>
                    <a:pt x="2205" y="0"/>
                  </a:moveTo>
                  <a:cubicBezTo>
                    <a:pt x="2168" y="0"/>
                    <a:pt x="2129" y="10"/>
                    <a:pt x="2095" y="26"/>
                  </a:cubicBezTo>
                  <a:cubicBezTo>
                    <a:pt x="1473" y="264"/>
                    <a:pt x="893" y="592"/>
                    <a:pt x="369" y="1003"/>
                  </a:cubicBezTo>
                  <a:cubicBezTo>
                    <a:pt x="282" y="1072"/>
                    <a:pt x="198" y="1142"/>
                    <a:pt x="115" y="1215"/>
                  </a:cubicBezTo>
                  <a:cubicBezTo>
                    <a:pt x="88" y="1238"/>
                    <a:pt x="16" y="1282"/>
                    <a:pt x="9" y="1317"/>
                  </a:cubicBezTo>
                  <a:cubicBezTo>
                    <a:pt x="1" y="1352"/>
                    <a:pt x="48" y="1426"/>
                    <a:pt x="61" y="1456"/>
                  </a:cubicBezTo>
                  <a:cubicBezTo>
                    <a:pt x="162" y="1664"/>
                    <a:pt x="314" y="1840"/>
                    <a:pt x="505" y="1969"/>
                  </a:cubicBezTo>
                  <a:cubicBezTo>
                    <a:pt x="737" y="2127"/>
                    <a:pt x="1005" y="2221"/>
                    <a:pt x="1282" y="2276"/>
                  </a:cubicBezTo>
                  <a:cubicBezTo>
                    <a:pt x="1468" y="2313"/>
                    <a:pt x="1661" y="2335"/>
                    <a:pt x="1835" y="2414"/>
                  </a:cubicBezTo>
                  <a:cubicBezTo>
                    <a:pt x="1887" y="2438"/>
                    <a:pt x="1947" y="2465"/>
                    <a:pt x="2000" y="2465"/>
                  </a:cubicBezTo>
                  <a:cubicBezTo>
                    <a:pt x="2028" y="2465"/>
                    <a:pt x="2054" y="2457"/>
                    <a:pt x="2077" y="2437"/>
                  </a:cubicBezTo>
                  <a:cubicBezTo>
                    <a:pt x="2114" y="2405"/>
                    <a:pt x="2119" y="2352"/>
                    <a:pt x="2127" y="2303"/>
                  </a:cubicBezTo>
                  <a:cubicBezTo>
                    <a:pt x="2179" y="1989"/>
                    <a:pt x="2375" y="1719"/>
                    <a:pt x="2481" y="1419"/>
                  </a:cubicBezTo>
                  <a:cubicBezTo>
                    <a:pt x="2625" y="1003"/>
                    <a:pt x="2591" y="545"/>
                    <a:pt x="2387" y="156"/>
                  </a:cubicBezTo>
                  <a:cubicBezTo>
                    <a:pt x="2348" y="84"/>
                    <a:pt x="2295" y="9"/>
                    <a:pt x="2214" y="0"/>
                  </a:cubicBezTo>
                  <a:cubicBezTo>
                    <a:pt x="2211" y="0"/>
                    <a:pt x="2208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4"/>
            <p:cNvSpPr/>
            <p:nvPr/>
          </p:nvSpPr>
          <p:spPr>
            <a:xfrm>
              <a:off x="6378517" y="5317215"/>
              <a:ext cx="70825" cy="71122"/>
            </a:xfrm>
            <a:custGeom>
              <a:avLst/>
              <a:gdLst/>
              <a:ahLst/>
              <a:cxnLst/>
              <a:rect l="l" t="t" r="r" b="b"/>
              <a:pathLst>
                <a:path w="954" h="958" extrusionOk="0">
                  <a:moveTo>
                    <a:pt x="345" y="0"/>
                  </a:moveTo>
                  <a:cubicBezTo>
                    <a:pt x="197" y="0"/>
                    <a:pt x="30" y="97"/>
                    <a:pt x="9" y="250"/>
                  </a:cubicBezTo>
                  <a:cubicBezTo>
                    <a:pt x="1" y="330"/>
                    <a:pt x="14" y="410"/>
                    <a:pt x="48" y="483"/>
                  </a:cubicBezTo>
                  <a:cubicBezTo>
                    <a:pt x="120" y="654"/>
                    <a:pt x="246" y="796"/>
                    <a:pt x="408" y="888"/>
                  </a:cubicBezTo>
                  <a:cubicBezTo>
                    <a:pt x="481" y="929"/>
                    <a:pt x="568" y="958"/>
                    <a:pt x="651" y="958"/>
                  </a:cubicBezTo>
                  <a:cubicBezTo>
                    <a:pt x="711" y="958"/>
                    <a:pt x="769" y="943"/>
                    <a:pt x="817" y="907"/>
                  </a:cubicBezTo>
                  <a:cubicBezTo>
                    <a:pt x="941" y="818"/>
                    <a:pt x="953" y="635"/>
                    <a:pt x="906" y="488"/>
                  </a:cubicBezTo>
                  <a:cubicBezTo>
                    <a:pt x="854" y="325"/>
                    <a:pt x="749" y="184"/>
                    <a:pt x="604" y="89"/>
                  </a:cubicBezTo>
                  <a:cubicBezTo>
                    <a:pt x="536" y="40"/>
                    <a:pt x="453" y="10"/>
                    <a:pt x="370" y="1"/>
                  </a:cubicBezTo>
                  <a:cubicBezTo>
                    <a:pt x="361" y="1"/>
                    <a:pt x="35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4"/>
            <p:cNvSpPr/>
            <p:nvPr/>
          </p:nvSpPr>
          <p:spPr>
            <a:xfrm>
              <a:off x="6297595" y="5175861"/>
              <a:ext cx="254198" cy="266967"/>
            </a:xfrm>
            <a:custGeom>
              <a:avLst/>
              <a:gdLst/>
              <a:ahLst/>
              <a:cxnLst/>
              <a:rect l="l" t="t" r="r" b="b"/>
              <a:pathLst>
                <a:path w="3424" h="3596" extrusionOk="0">
                  <a:moveTo>
                    <a:pt x="3067" y="978"/>
                  </a:moveTo>
                  <a:cubicBezTo>
                    <a:pt x="3102" y="978"/>
                    <a:pt x="3133" y="989"/>
                    <a:pt x="3153" y="1025"/>
                  </a:cubicBezTo>
                  <a:cubicBezTo>
                    <a:pt x="3187" y="1085"/>
                    <a:pt x="3132" y="1152"/>
                    <a:pt x="3059" y="1206"/>
                  </a:cubicBezTo>
                  <a:cubicBezTo>
                    <a:pt x="3011" y="1137"/>
                    <a:pt x="2967" y="1085"/>
                    <a:pt x="2952" y="1001"/>
                  </a:cubicBezTo>
                  <a:cubicBezTo>
                    <a:pt x="2990" y="990"/>
                    <a:pt x="3031" y="978"/>
                    <a:pt x="3067" y="978"/>
                  </a:cubicBezTo>
                  <a:close/>
                  <a:moveTo>
                    <a:pt x="2205" y="468"/>
                  </a:moveTo>
                  <a:cubicBezTo>
                    <a:pt x="2521" y="468"/>
                    <a:pt x="2805" y="549"/>
                    <a:pt x="2965" y="710"/>
                  </a:cubicBezTo>
                  <a:cubicBezTo>
                    <a:pt x="1931" y="993"/>
                    <a:pt x="1034" y="1526"/>
                    <a:pt x="256" y="2264"/>
                  </a:cubicBezTo>
                  <a:cubicBezTo>
                    <a:pt x="145" y="1780"/>
                    <a:pt x="601" y="1075"/>
                    <a:pt x="1275" y="701"/>
                  </a:cubicBezTo>
                  <a:cubicBezTo>
                    <a:pt x="1558" y="546"/>
                    <a:pt x="1896" y="468"/>
                    <a:pt x="2205" y="468"/>
                  </a:cubicBezTo>
                  <a:close/>
                  <a:moveTo>
                    <a:pt x="457" y="2447"/>
                  </a:moveTo>
                  <a:lnTo>
                    <a:pt x="458" y="2449"/>
                  </a:lnTo>
                  <a:cubicBezTo>
                    <a:pt x="519" y="2516"/>
                    <a:pt x="567" y="2593"/>
                    <a:pt x="601" y="2677"/>
                  </a:cubicBezTo>
                  <a:cubicBezTo>
                    <a:pt x="565" y="2701"/>
                    <a:pt x="532" y="2712"/>
                    <a:pt x="503" y="2712"/>
                  </a:cubicBezTo>
                  <a:cubicBezTo>
                    <a:pt x="462" y="2712"/>
                    <a:pt x="428" y="2691"/>
                    <a:pt x="403" y="2657"/>
                  </a:cubicBezTo>
                  <a:cubicBezTo>
                    <a:pt x="354" y="2591"/>
                    <a:pt x="390" y="2522"/>
                    <a:pt x="457" y="2447"/>
                  </a:cubicBezTo>
                  <a:close/>
                  <a:moveTo>
                    <a:pt x="2635" y="1079"/>
                  </a:moveTo>
                  <a:cubicBezTo>
                    <a:pt x="2689" y="1079"/>
                    <a:pt x="2718" y="1119"/>
                    <a:pt x="2773" y="1216"/>
                  </a:cubicBezTo>
                  <a:cubicBezTo>
                    <a:pt x="2935" y="1510"/>
                    <a:pt x="3001" y="1816"/>
                    <a:pt x="2888" y="2143"/>
                  </a:cubicBezTo>
                  <a:cubicBezTo>
                    <a:pt x="2848" y="2261"/>
                    <a:pt x="2806" y="2380"/>
                    <a:pt x="2758" y="2496"/>
                  </a:cubicBezTo>
                  <a:cubicBezTo>
                    <a:pt x="2652" y="2754"/>
                    <a:pt x="2519" y="3002"/>
                    <a:pt x="2496" y="3292"/>
                  </a:cubicBezTo>
                  <a:cubicBezTo>
                    <a:pt x="2461" y="3285"/>
                    <a:pt x="2434" y="3290"/>
                    <a:pt x="2415" y="3279"/>
                  </a:cubicBezTo>
                  <a:cubicBezTo>
                    <a:pt x="2159" y="3114"/>
                    <a:pt x="1867" y="3041"/>
                    <a:pt x="1575" y="2992"/>
                  </a:cubicBezTo>
                  <a:cubicBezTo>
                    <a:pt x="1126" y="2915"/>
                    <a:pt x="839" y="2643"/>
                    <a:pt x="604" y="2286"/>
                  </a:cubicBezTo>
                  <a:cubicBezTo>
                    <a:pt x="638" y="2214"/>
                    <a:pt x="698" y="2175"/>
                    <a:pt x="752" y="2132"/>
                  </a:cubicBezTo>
                  <a:cubicBezTo>
                    <a:pt x="1287" y="1716"/>
                    <a:pt x="1864" y="1372"/>
                    <a:pt x="2494" y="1121"/>
                  </a:cubicBezTo>
                  <a:cubicBezTo>
                    <a:pt x="2559" y="1094"/>
                    <a:pt x="2602" y="1079"/>
                    <a:pt x="2635" y="1079"/>
                  </a:cubicBezTo>
                  <a:close/>
                  <a:moveTo>
                    <a:pt x="408" y="0"/>
                  </a:moveTo>
                  <a:cubicBezTo>
                    <a:pt x="404" y="0"/>
                    <a:pt x="400" y="0"/>
                    <a:pt x="396" y="0"/>
                  </a:cubicBezTo>
                  <a:cubicBezTo>
                    <a:pt x="356" y="2"/>
                    <a:pt x="316" y="10"/>
                    <a:pt x="301" y="54"/>
                  </a:cubicBezTo>
                  <a:cubicBezTo>
                    <a:pt x="291" y="84"/>
                    <a:pt x="299" y="118"/>
                    <a:pt x="323" y="141"/>
                  </a:cubicBezTo>
                  <a:cubicBezTo>
                    <a:pt x="361" y="178"/>
                    <a:pt x="403" y="213"/>
                    <a:pt x="448" y="245"/>
                  </a:cubicBezTo>
                  <a:cubicBezTo>
                    <a:pt x="557" y="321"/>
                    <a:pt x="673" y="389"/>
                    <a:pt x="780" y="470"/>
                  </a:cubicBezTo>
                  <a:cubicBezTo>
                    <a:pt x="995" y="627"/>
                    <a:pt x="993" y="634"/>
                    <a:pt x="796" y="799"/>
                  </a:cubicBezTo>
                  <a:cubicBezTo>
                    <a:pt x="759" y="829"/>
                    <a:pt x="722" y="857"/>
                    <a:pt x="687" y="889"/>
                  </a:cubicBezTo>
                  <a:cubicBezTo>
                    <a:pt x="296" y="1253"/>
                    <a:pt x="2" y="1667"/>
                    <a:pt x="1" y="2232"/>
                  </a:cubicBezTo>
                  <a:cubicBezTo>
                    <a:pt x="7" y="2318"/>
                    <a:pt x="6" y="2405"/>
                    <a:pt x="19" y="2491"/>
                  </a:cubicBezTo>
                  <a:cubicBezTo>
                    <a:pt x="58" y="2699"/>
                    <a:pt x="240" y="2913"/>
                    <a:pt x="422" y="2913"/>
                  </a:cubicBezTo>
                  <a:cubicBezTo>
                    <a:pt x="434" y="2913"/>
                    <a:pt x="446" y="2912"/>
                    <a:pt x="458" y="2910"/>
                  </a:cubicBezTo>
                  <a:cubicBezTo>
                    <a:pt x="707" y="2868"/>
                    <a:pt x="723" y="2859"/>
                    <a:pt x="723" y="2859"/>
                  </a:cubicBezTo>
                  <a:cubicBezTo>
                    <a:pt x="723" y="2859"/>
                    <a:pt x="973" y="3104"/>
                    <a:pt x="1337" y="3183"/>
                  </a:cubicBezTo>
                  <a:cubicBezTo>
                    <a:pt x="1735" y="3272"/>
                    <a:pt x="2130" y="3361"/>
                    <a:pt x="2498" y="3555"/>
                  </a:cubicBezTo>
                  <a:cubicBezTo>
                    <a:pt x="2549" y="3582"/>
                    <a:pt x="2589" y="3596"/>
                    <a:pt x="2619" y="3596"/>
                  </a:cubicBezTo>
                  <a:cubicBezTo>
                    <a:pt x="2678" y="3596"/>
                    <a:pt x="2704" y="3545"/>
                    <a:pt x="2716" y="3436"/>
                  </a:cubicBezTo>
                  <a:cubicBezTo>
                    <a:pt x="2741" y="3190"/>
                    <a:pt x="2825" y="2965"/>
                    <a:pt x="2925" y="2742"/>
                  </a:cubicBezTo>
                  <a:cubicBezTo>
                    <a:pt x="3001" y="2569"/>
                    <a:pt x="3068" y="2393"/>
                    <a:pt x="3126" y="2216"/>
                  </a:cubicBezTo>
                  <a:cubicBezTo>
                    <a:pt x="3204" y="1979"/>
                    <a:pt x="3229" y="1738"/>
                    <a:pt x="3153" y="1498"/>
                  </a:cubicBezTo>
                  <a:cubicBezTo>
                    <a:pt x="3125" y="1406"/>
                    <a:pt x="3145" y="1365"/>
                    <a:pt x="3222" y="1307"/>
                  </a:cubicBezTo>
                  <a:cubicBezTo>
                    <a:pt x="3405" y="1171"/>
                    <a:pt x="3423" y="1043"/>
                    <a:pt x="3348" y="835"/>
                  </a:cubicBezTo>
                  <a:cubicBezTo>
                    <a:pt x="3257" y="592"/>
                    <a:pt x="3074" y="456"/>
                    <a:pt x="2841" y="381"/>
                  </a:cubicBezTo>
                  <a:cubicBezTo>
                    <a:pt x="2610" y="306"/>
                    <a:pt x="2380" y="265"/>
                    <a:pt x="2152" y="265"/>
                  </a:cubicBezTo>
                  <a:cubicBezTo>
                    <a:pt x="1867" y="265"/>
                    <a:pt x="1586" y="328"/>
                    <a:pt x="1310" y="468"/>
                  </a:cubicBezTo>
                  <a:cubicBezTo>
                    <a:pt x="1265" y="491"/>
                    <a:pt x="1226" y="506"/>
                    <a:pt x="1190" y="506"/>
                  </a:cubicBezTo>
                  <a:cubicBezTo>
                    <a:pt x="1143" y="506"/>
                    <a:pt x="1102" y="481"/>
                    <a:pt x="1057" y="418"/>
                  </a:cubicBezTo>
                  <a:cubicBezTo>
                    <a:pt x="943" y="255"/>
                    <a:pt x="769" y="156"/>
                    <a:pt x="596" y="61"/>
                  </a:cubicBezTo>
                  <a:cubicBezTo>
                    <a:pt x="537" y="29"/>
                    <a:pt x="477" y="0"/>
                    <a:pt x="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4"/>
            <p:cNvSpPr/>
            <p:nvPr/>
          </p:nvSpPr>
          <p:spPr>
            <a:xfrm>
              <a:off x="6378517" y="5333176"/>
              <a:ext cx="61471" cy="36675"/>
            </a:xfrm>
            <a:custGeom>
              <a:avLst/>
              <a:gdLst/>
              <a:ahLst/>
              <a:cxnLst/>
              <a:rect l="l" t="t" r="r" b="b"/>
              <a:pathLst>
                <a:path w="828" h="494" extrusionOk="0">
                  <a:moveTo>
                    <a:pt x="85" y="1"/>
                  </a:moveTo>
                  <a:cubicBezTo>
                    <a:pt x="70" y="1"/>
                    <a:pt x="55" y="6"/>
                    <a:pt x="43" y="14"/>
                  </a:cubicBezTo>
                  <a:cubicBezTo>
                    <a:pt x="7" y="40"/>
                    <a:pt x="1" y="80"/>
                    <a:pt x="14" y="120"/>
                  </a:cubicBezTo>
                  <a:cubicBezTo>
                    <a:pt x="38" y="199"/>
                    <a:pt x="91" y="256"/>
                    <a:pt x="152" y="304"/>
                  </a:cubicBezTo>
                  <a:cubicBezTo>
                    <a:pt x="291" y="417"/>
                    <a:pt x="452" y="471"/>
                    <a:pt x="651" y="494"/>
                  </a:cubicBezTo>
                  <a:cubicBezTo>
                    <a:pt x="660" y="491"/>
                    <a:pt x="671" y="491"/>
                    <a:pt x="683" y="491"/>
                  </a:cubicBezTo>
                  <a:cubicBezTo>
                    <a:pt x="690" y="491"/>
                    <a:pt x="697" y="491"/>
                    <a:pt x="705" y="491"/>
                  </a:cubicBezTo>
                  <a:cubicBezTo>
                    <a:pt x="745" y="491"/>
                    <a:pt x="791" y="487"/>
                    <a:pt x="807" y="429"/>
                  </a:cubicBezTo>
                  <a:cubicBezTo>
                    <a:pt x="827" y="355"/>
                    <a:pt x="750" y="320"/>
                    <a:pt x="695" y="299"/>
                  </a:cubicBezTo>
                  <a:cubicBezTo>
                    <a:pt x="499" y="222"/>
                    <a:pt x="296" y="157"/>
                    <a:pt x="131" y="18"/>
                  </a:cubicBezTo>
                  <a:cubicBezTo>
                    <a:pt x="117" y="6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8" name="Google Shape;718;p24"/>
          <p:cNvGrpSpPr/>
          <p:nvPr/>
        </p:nvGrpSpPr>
        <p:grpSpPr>
          <a:xfrm rot="10800000">
            <a:off x="7787301" y="4723263"/>
            <a:ext cx="281452" cy="262374"/>
            <a:chOff x="1300875" y="-345150"/>
            <a:chExt cx="281452" cy="262374"/>
          </a:xfrm>
        </p:grpSpPr>
        <p:sp>
          <p:nvSpPr>
            <p:cNvPr id="719" name="Google Shape;719;p24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4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4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2" name="Google Shape;722;p24"/>
          <p:cNvGrpSpPr/>
          <p:nvPr/>
        </p:nvGrpSpPr>
        <p:grpSpPr>
          <a:xfrm rot="10800000">
            <a:off x="8446602" y="863645"/>
            <a:ext cx="320702" cy="308120"/>
            <a:chOff x="1729274" y="64034"/>
            <a:chExt cx="320702" cy="308120"/>
          </a:xfrm>
        </p:grpSpPr>
        <p:sp>
          <p:nvSpPr>
            <p:cNvPr id="723" name="Google Shape;723;p24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4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4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6" name="Google Shape;726;p24"/>
          <p:cNvGrpSpPr/>
          <p:nvPr/>
        </p:nvGrpSpPr>
        <p:grpSpPr>
          <a:xfrm rot="10800000">
            <a:off x="8423439" y="4621870"/>
            <a:ext cx="320702" cy="308120"/>
            <a:chOff x="1729274" y="64034"/>
            <a:chExt cx="320702" cy="308120"/>
          </a:xfrm>
        </p:grpSpPr>
        <p:sp>
          <p:nvSpPr>
            <p:cNvPr id="727" name="Google Shape;727;p24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24"/>
          <p:cNvGrpSpPr/>
          <p:nvPr/>
        </p:nvGrpSpPr>
        <p:grpSpPr>
          <a:xfrm rot="10800000">
            <a:off x="928677" y="4666157"/>
            <a:ext cx="320702" cy="308120"/>
            <a:chOff x="1729274" y="64034"/>
            <a:chExt cx="320702" cy="308120"/>
          </a:xfrm>
        </p:grpSpPr>
        <p:sp>
          <p:nvSpPr>
            <p:cNvPr id="731" name="Google Shape;731;p24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3"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26"/>
          <p:cNvSpPr/>
          <p:nvPr/>
        </p:nvSpPr>
        <p:spPr>
          <a:xfrm>
            <a:off x="427500" y="539500"/>
            <a:ext cx="8289000" cy="4279500"/>
          </a:xfrm>
          <a:prstGeom prst="roundRect">
            <a:avLst>
              <a:gd name="adj" fmla="val 5742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26"/>
          <p:cNvSpPr txBox="1">
            <a:spLocks noGrp="1"/>
          </p:cNvSpPr>
          <p:nvPr>
            <p:ph type="title"/>
          </p:nvPr>
        </p:nvSpPr>
        <p:spPr>
          <a:xfrm>
            <a:off x="713200" y="940325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78" name="Google Shape;778;p26"/>
          <p:cNvSpPr txBox="1">
            <a:spLocks noGrp="1"/>
          </p:cNvSpPr>
          <p:nvPr>
            <p:ph type="subTitle" idx="1"/>
          </p:nvPr>
        </p:nvSpPr>
        <p:spPr>
          <a:xfrm>
            <a:off x="2116500" y="2114675"/>
            <a:ext cx="2334600" cy="4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779" name="Google Shape;779;p26"/>
          <p:cNvSpPr txBox="1">
            <a:spLocks noGrp="1"/>
          </p:cNvSpPr>
          <p:nvPr>
            <p:ph type="subTitle" idx="2"/>
          </p:nvPr>
        </p:nvSpPr>
        <p:spPr>
          <a:xfrm>
            <a:off x="2116500" y="2442975"/>
            <a:ext cx="2334600" cy="72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780" name="Google Shape;780;p26"/>
          <p:cNvSpPr txBox="1">
            <a:spLocks noGrp="1"/>
          </p:cNvSpPr>
          <p:nvPr>
            <p:ph type="subTitle" idx="3"/>
          </p:nvPr>
        </p:nvSpPr>
        <p:spPr>
          <a:xfrm>
            <a:off x="4692900" y="2114675"/>
            <a:ext cx="2334600" cy="4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781" name="Google Shape;781;p26"/>
          <p:cNvSpPr txBox="1">
            <a:spLocks noGrp="1"/>
          </p:cNvSpPr>
          <p:nvPr>
            <p:ph type="subTitle" idx="4"/>
          </p:nvPr>
        </p:nvSpPr>
        <p:spPr>
          <a:xfrm>
            <a:off x="4692900" y="2442975"/>
            <a:ext cx="2334600" cy="72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782" name="Google Shape;782;p26"/>
          <p:cNvSpPr txBox="1">
            <a:spLocks noGrp="1"/>
          </p:cNvSpPr>
          <p:nvPr>
            <p:ph type="subTitle" idx="5"/>
          </p:nvPr>
        </p:nvSpPr>
        <p:spPr>
          <a:xfrm>
            <a:off x="2116500" y="3524375"/>
            <a:ext cx="2334600" cy="4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783" name="Google Shape;783;p26"/>
          <p:cNvSpPr txBox="1">
            <a:spLocks noGrp="1"/>
          </p:cNvSpPr>
          <p:nvPr>
            <p:ph type="subTitle" idx="6"/>
          </p:nvPr>
        </p:nvSpPr>
        <p:spPr>
          <a:xfrm>
            <a:off x="2116500" y="3851989"/>
            <a:ext cx="2334600" cy="72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784" name="Google Shape;784;p26"/>
          <p:cNvSpPr txBox="1">
            <a:spLocks noGrp="1"/>
          </p:cNvSpPr>
          <p:nvPr>
            <p:ph type="subTitle" idx="7"/>
          </p:nvPr>
        </p:nvSpPr>
        <p:spPr>
          <a:xfrm>
            <a:off x="4692900" y="3524375"/>
            <a:ext cx="2334600" cy="4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785" name="Google Shape;785;p26"/>
          <p:cNvSpPr txBox="1">
            <a:spLocks noGrp="1"/>
          </p:cNvSpPr>
          <p:nvPr>
            <p:ph type="subTitle" idx="8"/>
          </p:nvPr>
        </p:nvSpPr>
        <p:spPr>
          <a:xfrm>
            <a:off x="4692900" y="3851989"/>
            <a:ext cx="2334600" cy="72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  <p:grpSp>
        <p:nvGrpSpPr>
          <p:cNvPr id="786" name="Google Shape;786;p26"/>
          <p:cNvGrpSpPr/>
          <p:nvPr/>
        </p:nvGrpSpPr>
        <p:grpSpPr>
          <a:xfrm flipH="1">
            <a:off x="8259942" y="4697712"/>
            <a:ext cx="365112" cy="304161"/>
            <a:chOff x="6123799" y="5566737"/>
            <a:chExt cx="365112" cy="304161"/>
          </a:xfrm>
        </p:grpSpPr>
        <p:sp>
          <p:nvSpPr>
            <p:cNvPr id="787" name="Google Shape;787;p26"/>
            <p:cNvSpPr/>
            <p:nvPr/>
          </p:nvSpPr>
          <p:spPr>
            <a:xfrm>
              <a:off x="6123799" y="5566737"/>
              <a:ext cx="365112" cy="304161"/>
            </a:xfrm>
            <a:custGeom>
              <a:avLst/>
              <a:gdLst/>
              <a:ahLst/>
              <a:cxnLst/>
              <a:rect l="l" t="t" r="r" b="b"/>
              <a:pathLst>
                <a:path w="4918" h="4097" extrusionOk="0">
                  <a:moveTo>
                    <a:pt x="1648" y="0"/>
                  </a:moveTo>
                  <a:cubicBezTo>
                    <a:pt x="1399" y="0"/>
                    <a:pt x="1179" y="51"/>
                    <a:pt x="988" y="155"/>
                  </a:cubicBezTo>
                  <a:cubicBezTo>
                    <a:pt x="938" y="146"/>
                    <a:pt x="887" y="141"/>
                    <a:pt x="836" y="141"/>
                  </a:cubicBezTo>
                  <a:cubicBezTo>
                    <a:pt x="823" y="141"/>
                    <a:pt x="810" y="141"/>
                    <a:pt x="797" y="142"/>
                  </a:cubicBezTo>
                  <a:cubicBezTo>
                    <a:pt x="474" y="152"/>
                    <a:pt x="190" y="365"/>
                    <a:pt x="91" y="673"/>
                  </a:cubicBezTo>
                  <a:cubicBezTo>
                    <a:pt x="1" y="945"/>
                    <a:pt x="76" y="1244"/>
                    <a:pt x="282" y="1441"/>
                  </a:cubicBezTo>
                  <a:cubicBezTo>
                    <a:pt x="306" y="2302"/>
                    <a:pt x="698" y="3016"/>
                    <a:pt x="1433" y="3523"/>
                  </a:cubicBezTo>
                  <a:cubicBezTo>
                    <a:pt x="1736" y="3732"/>
                    <a:pt x="2058" y="3861"/>
                    <a:pt x="2305" y="3952"/>
                  </a:cubicBezTo>
                  <a:cubicBezTo>
                    <a:pt x="2563" y="4047"/>
                    <a:pt x="2836" y="4096"/>
                    <a:pt x="3113" y="4096"/>
                  </a:cubicBezTo>
                  <a:cubicBezTo>
                    <a:pt x="3425" y="4094"/>
                    <a:pt x="3735" y="4034"/>
                    <a:pt x="4025" y="3918"/>
                  </a:cubicBezTo>
                  <a:cubicBezTo>
                    <a:pt x="4037" y="3915"/>
                    <a:pt x="4047" y="3910"/>
                    <a:pt x="4059" y="3905"/>
                  </a:cubicBezTo>
                  <a:cubicBezTo>
                    <a:pt x="4289" y="3801"/>
                    <a:pt x="4637" y="3645"/>
                    <a:pt x="4778" y="3264"/>
                  </a:cubicBezTo>
                  <a:cubicBezTo>
                    <a:pt x="4917" y="2889"/>
                    <a:pt x="4755" y="2543"/>
                    <a:pt x="4658" y="2337"/>
                  </a:cubicBezTo>
                  <a:cubicBezTo>
                    <a:pt x="4237" y="1436"/>
                    <a:pt x="3527" y="727"/>
                    <a:pt x="2551" y="226"/>
                  </a:cubicBezTo>
                  <a:cubicBezTo>
                    <a:pt x="2308" y="100"/>
                    <a:pt x="2041" y="24"/>
                    <a:pt x="1768" y="4"/>
                  </a:cubicBezTo>
                  <a:cubicBezTo>
                    <a:pt x="1727" y="2"/>
                    <a:pt x="1687" y="0"/>
                    <a:pt x="16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6"/>
            <p:cNvSpPr/>
            <p:nvPr/>
          </p:nvSpPr>
          <p:spPr>
            <a:xfrm>
              <a:off x="6200712" y="5624496"/>
              <a:ext cx="220196" cy="185748"/>
            </a:xfrm>
            <a:custGeom>
              <a:avLst/>
              <a:gdLst/>
              <a:ahLst/>
              <a:cxnLst/>
              <a:rect l="l" t="t" r="r" b="b"/>
              <a:pathLst>
                <a:path w="2966" h="2502" extrusionOk="0">
                  <a:moveTo>
                    <a:pt x="560" y="1"/>
                  </a:moveTo>
                  <a:cubicBezTo>
                    <a:pt x="448" y="1"/>
                    <a:pt x="337" y="20"/>
                    <a:pt x="241" y="71"/>
                  </a:cubicBezTo>
                  <a:cubicBezTo>
                    <a:pt x="35" y="179"/>
                    <a:pt x="1" y="570"/>
                    <a:pt x="21" y="769"/>
                  </a:cubicBezTo>
                  <a:cubicBezTo>
                    <a:pt x="45" y="999"/>
                    <a:pt x="142" y="1213"/>
                    <a:pt x="261" y="1410"/>
                  </a:cubicBezTo>
                  <a:cubicBezTo>
                    <a:pt x="320" y="1507"/>
                    <a:pt x="383" y="1601"/>
                    <a:pt x="455" y="1690"/>
                  </a:cubicBezTo>
                  <a:cubicBezTo>
                    <a:pt x="799" y="2114"/>
                    <a:pt x="1319" y="2374"/>
                    <a:pt x="1856" y="2468"/>
                  </a:cubicBezTo>
                  <a:cubicBezTo>
                    <a:pt x="1973" y="2488"/>
                    <a:pt x="2094" y="2501"/>
                    <a:pt x="2215" y="2501"/>
                  </a:cubicBezTo>
                  <a:cubicBezTo>
                    <a:pt x="2418" y="2501"/>
                    <a:pt x="2618" y="2465"/>
                    <a:pt x="2795" y="2369"/>
                  </a:cubicBezTo>
                  <a:cubicBezTo>
                    <a:pt x="2875" y="2325"/>
                    <a:pt x="2956" y="2260"/>
                    <a:pt x="2964" y="2168"/>
                  </a:cubicBezTo>
                  <a:cubicBezTo>
                    <a:pt x="2966" y="2134"/>
                    <a:pt x="2961" y="2099"/>
                    <a:pt x="2951" y="2065"/>
                  </a:cubicBezTo>
                  <a:cubicBezTo>
                    <a:pt x="2892" y="1857"/>
                    <a:pt x="2770" y="1673"/>
                    <a:pt x="2644" y="1497"/>
                  </a:cubicBezTo>
                  <a:cubicBezTo>
                    <a:pt x="2434" y="1203"/>
                    <a:pt x="2211" y="917"/>
                    <a:pt x="1948" y="668"/>
                  </a:cubicBezTo>
                  <a:cubicBezTo>
                    <a:pt x="1685" y="422"/>
                    <a:pt x="1379" y="214"/>
                    <a:pt x="1039" y="93"/>
                  </a:cubicBezTo>
                  <a:cubicBezTo>
                    <a:pt x="897" y="43"/>
                    <a:pt x="726" y="1"/>
                    <a:pt x="5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6"/>
            <p:cNvSpPr/>
            <p:nvPr/>
          </p:nvSpPr>
          <p:spPr>
            <a:xfrm>
              <a:off x="6176435" y="5617369"/>
              <a:ext cx="261176" cy="202898"/>
            </a:xfrm>
            <a:custGeom>
              <a:avLst/>
              <a:gdLst/>
              <a:ahLst/>
              <a:cxnLst/>
              <a:rect l="l" t="t" r="r" b="b"/>
              <a:pathLst>
                <a:path w="3518" h="2733" extrusionOk="0">
                  <a:moveTo>
                    <a:pt x="965" y="260"/>
                  </a:moveTo>
                  <a:cubicBezTo>
                    <a:pt x="1231" y="260"/>
                    <a:pt x="1563" y="410"/>
                    <a:pt x="1849" y="676"/>
                  </a:cubicBezTo>
                  <a:lnTo>
                    <a:pt x="1245" y="806"/>
                  </a:lnTo>
                  <a:cubicBezTo>
                    <a:pt x="1236" y="809"/>
                    <a:pt x="1227" y="810"/>
                    <a:pt x="1218" y="810"/>
                  </a:cubicBezTo>
                  <a:cubicBezTo>
                    <a:pt x="1181" y="810"/>
                    <a:pt x="1145" y="790"/>
                    <a:pt x="1123" y="758"/>
                  </a:cubicBezTo>
                  <a:cubicBezTo>
                    <a:pt x="995" y="598"/>
                    <a:pt x="846" y="456"/>
                    <a:pt x="680" y="337"/>
                  </a:cubicBezTo>
                  <a:cubicBezTo>
                    <a:pt x="759" y="285"/>
                    <a:pt x="857" y="260"/>
                    <a:pt x="965" y="260"/>
                  </a:cubicBezTo>
                  <a:close/>
                  <a:moveTo>
                    <a:pt x="2134" y="898"/>
                  </a:moveTo>
                  <a:cubicBezTo>
                    <a:pt x="2172" y="898"/>
                    <a:pt x="2208" y="912"/>
                    <a:pt x="2236" y="937"/>
                  </a:cubicBezTo>
                  <a:cubicBezTo>
                    <a:pt x="2459" y="1122"/>
                    <a:pt x="2656" y="1338"/>
                    <a:pt x="2817" y="1578"/>
                  </a:cubicBezTo>
                  <a:cubicBezTo>
                    <a:pt x="2634" y="1660"/>
                    <a:pt x="2469" y="1730"/>
                    <a:pt x="2307" y="1804"/>
                  </a:cubicBezTo>
                  <a:cubicBezTo>
                    <a:pt x="2281" y="1817"/>
                    <a:pt x="2254" y="1823"/>
                    <a:pt x="2226" y="1823"/>
                  </a:cubicBezTo>
                  <a:cubicBezTo>
                    <a:pt x="2192" y="1823"/>
                    <a:pt x="2159" y="1814"/>
                    <a:pt x="2129" y="1794"/>
                  </a:cubicBezTo>
                  <a:cubicBezTo>
                    <a:pt x="1812" y="1611"/>
                    <a:pt x="1547" y="1377"/>
                    <a:pt x="1339" y="1034"/>
                  </a:cubicBezTo>
                  <a:cubicBezTo>
                    <a:pt x="1613" y="971"/>
                    <a:pt x="1866" y="914"/>
                    <a:pt x="2127" y="899"/>
                  </a:cubicBezTo>
                  <a:cubicBezTo>
                    <a:pt x="2130" y="899"/>
                    <a:pt x="2132" y="898"/>
                    <a:pt x="2134" y="898"/>
                  </a:cubicBezTo>
                  <a:close/>
                  <a:moveTo>
                    <a:pt x="496" y="526"/>
                  </a:moveTo>
                  <a:cubicBezTo>
                    <a:pt x="633" y="582"/>
                    <a:pt x="732" y="686"/>
                    <a:pt x="816" y="793"/>
                  </a:cubicBezTo>
                  <a:cubicBezTo>
                    <a:pt x="992" y="1014"/>
                    <a:pt x="1155" y="1246"/>
                    <a:pt x="1324" y="1472"/>
                  </a:cubicBezTo>
                  <a:cubicBezTo>
                    <a:pt x="1359" y="1514"/>
                    <a:pt x="1369" y="1573"/>
                    <a:pt x="1353" y="1625"/>
                  </a:cubicBezTo>
                  <a:cubicBezTo>
                    <a:pt x="1319" y="1762"/>
                    <a:pt x="1292" y="1900"/>
                    <a:pt x="1262" y="2037"/>
                  </a:cubicBezTo>
                  <a:cubicBezTo>
                    <a:pt x="766" y="1880"/>
                    <a:pt x="370" y="984"/>
                    <a:pt x="496" y="526"/>
                  </a:cubicBezTo>
                  <a:close/>
                  <a:moveTo>
                    <a:pt x="2909" y="1799"/>
                  </a:moveTo>
                  <a:cubicBezTo>
                    <a:pt x="3012" y="1799"/>
                    <a:pt x="3059" y="1904"/>
                    <a:pt x="3127" y="2155"/>
                  </a:cubicBezTo>
                  <a:cubicBezTo>
                    <a:pt x="2931" y="2113"/>
                    <a:pt x="2744" y="2083"/>
                    <a:pt x="2582" y="1987"/>
                  </a:cubicBezTo>
                  <a:cubicBezTo>
                    <a:pt x="2582" y="1930"/>
                    <a:pt x="2619" y="1923"/>
                    <a:pt x="2642" y="1908"/>
                  </a:cubicBezTo>
                  <a:cubicBezTo>
                    <a:pt x="2763" y="1839"/>
                    <a:pt x="2847" y="1799"/>
                    <a:pt x="2909" y="1799"/>
                  </a:cubicBezTo>
                  <a:close/>
                  <a:moveTo>
                    <a:pt x="1571" y="1732"/>
                  </a:moveTo>
                  <a:cubicBezTo>
                    <a:pt x="1956" y="2049"/>
                    <a:pt x="2364" y="2235"/>
                    <a:pt x="2830" y="2363"/>
                  </a:cubicBezTo>
                  <a:cubicBezTo>
                    <a:pt x="2738" y="2448"/>
                    <a:pt x="2651" y="2441"/>
                    <a:pt x="2572" y="2453"/>
                  </a:cubicBezTo>
                  <a:cubicBezTo>
                    <a:pt x="2513" y="2462"/>
                    <a:pt x="2455" y="2466"/>
                    <a:pt x="2398" y="2466"/>
                  </a:cubicBezTo>
                  <a:cubicBezTo>
                    <a:pt x="2109" y="2466"/>
                    <a:pt x="1842" y="2361"/>
                    <a:pt x="1579" y="2244"/>
                  </a:cubicBezTo>
                  <a:cubicBezTo>
                    <a:pt x="1519" y="2218"/>
                    <a:pt x="1498" y="2180"/>
                    <a:pt x="1510" y="2114"/>
                  </a:cubicBezTo>
                  <a:cubicBezTo>
                    <a:pt x="1532" y="2002"/>
                    <a:pt x="1547" y="1886"/>
                    <a:pt x="1571" y="1732"/>
                  </a:cubicBezTo>
                  <a:close/>
                  <a:moveTo>
                    <a:pt x="929" y="0"/>
                  </a:moveTo>
                  <a:cubicBezTo>
                    <a:pt x="790" y="0"/>
                    <a:pt x="654" y="27"/>
                    <a:pt x="541" y="110"/>
                  </a:cubicBezTo>
                  <a:cubicBezTo>
                    <a:pt x="476" y="159"/>
                    <a:pt x="416" y="179"/>
                    <a:pt x="351" y="179"/>
                  </a:cubicBezTo>
                  <a:cubicBezTo>
                    <a:pt x="315" y="179"/>
                    <a:pt x="278" y="173"/>
                    <a:pt x="237" y="162"/>
                  </a:cubicBezTo>
                  <a:cubicBezTo>
                    <a:pt x="204" y="153"/>
                    <a:pt x="161" y="140"/>
                    <a:pt x="123" y="140"/>
                  </a:cubicBezTo>
                  <a:cubicBezTo>
                    <a:pt x="82" y="140"/>
                    <a:pt x="45" y="155"/>
                    <a:pt x="29" y="203"/>
                  </a:cubicBezTo>
                  <a:cubicBezTo>
                    <a:pt x="1" y="290"/>
                    <a:pt x="118" y="293"/>
                    <a:pt x="170" y="325"/>
                  </a:cubicBezTo>
                  <a:cubicBezTo>
                    <a:pt x="222" y="359"/>
                    <a:pt x="271" y="374"/>
                    <a:pt x="263" y="463"/>
                  </a:cubicBezTo>
                  <a:cubicBezTo>
                    <a:pt x="197" y="1229"/>
                    <a:pt x="472" y="1839"/>
                    <a:pt x="1111" y="2280"/>
                  </a:cubicBezTo>
                  <a:cubicBezTo>
                    <a:pt x="1332" y="2433"/>
                    <a:pt x="1577" y="2537"/>
                    <a:pt x="1829" y="2629"/>
                  </a:cubicBezTo>
                  <a:cubicBezTo>
                    <a:pt x="2021" y="2699"/>
                    <a:pt x="2212" y="2733"/>
                    <a:pt x="2403" y="2733"/>
                  </a:cubicBezTo>
                  <a:cubicBezTo>
                    <a:pt x="2626" y="2733"/>
                    <a:pt x="2849" y="2687"/>
                    <a:pt x="3070" y="2601"/>
                  </a:cubicBezTo>
                  <a:cubicBezTo>
                    <a:pt x="3492" y="2413"/>
                    <a:pt x="3518" y="2337"/>
                    <a:pt x="3333" y="1943"/>
                  </a:cubicBezTo>
                  <a:cubicBezTo>
                    <a:pt x="2952" y="1133"/>
                    <a:pt x="2322" y="557"/>
                    <a:pt x="1532" y="151"/>
                  </a:cubicBezTo>
                  <a:cubicBezTo>
                    <a:pt x="1371" y="65"/>
                    <a:pt x="1195" y="15"/>
                    <a:pt x="1014" y="3"/>
                  </a:cubicBezTo>
                  <a:cubicBezTo>
                    <a:pt x="985" y="1"/>
                    <a:pt x="957" y="0"/>
                    <a:pt x="9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0" name="Google Shape;790;p26"/>
          <p:cNvGrpSpPr/>
          <p:nvPr/>
        </p:nvGrpSpPr>
        <p:grpSpPr>
          <a:xfrm flipH="1">
            <a:off x="327900" y="522450"/>
            <a:ext cx="337718" cy="419382"/>
            <a:chOff x="8079285" y="5023000"/>
            <a:chExt cx="337718" cy="419382"/>
          </a:xfrm>
        </p:grpSpPr>
        <p:sp>
          <p:nvSpPr>
            <p:cNvPr id="791" name="Google Shape;791;p26"/>
            <p:cNvSpPr/>
            <p:nvPr/>
          </p:nvSpPr>
          <p:spPr>
            <a:xfrm>
              <a:off x="8079285" y="5023000"/>
              <a:ext cx="337718" cy="419382"/>
            </a:xfrm>
            <a:custGeom>
              <a:avLst/>
              <a:gdLst/>
              <a:ahLst/>
              <a:cxnLst/>
              <a:rect l="l" t="t" r="r" b="b"/>
              <a:pathLst>
                <a:path w="4549" h="5649" extrusionOk="0">
                  <a:moveTo>
                    <a:pt x="3358" y="1"/>
                  </a:moveTo>
                  <a:cubicBezTo>
                    <a:pt x="3160" y="1"/>
                    <a:pt x="2959" y="79"/>
                    <a:pt x="2806" y="247"/>
                  </a:cubicBezTo>
                  <a:cubicBezTo>
                    <a:pt x="2742" y="317"/>
                    <a:pt x="2690" y="397"/>
                    <a:pt x="2652" y="483"/>
                  </a:cubicBezTo>
                  <a:lnTo>
                    <a:pt x="2648" y="490"/>
                  </a:lnTo>
                  <a:cubicBezTo>
                    <a:pt x="2548" y="699"/>
                    <a:pt x="2511" y="906"/>
                    <a:pt x="2487" y="1080"/>
                  </a:cubicBezTo>
                  <a:cubicBezTo>
                    <a:pt x="2477" y="1155"/>
                    <a:pt x="2467" y="1234"/>
                    <a:pt x="2454" y="1313"/>
                  </a:cubicBezTo>
                  <a:cubicBezTo>
                    <a:pt x="2357" y="1316"/>
                    <a:pt x="2266" y="1323"/>
                    <a:pt x="2192" y="1332"/>
                  </a:cubicBezTo>
                  <a:cubicBezTo>
                    <a:pt x="1562" y="1407"/>
                    <a:pt x="1037" y="1593"/>
                    <a:pt x="587" y="1905"/>
                  </a:cubicBezTo>
                  <a:cubicBezTo>
                    <a:pt x="173" y="2192"/>
                    <a:pt x="0" y="2634"/>
                    <a:pt x="125" y="3089"/>
                  </a:cubicBezTo>
                  <a:cubicBezTo>
                    <a:pt x="200" y="3364"/>
                    <a:pt x="356" y="3585"/>
                    <a:pt x="569" y="3736"/>
                  </a:cubicBezTo>
                  <a:cubicBezTo>
                    <a:pt x="512" y="3823"/>
                    <a:pt x="462" y="3916"/>
                    <a:pt x="418" y="4013"/>
                  </a:cubicBezTo>
                  <a:cubicBezTo>
                    <a:pt x="156" y="4608"/>
                    <a:pt x="383" y="5028"/>
                    <a:pt x="542" y="5225"/>
                  </a:cubicBezTo>
                  <a:cubicBezTo>
                    <a:pt x="753" y="5493"/>
                    <a:pt x="1077" y="5648"/>
                    <a:pt x="1416" y="5648"/>
                  </a:cubicBezTo>
                  <a:cubicBezTo>
                    <a:pt x="1422" y="5648"/>
                    <a:pt x="1427" y="5648"/>
                    <a:pt x="1433" y="5648"/>
                  </a:cubicBezTo>
                  <a:cubicBezTo>
                    <a:pt x="1528" y="5648"/>
                    <a:pt x="1622" y="5638"/>
                    <a:pt x="1716" y="5619"/>
                  </a:cubicBezTo>
                  <a:cubicBezTo>
                    <a:pt x="2009" y="5562"/>
                    <a:pt x="2279" y="5425"/>
                    <a:pt x="2544" y="5199"/>
                  </a:cubicBezTo>
                  <a:lnTo>
                    <a:pt x="2548" y="5197"/>
                  </a:lnTo>
                  <a:cubicBezTo>
                    <a:pt x="2697" y="5309"/>
                    <a:pt x="2875" y="5381"/>
                    <a:pt x="3061" y="5406"/>
                  </a:cubicBezTo>
                  <a:cubicBezTo>
                    <a:pt x="3112" y="5414"/>
                    <a:pt x="3163" y="5417"/>
                    <a:pt x="3213" y="5417"/>
                  </a:cubicBezTo>
                  <a:cubicBezTo>
                    <a:pt x="3522" y="5417"/>
                    <a:pt x="3817" y="5287"/>
                    <a:pt x="4038" y="5049"/>
                  </a:cubicBezTo>
                  <a:cubicBezTo>
                    <a:pt x="4236" y="4840"/>
                    <a:pt x="4327" y="4602"/>
                    <a:pt x="4377" y="4441"/>
                  </a:cubicBezTo>
                  <a:cubicBezTo>
                    <a:pt x="4513" y="4016"/>
                    <a:pt x="4548" y="3564"/>
                    <a:pt x="4486" y="3054"/>
                  </a:cubicBezTo>
                  <a:cubicBezTo>
                    <a:pt x="4423" y="2554"/>
                    <a:pt x="4262" y="2167"/>
                    <a:pt x="3993" y="1871"/>
                  </a:cubicBezTo>
                  <a:cubicBezTo>
                    <a:pt x="4050" y="1615"/>
                    <a:pt x="4070" y="1373"/>
                    <a:pt x="4089" y="1140"/>
                  </a:cubicBezTo>
                  <a:cubicBezTo>
                    <a:pt x="4097" y="1055"/>
                    <a:pt x="4104" y="974"/>
                    <a:pt x="4112" y="895"/>
                  </a:cubicBezTo>
                  <a:cubicBezTo>
                    <a:pt x="4126" y="781"/>
                    <a:pt x="4117" y="666"/>
                    <a:pt x="4087" y="555"/>
                  </a:cubicBezTo>
                  <a:cubicBezTo>
                    <a:pt x="3990" y="202"/>
                    <a:pt x="3677" y="1"/>
                    <a:pt x="3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26"/>
            <p:cNvSpPr/>
            <p:nvPr/>
          </p:nvSpPr>
          <p:spPr>
            <a:xfrm>
              <a:off x="8142612" y="5176900"/>
              <a:ext cx="214999" cy="207055"/>
            </a:xfrm>
            <a:custGeom>
              <a:avLst/>
              <a:gdLst/>
              <a:ahLst/>
              <a:cxnLst/>
              <a:rect l="l" t="t" r="r" b="b"/>
              <a:pathLst>
                <a:path w="2896" h="2789" extrusionOk="0">
                  <a:moveTo>
                    <a:pt x="1810" y="1"/>
                  </a:moveTo>
                  <a:cubicBezTo>
                    <a:pt x="1721" y="1"/>
                    <a:pt x="1631" y="10"/>
                    <a:pt x="1542" y="20"/>
                  </a:cubicBezTo>
                  <a:cubicBezTo>
                    <a:pt x="1401" y="37"/>
                    <a:pt x="1260" y="53"/>
                    <a:pt x="1121" y="82"/>
                  </a:cubicBezTo>
                  <a:cubicBezTo>
                    <a:pt x="880" y="131"/>
                    <a:pt x="645" y="211"/>
                    <a:pt x="425" y="322"/>
                  </a:cubicBezTo>
                  <a:cubicBezTo>
                    <a:pt x="288" y="390"/>
                    <a:pt x="150" y="474"/>
                    <a:pt x="76" y="608"/>
                  </a:cubicBezTo>
                  <a:cubicBezTo>
                    <a:pt x="1" y="741"/>
                    <a:pt x="11" y="934"/>
                    <a:pt x="135" y="1023"/>
                  </a:cubicBezTo>
                  <a:cubicBezTo>
                    <a:pt x="203" y="1072"/>
                    <a:pt x="288" y="1081"/>
                    <a:pt x="373" y="1081"/>
                  </a:cubicBezTo>
                  <a:cubicBezTo>
                    <a:pt x="393" y="1081"/>
                    <a:pt x="412" y="1080"/>
                    <a:pt x="432" y="1080"/>
                  </a:cubicBezTo>
                  <a:cubicBezTo>
                    <a:pt x="709" y="1070"/>
                    <a:pt x="1027" y="984"/>
                    <a:pt x="1301" y="947"/>
                  </a:cubicBezTo>
                  <a:lnTo>
                    <a:pt x="1301" y="947"/>
                  </a:lnTo>
                  <a:cubicBezTo>
                    <a:pt x="1079" y="1415"/>
                    <a:pt x="551" y="1670"/>
                    <a:pt x="293" y="2121"/>
                  </a:cubicBezTo>
                  <a:cubicBezTo>
                    <a:pt x="234" y="2223"/>
                    <a:pt x="190" y="2339"/>
                    <a:pt x="194" y="2456"/>
                  </a:cubicBezTo>
                  <a:cubicBezTo>
                    <a:pt x="197" y="2576"/>
                    <a:pt x="256" y="2696"/>
                    <a:pt x="360" y="2753"/>
                  </a:cubicBezTo>
                  <a:cubicBezTo>
                    <a:pt x="407" y="2779"/>
                    <a:pt x="459" y="2789"/>
                    <a:pt x="512" y="2789"/>
                  </a:cubicBezTo>
                  <a:cubicBezTo>
                    <a:pt x="593" y="2789"/>
                    <a:pt x="676" y="2765"/>
                    <a:pt x="752" y="2735"/>
                  </a:cubicBezTo>
                  <a:cubicBezTo>
                    <a:pt x="1255" y="2537"/>
                    <a:pt x="1621" y="2098"/>
                    <a:pt x="1904" y="1638"/>
                  </a:cubicBezTo>
                  <a:lnTo>
                    <a:pt x="1904" y="1638"/>
                  </a:lnTo>
                  <a:cubicBezTo>
                    <a:pt x="1896" y="1838"/>
                    <a:pt x="1913" y="2071"/>
                    <a:pt x="2000" y="2250"/>
                  </a:cubicBezTo>
                  <a:cubicBezTo>
                    <a:pt x="2072" y="2399"/>
                    <a:pt x="2227" y="2517"/>
                    <a:pt x="2385" y="2517"/>
                  </a:cubicBezTo>
                  <a:cubicBezTo>
                    <a:pt x="2419" y="2517"/>
                    <a:pt x="2453" y="2512"/>
                    <a:pt x="2486" y="2500"/>
                  </a:cubicBezTo>
                  <a:cubicBezTo>
                    <a:pt x="2585" y="2465"/>
                    <a:pt x="2661" y="2381"/>
                    <a:pt x="2706" y="2285"/>
                  </a:cubicBezTo>
                  <a:cubicBezTo>
                    <a:pt x="2751" y="2191"/>
                    <a:pt x="2771" y="2086"/>
                    <a:pt x="2790" y="1982"/>
                  </a:cubicBezTo>
                  <a:cubicBezTo>
                    <a:pt x="2855" y="1591"/>
                    <a:pt x="2895" y="1182"/>
                    <a:pt x="2780" y="801"/>
                  </a:cubicBezTo>
                  <a:cubicBezTo>
                    <a:pt x="2662" y="422"/>
                    <a:pt x="2362" y="75"/>
                    <a:pt x="1970" y="13"/>
                  </a:cubicBezTo>
                  <a:cubicBezTo>
                    <a:pt x="1917" y="4"/>
                    <a:pt x="1864" y="1"/>
                    <a:pt x="18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26"/>
            <p:cNvSpPr/>
            <p:nvPr/>
          </p:nvSpPr>
          <p:spPr>
            <a:xfrm>
              <a:off x="8133183" y="5073706"/>
              <a:ext cx="232371" cy="318118"/>
            </a:xfrm>
            <a:custGeom>
              <a:avLst/>
              <a:gdLst/>
              <a:ahLst/>
              <a:cxnLst/>
              <a:rect l="l" t="t" r="r" b="b"/>
              <a:pathLst>
                <a:path w="3130" h="4285" extrusionOk="0">
                  <a:moveTo>
                    <a:pt x="2069" y="1502"/>
                  </a:moveTo>
                  <a:cubicBezTo>
                    <a:pt x="2111" y="1502"/>
                    <a:pt x="2153" y="1502"/>
                    <a:pt x="2196" y="1504"/>
                  </a:cubicBezTo>
                  <a:cubicBezTo>
                    <a:pt x="2061" y="1911"/>
                    <a:pt x="1575" y="2570"/>
                    <a:pt x="1701" y="2634"/>
                  </a:cubicBezTo>
                  <a:cubicBezTo>
                    <a:pt x="1706" y="2637"/>
                    <a:pt x="1712" y="2638"/>
                    <a:pt x="1719" y="2638"/>
                  </a:cubicBezTo>
                  <a:cubicBezTo>
                    <a:pt x="1860" y="2638"/>
                    <a:pt x="2230" y="1998"/>
                    <a:pt x="2439" y="1643"/>
                  </a:cubicBezTo>
                  <a:cubicBezTo>
                    <a:pt x="2595" y="1764"/>
                    <a:pt x="2684" y="1918"/>
                    <a:pt x="2741" y="2087"/>
                  </a:cubicBezTo>
                  <a:cubicBezTo>
                    <a:pt x="2897" y="2555"/>
                    <a:pt x="2888" y="3030"/>
                    <a:pt x="2749" y="3501"/>
                  </a:cubicBezTo>
                  <a:cubicBezTo>
                    <a:pt x="2727" y="3576"/>
                    <a:pt x="2690" y="3647"/>
                    <a:pt x="2642" y="3707"/>
                  </a:cubicBezTo>
                  <a:cubicBezTo>
                    <a:pt x="2593" y="3768"/>
                    <a:pt x="2535" y="3798"/>
                    <a:pt x="2479" y="3798"/>
                  </a:cubicBezTo>
                  <a:cubicBezTo>
                    <a:pt x="2411" y="3798"/>
                    <a:pt x="2346" y="3753"/>
                    <a:pt x="2305" y="3665"/>
                  </a:cubicBezTo>
                  <a:cubicBezTo>
                    <a:pt x="2236" y="3523"/>
                    <a:pt x="2211" y="3367"/>
                    <a:pt x="2202" y="3209"/>
                  </a:cubicBezTo>
                  <a:cubicBezTo>
                    <a:pt x="2197" y="3107"/>
                    <a:pt x="2204" y="3005"/>
                    <a:pt x="2202" y="2902"/>
                  </a:cubicBezTo>
                  <a:cubicBezTo>
                    <a:pt x="2201" y="2818"/>
                    <a:pt x="2222" y="2716"/>
                    <a:pt x="2107" y="2691"/>
                  </a:cubicBezTo>
                  <a:cubicBezTo>
                    <a:pt x="2097" y="2689"/>
                    <a:pt x="2087" y="2688"/>
                    <a:pt x="2078" y="2688"/>
                  </a:cubicBezTo>
                  <a:cubicBezTo>
                    <a:pt x="2001" y="2688"/>
                    <a:pt x="1976" y="2768"/>
                    <a:pt x="1944" y="2830"/>
                  </a:cubicBezTo>
                  <a:cubicBezTo>
                    <a:pt x="1899" y="2921"/>
                    <a:pt x="1857" y="3015"/>
                    <a:pt x="1812" y="3107"/>
                  </a:cubicBezTo>
                  <a:cubicBezTo>
                    <a:pt x="1664" y="3419"/>
                    <a:pt x="1436" y="3665"/>
                    <a:pt x="1164" y="3873"/>
                  </a:cubicBezTo>
                  <a:cubicBezTo>
                    <a:pt x="1039" y="3969"/>
                    <a:pt x="899" y="4043"/>
                    <a:pt x="735" y="4048"/>
                  </a:cubicBezTo>
                  <a:cubicBezTo>
                    <a:pt x="729" y="4048"/>
                    <a:pt x="723" y="4048"/>
                    <a:pt x="717" y="4048"/>
                  </a:cubicBezTo>
                  <a:cubicBezTo>
                    <a:pt x="513" y="4048"/>
                    <a:pt x="419" y="3908"/>
                    <a:pt x="495" y="3711"/>
                  </a:cubicBezTo>
                  <a:cubicBezTo>
                    <a:pt x="559" y="3546"/>
                    <a:pt x="673" y="3415"/>
                    <a:pt x="795" y="3293"/>
                  </a:cubicBezTo>
                  <a:cubicBezTo>
                    <a:pt x="923" y="3166"/>
                    <a:pt x="1057" y="3045"/>
                    <a:pt x="1183" y="2916"/>
                  </a:cubicBezTo>
                  <a:cubicBezTo>
                    <a:pt x="1312" y="2788"/>
                    <a:pt x="1414" y="2637"/>
                    <a:pt x="1486" y="2471"/>
                  </a:cubicBezTo>
                  <a:cubicBezTo>
                    <a:pt x="1513" y="2406"/>
                    <a:pt x="1540" y="2332"/>
                    <a:pt x="1486" y="2270"/>
                  </a:cubicBezTo>
                  <a:cubicBezTo>
                    <a:pt x="1455" y="2235"/>
                    <a:pt x="1420" y="2223"/>
                    <a:pt x="1381" y="2223"/>
                  </a:cubicBezTo>
                  <a:cubicBezTo>
                    <a:pt x="1353" y="2223"/>
                    <a:pt x="1322" y="2229"/>
                    <a:pt x="1292" y="2237"/>
                  </a:cubicBezTo>
                  <a:cubicBezTo>
                    <a:pt x="1137" y="2273"/>
                    <a:pt x="983" y="2307"/>
                    <a:pt x="831" y="2336"/>
                  </a:cubicBezTo>
                  <a:cubicBezTo>
                    <a:pt x="753" y="2351"/>
                    <a:pt x="674" y="2362"/>
                    <a:pt x="596" y="2362"/>
                  </a:cubicBezTo>
                  <a:cubicBezTo>
                    <a:pt x="549" y="2362"/>
                    <a:pt x="502" y="2358"/>
                    <a:pt x="455" y="2349"/>
                  </a:cubicBezTo>
                  <a:cubicBezTo>
                    <a:pt x="359" y="2332"/>
                    <a:pt x="284" y="2257"/>
                    <a:pt x="267" y="2161"/>
                  </a:cubicBezTo>
                  <a:cubicBezTo>
                    <a:pt x="247" y="2071"/>
                    <a:pt x="297" y="2012"/>
                    <a:pt x="364" y="1963"/>
                  </a:cubicBezTo>
                  <a:cubicBezTo>
                    <a:pt x="383" y="1948"/>
                    <a:pt x="401" y="1935"/>
                    <a:pt x="421" y="1923"/>
                  </a:cubicBezTo>
                  <a:cubicBezTo>
                    <a:pt x="926" y="1638"/>
                    <a:pt x="1465" y="1502"/>
                    <a:pt x="2069" y="1502"/>
                  </a:cubicBezTo>
                  <a:close/>
                  <a:moveTo>
                    <a:pt x="2633" y="1"/>
                  </a:moveTo>
                  <a:cubicBezTo>
                    <a:pt x="2583" y="1"/>
                    <a:pt x="2559" y="58"/>
                    <a:pt x="2538" y="103"/>
                  </a:cubicBezTo>
                  <a:cubicBezTo>
                    <a:pt x="2479" y="224"/>
                    <a:pt x="2454" y="355"/>
                    <a:pt x="2437" y="489"/>
                  </a:cubicBezTo>
                  <a:cubicBezTo>
                    <a:pt x="2409" y="731"/>
                    <a:pt x="2363" y="970"/>
                    <a:pt x="2305" y="1205"/>
                  </a:cubicBezTo>
                  <a:cubicBezTo>
                    <a:pt x="2295" y="1239"/>
                    <a:pt x="2283" y="1271"/>
                    <a:pt x="2266" y="1301"/>
                  </a:cubicBezTo>
                  <a:cubicBezTo>
                    <a:pt x="2266" y="1301"/>
                    <a:pt x="1761" y="1303"/>
                    <a:pt x="1547" y="1328"/>
                  </a:cubicBezTo>
                  <a:cubicBezTo>
                    <a:pt x="1082" y="1381"/>
                    <a:pt x="639" y="1514"/>
                    <a:pt x="249" y="1784"/>
                  </a:cubicBezTo>
                  <a:cubicBezTo>
                    <a:pt x="98" y="1889"/>
                    <a:pt x="1" y="2029"/>
                    <a:pt x="56" y="2227"/>
                  </a:cubicBezTo>
                  <a:cubicBezTo>
                    <a:pt x="111" y="2428"/>
                    <a:pt x="247" y="2547"/>
                    <a:pt x="452" y="2582"/>
                  </a:cubicBezTo>
                  <a:cubicBezTo>
                    <a:pt x="498" y="2590"/>
                    <a:pt x="544" y="2594"/>
                    <a:pt x="591" y="2594"/>
                  </a:cubicBezTo>
                  <a:cubicBezTo>
                    <a:pt x="677" y="2594"/>
                    <a:pt x="763" y="2582"/>
                    <a:pt x="849" y="2565"/>
                  </a:cubicBezTo>
                  <a:cubicBezTo>
                    <a:pt x="956" y="2546"/>
                    <a:pt x="1058" y="2504"/>
                    <a:pt x="1176" y="2504"/>
                  </a:cubicBezTo>
                  <a:cubicBezTo>
                    <a:pt x="1184" y="2504"/>
                    <a:pt x="1193" y="2504"/>
                    <a:pt x="1201" y="2505"/>
                  </a:cubicBezTo>
                  <a:cubicBezTo>
                    <a:pt x="1168" y="2627"/>
                    <a:pt x="1082" y="2699"/>
                    <a:pt x="1008" y="2778"/>
                  </a:cubicBezTo>
                  <a:cubicBezTo>
                    <a:pt x="896" y="2897"/>
                    <a:pt x="774" y="3010"/>
                    <a:pt x="660" y="3129"/>
                  </a:cubicBezTo>
                  <a:cubicBezTo>
                    <a:pt x="522" y="3270"/>
                    <a:pt x="396" y="3421"/>
                    <a:pt x="316" y="3603"/>
                  </a:cubicBezTo>
                  <a:cubicBezTo>
                    <a:pt x="240" y="3778"/>
                    <a:pt x="217" y="3955"/>
                    <a:pt x="346" y="4115"/>
                  </a:cubicBezTo>
                  <a:cubicBezTo>
                    <a:pt x="446" y="4238"/>
                    <a:pt x="571" y="4285"/>
                    <a:pt x="710" y="4285"/>
                  </a:cubicBezTo>
                  <a:cubicBezTo>
                    <a:pt x="758" y="4285"/>
                    <a:pt x="808" y="4279"/>
                    <a:pt x="859" y="4269"/>
                  </a:cubicBezTo>
                  <a:cubicBezTo>
                    <a:pt x="1057" y="4230"/>
                    <a:pt x="1225" y="4128"/>
                    <a:pt x="1376" y="3999"/>
                  </a:cubicBezTo>
                  <a:cubicBezTo>
                    <a:pt x="1604" y="3808"/>
                    <a:pt x="1798" y="3580"/>
                    <a:pt x="1947" y="3322"/>
                  </a:cubicBezTo>
                  <a:cubicBezTo>
                    <a:pt x="2011" y="3513"/>
                    <a:pt x="2018" y="3665"/>
                    <a:pt x="2088" y="3799"/>
                  </a:cubicBezTo>
                  <a:cubicBezTo>
                    <a:pt x="2175" y="3966"/>
                    <a:pt x="2326" y="4054"/>
                    <a:pt x="2482" y="4054"/>
                  </a:cubicBezTo>
                  <a:cubicBezTo>
                    <a:pt x="2599" y="4054"/>
                    <a:pt x="2719" y="4005"/>
                    <a:pt x="2814" y="3902"/>
                  </a:cubicBezTo>
                  <a:cubicBezTo>
                    <a:pt x="2908" y="3803"/>
                    <a:pt x="2962" y="3680"/>
                    <a:pt x="3002" y="3551"/>
                  </a:cubicBezTo>
                  <a:cubicBezTo>
                    <a:pt x="3118" y="3192"/>
                    <a:pt x="3130" y="2825"/>
                    <a:pt x="3083" y="2456"/>
                  </a:cubicBezTo>
                  <a:cubicBezTo>
                    <a:pt x="3043" y="2131"/>
                    <a:pt x="2950" y="1816"/>
                    <a:pt x="2702" y="1589"/>
                  </a:cubicBezTo>
                  <a:cubicBezTo>
                    <a:pt x="2556" y="1453"/>
                    <a:pt x="2529" y="1376"/>
                    <a:pt x="2529" y="1376"/>
                  </a:cubicBezTo>
                  <a:cubicBezTo>
                    <a:pt x="2529" y="1376"/>
                    <a:pt x="2591" y="1085"/>
                    <a:pt x="2598" y="1054"/>
                  </a:cubicBezTo>
                  <a:cubicBezTo>
                    <a:pt x="2669" y="754"/>
                    <a:pt x="2675" y="447"/>
                    <a:pt x="2709" y="142"/>
                  </a:cubicBezTo>
                  <a:cubicBezTo>
                    <a:pt x="2714" y="87"/>
                    <a:pt x="2714" y="18"/>
                    <a:pt x="2650" y="3"/>
                  </a:cubicBezTo>
                  <a:cubicBezTo>
                    <a:pt x="2644" y="1"/>
                    <a:pt x="2638" y="1"/>
                    <a:pt x="26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4" name="Google Shape;794;p26"/>
          <p:cNvGrpSpPr/>
          <p:nvPr/>
        </p:nvGrpSpPr>
        <p:grpSpPr>
          <a:xfrm>
            <a:off x="273127" y="1095572"/>
            <a:ext cx="320702" cy="308120"/>
            <a:chOff x="1729274" y="64034"/>
            <a:chExt cx="320702" cy="308120"/>
          </a:xfrm>
        </p:grpSpPr>
        <p:sp>
          <p:nvSpPr>
            <p:cNvPr id="795" name="Google Shape;795;p26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6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6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8" name="Google Shape;798;p26"/>
          <p:cNvGrpSpPr/>
          <p:nvPr/>
        </p:nvGrpSpPr>
        <p:grpSpPr>
          <a:xfrm flipH="1">
            <a:off x="8673126" y="4332838"/>
            <a:ext cx="281452" cy="262374"/>
            <a:chOff x="1300875" y="-345150"/>
            <a:chExt cx="281452" cy="262374"/>
          </a:xfrm>
        </p:grpSpPr>
        <p:sp>
          <p:nvSpPr>
            <p:cNvPr id="799" name="Google Shape;799;p26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6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6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2" name="Google Shape;802;p26"/>
          <p:cNvGrpSpPr/>
          <p:nvPr/>
        </p:nvGrpSpPr>
        <p:grpSpPr>
          <a:xfrm flipH="1">
            <a:off x="273114" y="4545334"/>
            <a:ext cx="320702" cy="308120"/>
            <a:chOff x="1729274" y="64034"/>
            <a:chExt cx="320702" cy="308120"/>
          </a:xfrm>
        </p:grpSpPr>
        <p:sp>
          <p:nvSpPr>
            <p:cNvPr id="803" name="Google Shape;803;p26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6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6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6" name="Google Shape;806;p26"/>
          <p:cNvGrpSpPr/>
          <p:nvPr/>
        </p:nvGrpSpPr>
        <p:grpSpPr>
          <a:xfrm flipH="1">
            <a:off x="273126" y="1557437"/>
            <a:ext cx="281452" cy="262374"/>
            <a:chOff x="1300875" y="-345150"/>
            <a:chExt cx="281452" cy="262374"/>
          </a:xfrm>
        </p:grpSpPr>
        <p:sp>
          <p:nvSpPr>
            <p:cNvPr id="807" name="Google Shape;807;p26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6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6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0" name="Google Shape;810;p26"/>
          <p:cNvGrpSpPr/>
          <p:nvPr/>
        </p:nvGrpSpPr>
        <p:grpSpPr>
          <a:xfrm flipH="1">
            <a:off x="720543" y="4633729"/>
            <a:ext cx="359247" cy="368156"/>
            <a:chOff x="6247038" y="5125229"/>
            <a:chExt cx="359247" cy="368156"/>
          </a:xfrm>
        </p:grpSpPr>
        <p:sp>
          <p:nvSpPr>
            <p:cNvPr id="811" name="Google Shape;811;p26"/>
            <p:cNvSpPr/>
            <p:nvPr/>
          </p:nvSpPr>
          <p:spPr>
            <a:xfrm>
              <a:off x="6247038" y="5125229"/>
              <a:ext cx="359247" cy="368156"/>
            </a:xfrm>
            <a:custGeom>
              <a:avLst/>
              <a:gdLst/>
              <a:ahLst/>
              <a:cxnLst/>
              <a:rect l="l" t="t" r="r" b="b"/>
              <a:pathLst>
                <a:path w="4839" h="4959" extrusionOk="0">
                  <a:moveTo>
                    <a:pt x="1093" y="0"/>
                  </a:moveTo>
                  <a:cubicBezTo>
                    <a:pt x="1078" y="0"/>
                    <a:pt x="1063" y="1"/>
                    <a:pt x="1047" y="1"/>
                  </a:cubicBezTo>
                  <a:cubicBezTo>
                    <a:pt x="650" y="18"/>
                    <a:pt x="420" y="278"/>
                    <a:pt x="340" y="515"/>
                  </a:cubicBezTo>
                  <a:cubicBezTo>
                    <a:pt x="242" y="796"/>
                    <a:pt x="319" y="1108"/>
                    <a:pt x="534" y="1315"/>
                  </a:cubicBezTo>
                  <a:cubicBezTo>
                    <a:pt x="558" y="1338"/>
                    <a:pt x="583" y="1360"/>
                    <a:pt x="605" y="1380"/>
                  </a:cubicBezTo>
                  <a:cubicBezTo>
                    <a:pt x="296" y="1739"/>
                    <a:pt x="2" y="2237"/>
                    <a:pt x="1" y="2911"/>
                  </a:cubicBezTo>
                  <a:cubicBezTo>
                    <a:pt x="1" y="2928"/>
                    <a:pt x="1" y="2945"/>
                    <a:pt x="2" y="2960"/>
                  </a:cubicBezTo>
                  <a:cubicBezTo>
                    <a:pt x="4" y="2981"/>
                    <a:pt x="4" y="3002"/>
                    <a:pt x="6" y="3022"/>
                  </a:cubicBezTo>
                  <a:cubicBezTo>
                    <a:pt x="8" y="3112"/>
                    <a:pt x="16" y="3204"/>
                    <a:pt x="31" y="3293"/>
                  </a:cubicBezTo>
                  <a:cubicBezTo>
                    <a:pt x="122" y="3798"/>
                    <a:pt x="560" y="4276"/>
                    <a:pt x="1099" y="4276"/>
                  </a:cubicBezTo>
                  <a:cubicBezTo>
                    <a:pt x="1144" y="4276"/>
                    <a:pt x="1190" y="4273"/>
                    <a:pt x="1237" y="4266"/>
                  </a:cubicBezTo>
                  <a:cubicBezTo>
                    <a:pt x="1431" y="4390"/>
                    <a:pt x="1646" y="4481"/>
                    <a:pt x="1871" y="4531"/>
                  </a:cubicBezTo>
                  <a:lnTo>
                    <a:pt x="1872" y="4531"/>
                  </a:lnTo>
                  <a:cubicBezTo>
                    <a:pt x="2235" y="4613"/>
                    <a:pt x="2577" y="4689"/>
                    <a:pt x="2862" y="4839"/>
                  </a:cubicBezTo>
                  <a:cubicBezTo>
                    <a:pt x="3028" y="4927"/>
                    <a:pt x="3177" y="4959"/>
                    <a:pt x="3304" y="4959"/>
                  </a:cubicBezTo>
                  <a:cubicBezTo>
                    <a:pt x="3427" y="4959"/>
                    <a:pt x="3549" y="4928"/>
                    <a:pt x="3657" y="4871"/>
                  </a:cubicBezTo>
                  <a:cubicBezTo>
                    <a:pt x="3824" y="4782"/>
                    <a:pt x="4032" y="4591"/>
                    <a:pt x="4074" y="4190"/>
                  </a:cubicBezTo>
                  <a:cubicBezTo>
                    <a:pt x="4089" y="4058"/>
                    <a:pt x="4133" y="3915"/>
                    <a:pt x="4228" y="3702"/>
                  </a:cubicBezTo>
                  <a:cubicBezTo>
                    <a:pt x="4314" y="3510"/>
                    <a:pt x="4391" y="3312"/>
                    <a:pt x="4456" y="3111"/>
                  </a:cubicBezTo>
                  <a:cubicBezTo>
                    <a:pt x="4549" y="2830"/>
                    <a:pt x="4581" y="2559"/>
                    <a:pt x="4554" y="2299"/>
                  </a:cubicBezTo>
                  <a:cubicBezTo>
                    <a:pt x="4721" y="2076"/>
                    <a:pt x="4839" y="1742"/>
                    <a:pt x="4669" y="1281"/>
                  </a:cubicBezTo>
                  <a:cubicBezTo>
                    <a:pt x="4560" y="989"/>
                    <a:pt x="4312" y="602"/>
                    <a:pt x="3735" y="416"/>
                  </a:cubicBezTo>
                  <a:cubicBezTo>
                    <a:pt x="3426" y="315"/>
                    <a:pt x="3124" y="265"/>
                    <a:pt x="2830" y="265"/>
                  </a:cubicBezTo>
                  <a:cubicBezTo>
                    <a:pt x="2548" y="265"/>
                    <a:pt x="2275" y="311"/>
                    <a:pt x="2010" y="404"/>
                  </a:cubicBezTo>
                  <a:cubicBezTo>
                    <a:pt x="1882" y="305"/>
                    <a:pt x="1747" y="219"/>
                    <a:pt x="1604" y="146"/>
                  </a:cubicBezTo>
                  <a:cubicBezTo>
                    <a:pt x="1480" y="77"/>
                    <a:pt x="1311" y="0"/>
                    <a:pt x="10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6"/>
            <p:cNvSpPr/>
            <p:nvPr/>
          </p:nvSpPr>
          <p:spPr>
            <a:xfrm>
              <a:off x="6304425" y="5199544"/>
              <a:ext cx="239498" cy="183744"/>
            </a:xfrm>
            <a:custGeom>
              <a:avLst/>
              <a:gdLst/>
              <a:ahLst/>
              <a:cxnLst/>
              <a:rect l="l" t="t" r="r" b="b"/>
              <a:pathLst>
                <a:path w="3226" h="2475" extrusionOk="0">
                  <a:moveTo>
                    <a:pt x="2087" y="0"/>
                  </a:moveTo>
                  <a:cubicBezTo>
                    <a:pt x="1551" y="0"/>
                    <a:pt x="1094" y="259"/>
                    <a:pt x="876" y="412"/>
                  </a:cubicBezTo>
                  <a:cubicBezTo>
                    <a:pt x="91" y="968"/>
                    <a:pt x="38" y="1536"/>
                    <a:pt x="38" y="1536"/>
                  </a:cubicBezTo>
                  <a:cubicBezTo>
                    <a:pt x="1" y="1719"/>
                    <a:pt x="1" y="1907"/>
                    <a:pt x="38" y="2089"/>
                  </a:cubicBezTo>
                  <a:cubicBezTo>
                    <a:pt x="65" y="2220"/>
                    <a:pt x="118" y="2358"/>
                    <a:pt x="232" y="2426"/>
                  </a:cubicBezTo>
                  <a:cubicBezTo>
                    <a:pt x="289" y="2461"/>
                    <a:pt x="352" y="2474"/>
                    <a:pt x="418" y="2474"/>
                  </a:cubicBezTo>
                  <a:cubicBezTo>
                    <a:pt x="512" y="2474"/>
                    <a:pt x="610" y="2447"/>
                    <a:pt x="700" y="2416"/>
                  </a:cubicBezTo>
                  <a:cubicBezTo>
                    <a:pt x="1586" y="2123"/>
                    <a:pt x="2396" y="1638"/>
                    <a:pt x="3070" y="994"/>
                  </a:cubicBezTo>
                  <a:cubicBezTo>
                    <a:pt x="3128" y="937"/>
                    <a:pt x="3189" y="877"/>
                    <a:pt x="3211" y="800"/>
                  </a:cubicBezTo>
                  <a:cubicBezTo>
                    <a:pt x="3226" y="744"/>
                    <a:pt x="3224" y="687"/>
                    <a:pt x="3209" y="634"/>
                  </a:cubicBezTo>
                  <a:cubicBezTo>
                    <a:pt x="3177" y="515"/>
                    <a:pt x="3095" y="349"/>
                    <a:pt x="2993" y="280"/>
                  </a:cubicBezTo>
                  <a:cubicBezTo>
                    <a:pt x="2684" y="75"/>
                    <a:pt x="2374" y="0"/>
                    <a:pt x="20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6"/>
            <p:cNvSpPr/>
            <p:nvPr/>
          </p:nvSpPr>
          <p:spPr>
            <a:xfrm>
              <a:off x="6342436" y="5254704"/>
              <a:ext cx="36303" cy="48850"/>
            </a:xfrm>
            <a:custGeom>
              <a:avLst/>
              <a:gdLst/>
              <a:ahLst/>
              <a:cxnLst/>
              <a:rect l="l" t="t" r="r" b="b"/>
              <a:pathLst>
                <a:path w="489" h="658" extrusionOk="0">
                  <a:moveTo>
                    <a:pt x="284" y="0"/>
                  </a:moveTo>
                  <a:cubicBezTo>
                    <a:pt x="197" y="0"/>
                    <a:pt x="156" y="72"/>
                    <a:pt x="123" y="146"/>
                  </a:cubicBezTo>
                  <a:cubicBezTo>
                    <a:pt x="74" y="255"/>
                    <a:pt x="19" y="342"/>
                    <a:pt x="5" y="464"/>
                  </a:cubicBezTo>
                  <a:cubicBezTo>
                    <a:pt x="0" y="496"/>
                    <a:pt x="4" y="530"/>
                    <a:pt x="12" y="560"/>
                  </a:cubicBezTo>
                  <a:cubicBezTo>
                    <a:pt x="34" y="621"/>
                    <a:pt x="100" y="657"/>
                    <a:pt x="166" y="657"/>
                  </a:cubicBezTo>
                  <a:cubicBezTo>
                    <a:pt x="177" y="657"/>
                    <a:pt x="189" y="656"/>
                    <a:pt x="200" y="654"/>
                  </a:cubicBezTo>
                  <a:cubicBezTo>
                    <a:pt x="275" y="640"/>
                    <a:pt x="337" y="587"/>
                    <a:pt x="381" y="525"/>
                  </a:cubicBezTo>
                  <a:cubicBezTo>
                    <a:pt x="423" y="469"/>
                    <a:pt x="451" y="406"/>
                    <a:pt x="468" y="339"/>
                  </a:cubicBezTo>
                  <a:cubicBezTo>
                    <a:pt x="488" y="271"/>
                    <a:pt x="487" y="199"/>
                    <a:pt x="463" y="134"/>
                  </a:cubicBezTo>
                  <a:cubicBezTo>
                    <a:pt x="441" y="69"/>
                    <a:pt x="386" y="18"/>
                    <a:pt x="317" y="3"/>
                  </a:cubicBezTo>
                  <a:cubicBezTo>
                    <a:pt x="306" y="1"/>
                    <a:pt x="295" y="0"/>
                    <a:pt x="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6"/>
            <p:cNvSpPr/>
            <p:nvPr/>
          </p:nvSpPr>
          <p:spPr>
            <a:xfrm>
              <a:off x="6332711" y="5246315"/>
              <a:ext cx="194880" cy="183076"/>
            </a:xfrm>
            <a:custGeom>
              <a:avLst/>
              <a:gdLst/>
              <a:ahLst/>
              <a:cxnLst/>
              <a:rect l="l" t="t" r="r" b="b"/>
              <a:pathLst>
                <a:path w="2625" h="2466" extrusionOk="0">
                  <a:moveTo>
                    <a:pt x="2205" y="0"/>
                  </a:moveTo>
                  <a:cubicBezTo>
                    <a:pt x="2168" y="0"/>
                    <a:pt x="2129" y="10"/>
                    <a:pt x="2095" y="26"/>
                  </a:cubicBezTo>
                  <a:cubicBezTo>
                    <a:pt x="1473" y="264"/>
                    <a:pt x="893" y="592"/>
                    <a:pt x="369" y="1003"/>
                  </a:cubicBezTo>
                  <a:cubicBezTo>
                    <a:pt x="282" y="1072"/>
                    <a:pt x="198" y="1142"/>
                    <a:pt x="115" y="1215"/>
                  </a:cubicBezTo>
                  <a:cubicBezTo>
                    <a:pt x="88" y="1238"/>
                    <a:pt x="16" y="1282"/>
                    <a:pt x="9" y="1317"/>
                  </a:cubicBezTo>
                  <a:cubicBezTo>
                    <a:pt x="1" y="1352"/>
                    <a:pt x="48" y="1426"/>
                    <a:pt x="61" y="1456"/>
                  </a:cubicBezTo>
                  <a:cubicBezTo>
                    <a:pt x="162" y="1664"/>
                    <a:pt x="314" y="1840"/>
                    <a:pt x="505" y="1969"/>
                  </a:cubicBezTo>
                  <a:cubicBezTo>
                    <a:pt x="737" y="2127"/>
                    <a:pt x="1005" y="2221"/>
                    <a:pt x="1282" y="2276"/>
                  </a:cubicBezTo>
                  <a:cubicBezTo>
                    <a:pt x="1468" y="2313"/>
                    <a:pt x="1661" y="2335"/>
                    <a:pt x="1835" y="2414"/>
                  </a:cubicBezTo>
                  <a:cubicBezTo>
                    <a:pt x="1887" y="2438"/>
                    <a:pt x="1947" y="2465"/>
                    <a:pt x="2000" y="2465"/>
                  </a:cubicBezTo>
                  <a:cubicBezTo>
                    <a:pt x="2028" y="2465"/>
                    <a:pt x="2054" y="2457"/>
                    <a:pt x="2077" y="2437"/>
                  </a:cubicBezTo>
                  <a:cubicBezTo>
                    <a:pt x="2114" y="2405"/>
                    <a:pt x="2119" y="2352"/>
                    <a:pt x="2127" y="2303"/>
                  </a:cubicBezTo>
                  <a:cubicBezTo>
                    <a:pt x="2179" y="1989"/>
                    <a:pt x="2375" y="1719"/>
                    <a:pt x="2481" y="1419"/>
                  </a:cubicBezTo>
                  <a:cubicBezTo>
                    <a:pt x="2625" y="1003"/>
                    <a:pt x="2591" y="545"/>
                    <a:pt x="2387" y="156"/>
                  </a:cubicBezTo>
                  <a:cubicBezTo>
                    <a:pt x="2348" y="84"/>
                    <a:pt x="2295" y="9"/>
                    <a:pt x="2214" y="0"/>
                  </a:cubicBezTo>
                  <a:cubicBezTo>
                    <a:pt x="2211" y="0"/>
                    <a:pt x="2208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6"/>
            <p:cNvSpPr/>
            <p:nvPr/>
          </p:nvSpPr>
          <p:spPr>
            <a:xfrm>
              <a:off x="6378517" y="5317215"/>
              <a:ext cx="70825" cy="71122"/>
            </a:xfrm>
            <a:custGeom>
              <a:avLst/>
              <a:gdLst/>
              <a:ahLst/>
              <a:cxnLst/>
              <a:rect l="l" t="t" r="r" b="b"/>
              <a:pathLst>
                <a:path w="954" h="958" extrusionOk="0">
                  <a:moveTo>
                    <a:pt x="345" y="0"/>
                  </a:moveTo>
                  <a:cubicBezTo>
                    <a:pt x="197" y="0"/>
                    <a:pt x="30" y="97"/>
                    <a:pt x="9" y="250"/>
                  </a:cubicBezTo>
                  <a:cubicBezTo>
                    <a:pt x="1" y="330"/>
                    <a:pt x="14" y="410"/>
                    <a:pt x="48" y="483"/>
                  </a:cubicBezTo>
                  <a:cubicBezTo>
                    <a:pt x="120" y="654"/>
                    <a:pt x="246" y="796"/>
                    <a:pt x="408" y="888"/>
                  </a:cubicBezTo>
                  <a:cubicBezTo>
                    <a:pt x="481" y="929"/>
                    <a:pt x="568" y="958"/>
                    <a:pt x="651" y="958"/>
                  </a:cubicBezTo>
                  <a:cubicBezTo>
                    <a:pt x="711" y="958"/>
                    <a:pt x="769" y="943"/>
                    <a:pt x="817" y="907"/>
                  </a:cubicBezTo>
                  <a:cubicBezTo>
                    <a:pt x="941" y="818"/>
                    <a:pt x="953" y="635"/>
                    <a:pt x="906" y="488"/>
                  </a:cubicBezTo>
                  <a:cubicBezTo>
                    <a:pt x="854" y="325"/>
                    <a:pt x="749" y="184"/>
                    <a:pt x="604" y="89"/>
                  </a:cubicBezTo>
                  <a:cubicBezTo>
                    <a:pt x="536" y="40"/>
                    <a:pt x="453" y="10"/>
                    <a:pt x="370" y="1"/>
                  </a:cubicBezTo>
                  <a:cubicBezTo>
                    <a:pt x="361" y="1"/>
                    <a:pt x="35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6"/>
            <p:cNvSpPr/>
            <p:nvPr/>
          </p:nvSpPr>
          <p:spPr>
            <a:xfrm>
              <a:off x="6297595" y="5175861"/>
              <a:ext cx="254198" cy="266967"/>
            </a:xfrm>
            <a:custGeom>
              <a:avLst/>
              <a:gdLst/>
              <a:ahLst/>
              <a:cxnLst/>
              <a:rect l="l" t="t" r="r" b="b"/>
              <a:pathLst>
                <a:path w="3424" h="3596" extrusionOk="0">
                  <a:moveTo>
                    <a:pt x="3067" y="978"/>
                  </a:moveTo>
                  <a:cubicBezTo>
                    <a:pt x="3102" y="978"/>
                    <a:pt x="3133" y="989"/>
                    <a:pt x="3153" y="1025"/>
                  </a:cubicBezTo>
                  <a:cubicBezTo>
                    <a:pt x="3187" y="1085"/>
                    <a:pt x="3132" y="1152"/>
                    <a:pt x="3059" y="1206"/>
                  </a:cubicBezTo>
                  <a:cubicBezTo>
                    <a:pt x="3011" y="1137"/>
                    <a:pt x="2967" y="1085"/>
                    <a:pt x="2952" y="1001"/>
                  </a:cubicBezTo>
                  <a:cubicBezTo>
                    <a:pt x="2990" y="990"/>
                    <a:pt x="3031" y="978"/>
                    <a:pt x="3067" y="978"/>
                  </a:cubicBezTo>
                  <a:close/>
                  <a:moveTo>
                    <a:pt x="2205" y="468"/>
                  </a:moveTo>
                  <a:cubicBezTo>
                    <a:pt x="2521" y="468"/>
                    <a:pt x="2805" y="549"/>
                    <a:pt x="2965" y="710"/>
                  </a:cubicBezTo>
                  <a:cubicBezTo>
                    <a:pt x="1931" y="993"/>
                    <a:pt x="1034" y="1526"/>
                    <a:pt x="256" y="2264"/>
                  </a:cubicBezTo>
                  <a:cubicBezTo>
                    <a:pt x="145" y="1780"/>
                    <a:pt x="601" y="1075"/>
                    <a:pt x="1275" y="701"/>
                  </a:cubicBezTo>
                  <a:cubicBezTo>
                    <a:pt x="1558" y="546"/>
                    <a:pt x="1896" y="468"/>
                    <a:pt x="2205" y="468"/>
                  </a:cubicBezTo>
                  <a:close/>
                  <a:moveTo>
                    <a:pt x="457" y="2447"/>
                  </a:moveTo>
                  <a:lnTo>
                    <a:pt x="458" y="2449"/>
                  </a:lnTo>
                  <a:cubicBezTo>
                    <a:pt x="519" y="2516"/>
                    <a:pt x="567" y="2593"/>
                    <a:pt x="601" y="2677"/>
                  </a:cubicBezTo>
                  <a:cubicBezTo>
                    <a:pt x="565" y="2701"/>
                    <a:pt x="532" y="2712"/>
                    <a:pt x="503" y="2712"/>
                  </a:cubicBezTo>
                  <a:cubicBezTo>
                    <a:pt x="462" y="2712"/>
                    <a:pt x="428" y="2691"/>
                    <a:pt x="403" y="2657"/>
                  </a:cubicBezTo>
                  <a:cubicBezTo>
                    <a:pt x="354" y="2591"/>
                    <a:pt x="390" y="2522"/>
                    <a:pt x="457" y="2447"/>
                  </a:cubicBezTo>
                  <a:close/>
                  <a:moveTo>
                    <a:pt x="2635" y="1079"/>
                  </a:moveTo>
                  <a:cubicBezTo>
                    <a:pt x="2689" y="1079"/>
                    <a:pt x="2718" y="1119"/>
                    <a:pt x="2773" y="1216"/>
                  </a:cubicBezTo>
                  <a:cubicBezTo>
                    <a:pt x="2935" y="1510"/>
                    <a:pt x="3001" y="1816"/>
                    <a:pt x="2888" y="2143"/>
                  </a:cubicBezTo>
                  <a:cubicBezTo>
                    <a:pt x="2848" y="2261"/>
                    <a:pt x="2806" y="2380"/>
                    <a:pt x="2758" y="2496"/>
                  </a:cubicBezTo>
                  <a:cubicBezTo>
                    <a:pt x="2652" y="2754"/>
                    <a:pt x="2519" y="3002"/>
                    <a:pt x="2496" y="3292"/>
                  </a:cubicBezTo>
                  <a:cubicBezTo>
                    <a:pt x="2461" y="3285"/>
                    <a:pt x="2434" y="3290"/>
                    <a:pt x="2415" y="3279"/>
                  </a:cubicBezTo>
                  <a:cubicBezTo>
                    <a:pt x="2159" y="3114"/>
                    <a:pt x="1867" y="3041"/>
                    <a:pt x="1575" y="2992"/>
                  </a:cubicBezTo>
                  <a:cubicBezTo>
                    <a:pt x="1126" y="2915"/>
                    <a:pt x="839" y="2643"/>
                    <a:pt x="604" y="2286"/>
                  </a:cubicBezTo>
                  <a:cubicBezTo>
                    <a:pt x="638" y="2214"/>
                    <a:pt x="698" y="2175"/>
                    <a:pt x="752" y="2132"/>
                  </a:cubicBezTo>
                  <a:cubicBezTo>
                    <a:pt x="1287" y="1716"/>
                    <a:pt x="1864" y="1372"/>
                    <a:pt x="2494" y="1121"/>
                  </a:cubicBezTo>
                  <a:cubicBezTo>
                    <a:pt x="2559" y="1094"/>
                    <a:pt x="2602" y="1079"/>
                    <a:pt x="2635" y="1079"/>
                  </a:cubicBezTo>
                  <a:close/>
                  <a:moveTo>
                    <a:pt x="408" y="0"/>
                  </a:moveTo>
                  <a:cubicBezTo>
                    <a:pt x="404" y="0"/>
                    <a:pt x="400" y="0"/>
                    <a:pt x="396" y="0"/>
                  </a:cubicBezTo>
                  <a:cubicBezTo>
                    <a:pt x="356" y="2"/>
                    <a:pt x="316" y="10"/>
                    <a:pt x="301" y="54"/>
                  </a:cubicBezTo>
                  <a:cubicBezTo>
                    <a:pt x="291" y="84"/>
                    <a:pt x="299" y="118"/>
                    <a:pt x="323" y="141"/>
                  </a:cubicBezTo>
                  <a:cubicBezTo>
                    <a:pt x="361" y="178"/>
                    <a:pt x="403" y="213"/>
                    <a:pt x="448" y="245"/>
                  </a:cubicBezTo>
                  <a:cubicBezTo>
                    <a:pt x="557" y="321"/>
                    <a:pt x="673" y="389"/>
                    <a:pt x="780" y="470"/>
                  </a:cubicBezTo>
                  <a:cubicBezTo>
                    <a:pt x="995" y="627"/>
                    <a:pt x="993" y="634"/>
                    <a:pt x="796" y="799"/>
                  </a:cubicBezTo>
                  <a:cubicBezTo>
                    <a:pt x="759" y="829"/>
                    <a:pt x="722" y="857"/>
                    <a:pt x="687" y="889"/>
                  </a:cubicBezTo>
                  <a:cubicBezTo>
                    <a:pt x="296" y="1253"/>
                    <a:pt x="2" y="1667"/>
                    <a:pt x="1" y="2232"/>
                  </a:cubicBezTo>
                  <a:cubicBezTo>
                    <a:pt x="7" y="2318"/>
                    <a:pt x="6" y="2405"/>
                    <a:pt x="19" y="2491"/>
                  </a:cubicBezTo>
                  <a:cubicBezTo>
                    <a:pt x="58" y="2699"/>
                    <a:pt x="240" y="2913"/>
                    <a:pt x="422" y="2913"/>
                  </a:cubicBezTo>
                  <a:cubicBezTo>
                    <a:pt x="434" y="2913"/>
                    <a:pt x="446" y="2912"/>
                    <a:pt x="458" y="2910"/>
                  </a:cubicBezTo>
                  <a:cubicBezTo>
                    <a:pt x="707" y="2868"/>
                    <a:pt x="723" y="2859"/>
                    <a:pt x="723" y="2859"/>
                  </a:cubicBezTo>
                  <a:cubicBezTo>
                    <a:pt x="723" y="2859"/>
                    <a:pt x="973" y="3104"/>
                    <a:pt x="1337" y="3183"/>
                  </a:cubicBezTo>
                  <a:cubicBezTo>
                    <a:pt x="1735" y="3272"/>
                    <a:pt x="2130" y="3361"/>
                    <a:pt x="2498" y="3555"/>
                  </a:cubicBezTo>
                  <a:cubicBezTo>
                    <a:pt x="2549" y="3582"/>
                    <a:pt x="2589" y="3596"/>
                    <a:pt x="2619" y="3596"/>
                  </a:cubicBezTo>
                  <a:cubicBezTo>
                    <a:pt x="2678" y="3596"/>
                    <a:pt x="2704" y="3545"/>
                    <a:pt x="2716" y="3436"/>
                  </a:cubicBezTo>
                  <a:cubicBezTo>
                    <a:pt x="2741" y="3190"/>
                    <a:pt x="2825" y="2965"/>
                    <a:pt x="2925" y="2742"/>
                  </a:cubicBezTo>
                  <a:cubicBezTo>
                    <a:pt x="3001" y="2569"/>
                    <a:pt x="3068" y="2393"/>
                    <a:pt x="3126" y="2216"/>
                  </a:cubicBezTo>
                  <a:cubicBezTo>
                    <a:pt x="3204" y="1979"/>
                    <a:pt x="3229" y="1738"/>
                    <a:pt x="3153" y="1498"/>
                  </a:cubicBezTo>
                  <a:cubicBezTo>
                    <a:pt x="3125" y="1406"/>
                    <a:pt x="3145" y="1365"/>
                    <a:pt x="3222" y="1307"/>
                  </a:cubicBezTo>
                  <a:cubicBezTo>
                    <a:pt x="3405" y="1171"/>
                    <a:pt x="3423" y="1043"/>
                    <a:pt x="3348" y="835"/>
                  </a:cubicBezTo>
                  <a:cubicBezTo>
                    <a:pt x="3257" y="592"/>
                    <a:pt x="3074" y="456"/>
                    <a:pt x="2841" y="381"/>
                  </a:cubicBezTo>
                  <a:cubicBezTo>
                    <a:pt x="2610" y="306"/>
                    <a:pt x="2380" y="265"/>
                    <a:pt x="2152" y="265"/>
                  </a:cubicBezTo>
                  <a:cubicBezTo>
                    <a:pt x="1867" y="265"/>
                    <a:pt x="1586" y="328"/>
                    <a:pt x="1310" y="468"/>
                  </a:cubicBezTo>
                  <a:cubicBezTo>
                    <a:pt x="1265" y="491"/>
                    <a:pt x="1226" y="506"/>
                    <a:pt x="1190" y="506"/>
                  </a:cubicBezTo>
                  <a:cubicBezTo>
                    <a:pt x="1143" y="506"/>
                    <a:pt x="1102" y="481"/>
                    <a:pt x="1057" y="418"/>
                  </a:cubicBezTo>
                  <a:cubicBezTo>
                    <a:pt x="943" y="255"/>
                    <a:pt x="769" y="156"/>
                    <a:pt x="596" y="61"/>
                  </a:cubicBezTo>
                  <a:cubicBezTo>
                    <a:pt x="537" y="29"/>
                    <a:pt x="477" y="0"/>
                    <a:pt x="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6"/>
            <p:cNvSpPr/>
            <p:nvPr/>
          </p:nvSpPr>
          <p:spPr>
            <a:xfrm>
              <a:off x="6378517" y="5333176"/>
              <a:ext cx="61471" cy="36675"/>
            </a:xfrm>
            <a:custGeom>
              <a:avLst/>
              <a:gdLst/>
              <a:ahLst/>
              <a:cxnLst/>
              <a:rect l="l" t="t" r="r" b="b"/>
              <a:pathLst>
                <a:path w="828" h="494" extrusionOk="0">
                  <a:moveTo>
                    <a:pt x="85" y="1"/>
                  </a:moveTo>
                  <a:cubicBezTo>
                    <a:pt x="70" y="1"/>
                    <a:pt x="55" y="6"/>
                    <a:pt x="43" y="14"/>
                  </a:cubicBezTo>
                  <a:cubicBezTo>
                    <a:pt x="7" y="40"/>
                    <a:pt x="1" y="80"/>
                    <a:pt x="14" y="120"/>
                  </a:cubicBezTo>
                  <a:cubicBezTo>
                    <a:pt x="38" y="199"/>
                    <a:pt x="91" y="256"/>
                    <a:pt x="152" y="304"/>
                  </a:cubicBezTo>
                  <a:cubicBezTo>
                    <a:pt x="291" y="417"/>
                    <a:pt x="452" y="471"/>
                    <a:pt x="651" y="494"/>
                  </a:cubicBezTo>
                  <a:cubicBezTo>
                    <a:pt x="660" y="491"/>
                    <a:pt x="671" y="491"/>
                    <a:pt x="683" y="491"/>
                  </a:cubicBezTo>
                  <a:cubicBezTo>
                    <a:pt x="690" y="491"/>
                    <a:pt x="697" y="491"/>
                    <a:pt x="705" y="491"/>
                  </a:cubicBezTo>
                  <a:cubicBezTo>
                    <a:pt x="745" y="491"/>
                    <a:pt x="791" y="487"/>
                    <a:pt x="807" y="429"/>
                  </a:cubicBezTo>
                  <a:cubicBezTo>
                    <a:pt x="827" y="355"/>
                    <a:pt x="750" y="320"/>
                    <a:pt x="695" y="299"/>
                  </a:cubicBezTo>
                  <a:cubicBezTo>
                    <a:pt x="499" y="222"/>
                    <a:pt x="296" y="157"/>
                    <a:pt x="131" y="18"/>
                  </a:cubicBezTo>
                  <a:cubicBezTo>
                    <a:pt x="117" y="6"/>
                    <a:pt x="101" y="1"/>
                    <a:pt x="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9000">
              <a:schemeClr val="accent3">
                <a:lumMod val="40000"/>
                <a:lumOff val="60000"/>
              </a:schemeClr>
            </a:gs>
            <a:gs pos="100000">
              <a:schemeClr val="accent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udea"/>
              <a:buChar char="●"/>
              <a:defRPr sz="1800">
                <a:solidFill>
                  <a:schemeClr val="accent5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udea"/>
              <a:buChar char="○"/>
              <a:defRPr>
                <a:solidFill>
                  <a:schemeClr val="accent5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udea"/>
              <a:buChar char="■"/>
              <a:defRPr>
                <a:solidFill>
                  <a:schemeClr val="accent5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udea"/>
              <a:buChar char="●"/>
              <a:defRPr>
                <a:solidFill>
                  <a:schemeClr val="accent5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udea"/>
              <a:buChar char="○"/>
              <a:defRPr>
                <a:solidFill>
                  <a:schemeClr val="accent5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udea"/>
              <a:buChar char="■"/>
              <a:defRPr>
                <a:solidFill>
                  <a:schemeClr val="accent5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udea"/>
              <a:buChar char="●"/>
              <a:defRPr>
                <a:solidFill>
                  <a:schemeClr val="accent5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udea"/>
              <a:buChar char="○"/>
              <a:defRPr>
                <a:solidFill>
                  <a:schemeClr val="accent5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udea"/>
              <a:buChar char="■"/>
              <a:defRPr>
                <a:solidFill>
                  <a:schemeClr val="accent5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7" r:id="rId4"/>
    <p:sldLayoutId id="2147483659" r:id="rId5"/>
    <p:sldLayoutId id="2147483665" r:id="rId6"/>
    <p:sldLayoutId id="2147483668" r:id="rId7"/>
    <p:sldLayoutId id="2147483670" r:id="rId8"/>
    <p:sldLayoutId id="2147483672" r:id="rId9"/>
    <p:sldLayoutId id="2147483673" r:id="rId10"/>
    <p:sldLayoutId id="2147483675" r:id="rId11"/>
    <p:sldLayoutId id="2147483676" r:id="rId12"/>
    <p:sldLayoutId id="2147483685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54">
          <p15:clr>
            <a:srgbClr val="EA4335"/>
          </p15:clr>
        </p15:guide>
        <p15:guide id="2" orient="horz" pos="339">
          <p15:clr>
            <a:srgbClr val="EA4335"/>
          </p15:clr>
        </p15:guide>
        <p15:guide id="3" pos="5306">
          <p15:clr>
            <a:srgbClr val="EA4335"/>
          </p15:clr>
        </p15:guide>
        <p15:guide id="4" orient="horz" pos="2878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slide" Target="slide5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slide" Target="slide5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slide" Target="slide5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5" Type="http://schemas.openxmlformats.org/officeDocument/2006/relationships/slide" Target="slide5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slide" Target="slide5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slide" Target="slide5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0" name="Google Shape;980;p34"/>
          <p:cNvGrpSpPr/>
          <p:nvPr/>
        </p:nvGrpSpPr>
        <p:grpSpPr>
          <a:xfrm>
            <a:off x="2236778" y="193929"/>
            <a:ext cx="760062" cy="756618"/>
            <a:chOff x="882450" y="4001850"/>
            <a:chExt cx="595800" cy="593100"/>
          </a:xfrm>
        </p:grpSpPr>
        <p:sp>
          <p:nvSpPr>
            <p:cNvPr id="981" name="Google Shape;981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982" name="Google Shape;982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grpSp>
        <p:nvGrpSpPr>
          <p:cNvPr id="983" name="Google Shape;983;p34"/>
          <p:cNvGrpSpPr/>
          <p:nvPr/>
        </p:nvGrpSpPr>
        <p:grpSpPr>
          <a:xfrm>
            <a:off x="3019744" y="193929"/>
            <a:ext cx="760062" cy="756618"/>
            <a:chOff x="882450" y="4001850"/>
            <a:chExt cx="595800" cy="593100"/>
          </a:xfrm>
        </p:grpSpPr>
        <p:sp>
          <p:nvSpPr>
            <p:cNvPr id="984" name="Google Shape;984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985" name="Google Shape;985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grpSp>
        <p:nvGrpSpPr>
          <p:cNvPr id="986" name="Google Shape;986;p34"/>
          <p:cNvGrpSpPr/>
          <p:nvPr/>
        </p:nvGrpSpPr>
        <p:grpSpPr>
          <a:xfrm>
            <a:off x="3802706" y="193929"/>
            <a:ext cx="760062" cy="756618"/>
            <a:chOff x="882450" y="4001850"/>
            <a:chExt cx="595800" cy="593100"/>
          </a:xfrm>
        </p:grpSpPr>
        <p:sp>
          <p:nvSpPr>
            <p:cNvPr id="987" name="Google Shape;987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988" name="Google Shape;988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grpSp>
        <p:nvGrpSpPr>
          <p:cNvPr id="989" name="Google Shape;989;p34"/>
          <p:cNvGrpSpPr/>
          <p:nvPr/>
        </p:nvGrpSpPr>
        <p:grpSpPr>
          <a:xfrm>
            <a:off x="4585669" y="193929"/>
            <a:ext cx="760062" cy="756618"/>
            <a:chOff x="882450" y="4001850"/>
            <a:chExt cx="595800" cy="593100"/>
          </a:xfrm>
        </p:grpSpPr>
        <p:sp>
          <p:nvSpPr>
            <p:cNvPr id="990" name="Google Shape;990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991" name="Google Shape;991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grpSp>
        <p:nvGrpSpPr>
          <p:cNvPr id="992" name="Google Shape;992;p34"/>
          <p:cNvGrpSpPr/>
          <p:nvPr/>
        </p:nvGrpSpPr>
        <p:grpSpPr>
          <a:xfrm>
            <a:off x="5369208" y="193929"/>
            <a:ext cx="760062" cy="756618"/>
            <a:chOff x="882450" y="4001850"/>
            <a:chExt cx="595800" cy="593100"/>
          </a:xfrm>
        </p:grpSpPr>
        <p:sp>
          <p:nvSpPr>
            <p:cNvPr id="993" name="Google Shape;993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994" name="Google Shape;994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grpSp>
        <p:nvGrpSpPr>
          <p:cNvPr id="995" name="Google Shape;995;p34"/>
          <p:cNvGrpSpPr/>
          <p:nvPr/>
        </p:nvGrpSpPr>
        <p:grpSpPr>
          <a:xfrm>
            <a:off x="6147170" y="193929"/>
            <a:ext cx="760062" cy="756618"/>
            <a:chOff x="882450" y="4001850"/>
            <a:chExt cx="595800" cy="593100"/>
          </a:xfrm>
        </p:grpSpPr>
        <p:sp>
          <p:nvSpPr>
            <p:cNvPr id="996" name="Google Shape;996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997" name="Google Shape;997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sp>
        <p:nvSpPr>
          <p:cNvPr id="998" name="Google Shape;998;p34">
            <a:hlinkClick r:id="rId3" action="ppaction://hlinksldjump"/>
          </p:cNvPr>
          <p:cNvSpPr txBox="1"/>
          <p:nvPr/>
        </p:nvSpPr>
        <p:spPr>
          <a:xfrm>
            <a:off x="2242259" y="372138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ژان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sp>
        <p:nvSpPr>
          <p:cNvPr id="999" name="Google Shape;999;p34">
            <a:hlinkClick r:id="rId4" action="ppaction://hlinksldjump"/>
          </p:cNvPr>
          <p:cNvSpPr txBox="1"/>
          <p:nvPr/>
        </p:nvSpPr>
        <p:spPr>
          <a:xfrm>
            <a:off x="3025225" y="372138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فوریه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sp>
        <p:nvSpPr>
          <p:cNvPr id="1000" name="Google Shape;1000;p34">
            <a:hlinkClick r:id="" action="ppaction://noaction"/>
          </p:cNvPr>
          <p:cNvSpPr txBox="1"/>
          <p:nvPr/>
        </p:nvSpPr>
        <p:spPr>
          <a:xfrm>
            <a:off x="3808188" y="372138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700000000000000" pitchFamily="2" charset="-78"/>
                <a:sym typeface="Titan One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sp>
        <p:nvSpPr>
          <p:cNvPr id="1001" name="Google Shape;1001;p34">
            <a:hlinkClick r:id="rId5" action="ppaction://hlinksldjump"/>
          </p:cNvPr>
          <p:cNvSpPr txBox="1"/>
          <p:nvPr/>
        </p:nvSpPr>
        <p:spPr>
          <a:xfrm>
            <a:off x="4591150" y="372138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آوریل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sp>
        <p:nvSpPr>
          <p:cNvPr id="1002" name="Google Shape;1002;p34">
            <a:hlinkClick r:id="" action="ppaction://noaction"/>
          </p:cNvPr>
          <p:cNvSpPr txBox="1"/>
          <p:nvPr/>
        </p:nvSpPr>
        <p:spPr>
          <a:xfrm>
            <a:off x="5374689" y="372138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ممکن است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sp>
        <p:nvSpPr>
          <p:cNvPr id="1003" name="Google Shape;1003;p34">
            <a:hlinkClick r:id="" action="ppaction://noaction"/>
          </p:cNvPr>
          <p:cNvSpPr txBox="1"/>
          <p:nvPr/>
        </p:nvSpPr>
        <p:spPr>
          <a:xfrm>
            <a:off x="6152651" y="372138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ژوئن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grpSp>
        <p:nvGrpSpPr>
          <p:cNvPr id="1004" name="Google Shape;1004;p34"/>
          <p:cNvGrpSpPr/>
          <p:nvPr/>
        </p:nvGrpSpPr>
        <p:grpSpPr>
          <a:xfrm>
            <a:off x="7631139" y="3376526"/>
            <a:ext cx="1066335" cy="847902"/>
            <a:chOff x="1914275" y="3037525"/>
            <a:chExt cx="331675" cy="263725"/>
          </a:xfrm>
        </p:grpSpPr>
        <p:sp>
          <p:nvSpPr>
            <p:cNvPr id="1005" name="Google Shape;1005;p34"/>
            <p:cNvSpPr/>
            <p:nvPr/>
          </p:nvSpPr>
          <p:spPr>
            <a:xfrm>
              <a:off x="1914275" y="3037525"/>
              <a:ext cx="331675" cy="263725"/>
            </a:xfrm>
            <a:custGeom>
              <a:avLst/>
              <a:gdLst/>
              <a:ahLst/>
              <a:cxnLst/>
              <a:rect l="l" t="t" r="r" b="b"/>
              <a:pathLst>
                <a:path w="13267" h="10549" extrusionOk="0">
                  <a:moveTo>
                    <a:pt x="2696" y="1"/>
                  </a:moveTo>
                  <a:cubicBezTo>
                    <a:pt x="2363" y="1"/>
                    <a:pt x="2077" y="242"/>
                    <a:pt x="2024" y="574"/>
                  </a:cubicBezTo>
                  <a:cubicBezTo>
                    <a:pt x="1950" y="1015"/>
                    <a:pt x="1930" y="1463"/>
                    <a:pt x="1960" y="1909"/>
                  </a:cubicBezTo>
                  <a:cubicBezTo>
                    <a:pt x="1642" y="2052"/>
                    <a:pt x="1348" y="2243"/>
                    <a:pt x="1088" y="2476"/>
                  </a:cubicBezTo>
                  <a:lnTo>
                    <a:pt x="1080" y="2486"/>
                  </a:lnTo>
                  <a:lnTo>
                    <a:pt x="1067" y="2498"/>
                  </a:lnTo>
                  <a:cubicBezTo>
                    <a:pt x="919" y="2633"/>
                    <a:pt x="787" y="2786"/>
                    <a:pt x="669" y="2949"/>
                  </a:cubicBezTo>
                  <a:cubicBezTo>
                    <a:pt x="181" y="3638"/>
                    <a:pt x="0" y="4528"/>
                    <a:pt x="173" y="5394"/>
                  </a:cubicBezTo>
                  <a:cubicBezTo>
                    <a:pt x="186" y="5456"/>
                    <a:pt x="201" y="5523"/>
                    <a:pt x="218" y="5588"/>
                  </a:cubicBezTo>
                  <a:cubicBezTo>
                    <a:pt x="295" y="5875"/>
                    <a:pt x="408" y="6152"/>
                    <a:pt x="552" y="6412"/>
                  </a:cubicBezTo>
                  <a:cubicBezTo>
                    <a:pt x="706" y="6685"/>
                    <a:pt x="894" y="6940"/>
                    <a:pt x="1110" y="7170"/>
                  </a:cubicBezTo>
                  <a:cubicBezTo>
                    <a:pt x="1209" y="7274"/>
                    <a:pt x="1315" y="7373"/>
                    <a:pt x="1425" y="7466"/>
                  </a:cubicBezTo>
                  <a:cubicBezTo>
                    <a:pt x="2157" y="8085"/>
                    <a:pt x="3111" y="8411"/>
                    <a:pt x="4064" y="8411"/>
                  </a:cubicBezTo>
                  <a:cubicBezTo>
                    <a:pt x="4317" y="8411"/>
                    <a:pt x="4569" y="8388"/>
                    <a:pt x="4818" y="8342"/>
                  </a:cubicBezTo>
                  <a:cubicBezTo>
                    <a:pt x="4927" y="8603"/>
                    <a:pt x="5091" y="8838"/>
                    <a:pt x="5301" y="9029"/>
                  </a:cubicBezTo>
                  <a:cubicBezTo>
                    <a:pt x="5398" y="9118"/>
                    <a:pt x="5504" y="9197"/>
                    <a:pt x="5616" y="9267"/>
                  </a:cubicBezTo>
                  <a:lnTo>
                    <a:pt x="5618" y="9267"/>
                  </a:lnTo>
                  <a:cubicBezTo>
                    <a:pt x="5881" y="9428"/>
                    <a:pt x="6178" y="9524"/>
                    <a:pt x="6487" y="9548"/>
                  </a:cubicBezTo>
                  <a:cubicBezTo>
                    <a:pt x="6542" y="9552"/>
                    <a:pt x="6598" y="9554"/>
                    <a:pt x="6654" y="9554"/>
                  </a:cubicBezTo>
                  <a:cubicBezTo>
                    <a:pt x="6697" y="9554"/>
                    <a:pt x="6740" y="9553"/>
                    <a:pt x="6783" y="9551"/>
                  </a:cubicBezTo>
                  <a:cubicBezTo>
                    <a:pt x="6904" y="9740"/>
                    <a:pt x="7065" y="9901"/>
                    <a:pt x="7256" y="10020"/>
                  </a:cubicBezTo>
                  <a:cubicBezTo>
                    <a:pt x="7347" y="10077"/>
                    <a:pt x="7442" y="10126"/>
                    <a:pt x="7541" y="10166"/>
                  </a:cubicBezTo>
                  <a:cubicBezTo>
                    <a:pt x="7763" y="10254"/>
                    <a:pt x="7997" y="10297"/>
                    <a:pt x="8231" y="10297"/>
                  </a:cubicBezTo>
                  <a:cubicBezTo>
                    <a:pt x="8478" y="10297"/>
                    <a:pt x="8724" y="10249"/>
                    <a:pt x="8955" y="10153"/>
                  </a:cubicBezTo>
                  <a:cubicBezTo>
                    <a:pt x="9086" y="10252"/>
                    <a:pt x="9230" y="10332"/>
                    <a:pt x="9384" y="10394"/>
                  </a:cubicBezTo>
                  <a:cubicBezTo>
                    <a:pt x="9602" y="10482"/>
                    <a:pt x="9834" y="10532"/>
                    <a:pt x="10068" y="10544"/>
                  </a:cubicBezTo>
                  <a:cubicBezTo>
                    <a:pt x="10114" y="10547"/>
                    <a:pt x="10159" y="10549"/>
                    <a:pt x="10204" y="10549"/>
                  </a:cubicBezTo>
                  <a:cubicBezTo>
                    <a:pt x="10471" y="10545"/>
                    <a:pt x="10734" y="10507"/>
                    <a:pt x="10989" y="10431"/>
                  </a:cubicBezTo>
                  <a:cubicBezTo>
                    <a:pt x="11215" y="10364"/>
                    <a:pt x="11435" y="10280"/>
                    <a:pt x="11645" y="10178"/>
                  </a:cubicBezTo>
                  <a:cubicBezTo>
                    <a:pt x="11900" y="10061"/>
                    <a:pt x="12138" y="9915"/>
                    <a:pt x="12357" y="9744"/>
                  </a:cubicBezTo>
                  <a:cubicBezTo>
                    <a:pt x="12420" y="9695"/>
                    <a:pt x="12480" y="9643"/>
                    <a:pt x="12535" y="9591"/>
                  </a:cubicBezTo>
                  <a:cubicBezTo>
                    <a:pt x="12663" y="9470"/>
                    <a:pt x="12775" y="9336"/>
                    <a:pt x="12871" y="9190"/>
                  </a:cubicBezTo>
                  <a:cubicBezTo>
                    <a:pt x="12904" y="9138"/>
                    <a:pt x="12934" y="9086"/>
                    <a:pt x="12963" y="9031"/>
                  </a:cubicBezTo>
                  <a:lnTo>
                    <a:pt x="12965" y="9026"/>
                  </a:lnTo>
                  <a:lnTo>
                    <a:pt x="12966" y="9024"/>
                  </a:lnTo>
                  <a:cubicBezTo>
                    <a:pt x="12975" y="9009"/>
                    <a:pt x="12981" y="8994"/>
                    <a:pt x="12988" y="8979"/>
                  </a:cubicBezTo>
                  <a:cubicBezTo>
                    <a:pt x="13266" y="8397"/>
                    <a:pt x="13228" y="7741"/>
                    <a:pt x="12886" y="7269"/>
                  </a:cubicBezTo>
                  <a:cubicBezTo>
                    <a:pt x="12583" y="6852"/>
                    <a:pt x="12067" y="6616"/>
                    <a:pt x="11512" y="6616"/>
                  </a:cubicBezTo>
                  <a:cubicBezTo>
                    <a:pt x="11363" y="6616"/>
                    <a:pt x="11211" y="6633"/>
                    <a:pt x="11060" y="6668"/>
                  </a:cubicBezTo>
                  <a:cubicBezTo>
                    <a:pt x="10887" y="6086"/>
                    <a:pt x="10389" y="5612"/>
                    <a:pt x="9778" y="5454"/>
                  </a:cubicBezTo>
                  <a:cubicBezTo>
                    <a:pt x="9730" y="5441"/>
                    <a:pt x="9679" y="5431"/>
                    <a:pt x="9629" y="5421"/>
                  </a:cubicBezTo>
                  <a:cubicBezTo>
                    <a:pt x="9629" y="5412"/>
                    <a:pt x="9629" y="5402"/>
                    <a:pt x="9629" y="5392"/>
                  </a:cubicBezTo>
                  <a:cubicBezTo>
                    <a:pt x="9596" y="4889"/>
                    <a:pt x="9332" y="4408"/>
                    <a:pt x="8910" y="4072"/>
                  </a:cubicBezTo>
                  <a:cubicBezTo>
                    <a:pt x="8579" y="3809"/>
                    <a:pt x="8152" y="3636"/>
                    <a:pt x="7674" y="3573"/>
                  </a:cubicBezTo>
                  <a:cubicBezTo>
                    <a:pt x="7601" y="3562"/>
                    <a:pt x="7528" y="3556"/>
                    <a:pt x="7455" y="3556"/>
                  </a:cubicBezTo>
                  <a:cubicBezTo>
                    <a:pt x="7424" y="3556"/>
                    <a:pt x="7394" y="3557"/>
                    <a:pt x="7364" y="3559"/>
                  </a:cubicBezTo>
                  <a:cubicBezTo>
                    <a:pt x="6881" y="2877"/>
                    <a:pt x="6225" y="2333"/>
                    <a:pt x="5464" y="1984"/>
                  </a:cubicBezTo>
                  <a:lnTo>
                    <a:pt x="5702" y="1555"/>
                  </a:lnTo>
                  <a:cubicBezTo>
                    <a:pt x="5878" y="1238"/>
                    <a:pt x="5774" y="837"/>
                    <a:pt x="5464" y="646"/>
                  </a:cubicBezTo>
                  <a:cubicBezTo>
                    <a:pt x="5352" y="577"/>
                    <a:pt x="5229" y="544"/>
                    <a:pt x="5106" y="544"/>
                  </a:cubicBezTo>
                  <a:cubicBezTo>
                    <a:pt x="4889" y="544"/>
                    <a:pt x="4677" y="648"/>
                    <a:pt x="4545" y="839"/>
                  </a:cubicBezTo>
                  <a:cubicBezTo>
                    <a:pt x="4377" y="1082"/>
                    <a:pt x="4224" y="1336"/>
                    <a:pt x="4087" y="1595"/>
                  </a:cubicBezTo>
                  <a:cubicBezTo>
                    <a:pt x="3990" y="1584"/>
                    <a:pt x="3894" y="1577"/>
                    <a:pt x="3798" y="1572"/>
                  </a:cubicBezTo>
                  <a:cubicBezTo>
                    <a:pt x="3732" y="1569"/>
                    <a:pt x="3666" y="1567"/>
                    <a:pt x="3600" y="1567"/>
                  </a:cubicBezTo>
                  <a:cubicBezTo>
                    <a:pt x="3533" y="1567"/>
                    <a:pt x="3467" y="1569"/>
                    <a:pt x="3401" y="1572"/>
                  </a:cubicBezTo>
                  <a:lnTo>
                    <a:pt x="3377" y="665"/>
                  </a:lnTo>
                  <a:cubicBezTo>
                    <a:pt x="3369" y="313"/>
                    <a:pt x="3092" y="26"/>
                    <a:pt x="2742" y="2"/>
                  </a:cubicBezTo>
                  <a:cubicBezTo>
                    <a:pt x="2726" y="1"/>
                    <a:pt x="2711" y="1"/>
                    <a:pt x="26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06" name="Google Shape;1006;p34"/>
            <p:cNvSpPr/>
            <p:nvPr/>
          </p:nvSpPr>
          <p:spPr>
            <a:xfrm>
              <a:off x="2025350" y="3068175"/>
              <a:ext cx="16550" cy="29925"/>
            </a:xfrm>
            <a:custGeom>
              <a:avLst/>
              <a:gdLst/>
              <a:ahLst/>
              <a:cxnLst/>
              <a:rect l="l" t="t" r="r" b="b"/>
              <a:pathLst>
                <a:path w="662" h="1197" fill="none" extrusionOk="0">
                  <a:moveTo>
                    <a:pt x="1" y="1196"/>
                  </a:moveTo>
                  <a:cubicBezTo>
                    <a:pt x="182" y="777"/>
                    <a:pt x="403" y="376"/>
                    <a:pt x="662" y="1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07" name="Google Shape;1007;p34"/>
            <p:cNvSpPr/>
            <p:nvPr/>
          </p:nvSpPr>
          <p:spPr>
            <a:xfrm>
              <a:off x="1977275" y="3054550"/>
              <a:ext cx="5600" cy="45650"/>
            </a:xfrm>
            <a:custGeom>
              <a:avLst/>
              <a:gdLst/>
              <a:ahLst/>
              <a:cxnLst/>
              <a:rect l="l" t="t" r="r" b="b"/>
              <a:pathLst>
                <a:path w="224" h="1826" fill="none" extrusionOk="0">
                  <a:moveTo>
                    <a:pt x="224" y="1825"/>
                  </a:moveTo>
                  <a:cubicBezTo>
                    <a:pt x="224" y="1825"/>
                    <a:pt x="1" y="1096"/>
                    <a:pt x="177" y="1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08" name="Google Shape;1008;p34"/>
            <p:cNvSpPr/>
            <p:nvPr/>
          </p:nvSpPr>
          <p:spPr>
            <a:xfrm>
              <a:off x="1932000" y="3093725"/>
              <a:ext cx="296550" cy="190500"/>
            </a:xfrm>
            <a:custGeom>
              <a:avLst/>
              <a:gdLst/>
              <a:ahLst/>
              <a:cxnLst/>
              <a:rect l="l" t="t" r="r" b="b"/>
              <a:pathLst>
                <a:path w="11862" h="7620" extrusionOk="0">
                  <a:moveTo>
                    <a:pt x="2881" y="0"/>
                  </a:moveTo>
                  <a:cubicBezTo>
                    <a:pt x="1974" y="0"/>
                    <a:pt x="1039" y="359"/>
                    <a:pt x="515" y="1095"/>
                  </a:cubicBezTo>
                  <a:cubicBezTo>
                    <a:pt x="128" y="1642"/>
                    <a:pt x="0" y="2354"/>
                    <a:pt x="133" y="3012"/>
                  </a:cubicBezTo>
                  <a:cubicBezTo>
                    <a:pt x="264" y="3669"/>
                    <a:pt x="644" y="4266"/>
                    <a:pt x="1156" y="4699"/>
                  </a:cubicBezTo>
                  <a:cubicBezTo>
                    <a:pt x="1762" y="5212"/>
                    <a:pt x="2557" y="5482"/>
                    <a:pt x="3350" y="5482"/>
                  </a:cubicBezTo>
                  <a:cubicBezTo>
                    <a:pt x="3801" y="5482"/>
                    <a:pt x="4251" y="5395"/>
                    <a:pt x="4666" y="5215"/>
                  </a:cubicBezTo>
                  <a:lnTo>
                    <a:pt x="4666" y="5215"/>
                  </a:lnTo>
                  <a:cubicBezTo>
                    <a:pt x="4585" y="5715"/>
                    <a:pt x="4835" y="6174"/>
                    <a:pt x="5264" y="6439"/>
                  </a:cubicBezTo>
                  <a:cubicBezTo>
                    <a:pt x="5466" y="6563"/>
                    <a:pt x="5702" y="6625"/>
                    <a:pt x="5938" y="6625"/>
                  </a:cubicBezTo>
                  <a:cubicBezTo>
                    <a:pt x="6206" y="6625"/>
                    <a:pt x="6475" y="6546"/>
                    <a:pt x="6693" y="6389"/>
                  </a:cubicBezTo>
                  <a:lnTo>
                    <a:pt x="6693" y="6389"/>
                  </a:lnTo>
                  <a:cubicBezTo>
                    <a:pt x="6577" y="6505"/>
                    <a:pt x="6541" y="6676"/>
                    <a:pt x="6598" y="6828"/>
                  </a:cubicBezTo>
                  <a:cubicBezTo>
                    <a:pt x="6651" y="6984"/>
                    <a:pt x="6774" y="7108"/>
                    <a:pt x="6911" y="7197"/>
                  </a:cubicBezTo>
                  <a:cubicBezTo>
                    <a:pt x="7090" y="7312"/>
                    <a:pt x="7302" y="7368"/>
                    <a:pt x="7515" y="7368"/>
                  </a:cubicBezTo>
                  <a:cubicBezTo>
                    <a:pt x="7829" y="7368"/>
                    <a:pt x="8145" y="7246"/>
                    <a:pt x="8360" y="7016"/>
                  </a:cubicBezTo>
                  <a:cubicBezTo>
                    <a:pt x="8561" y="7398"/>
                    <a:pt x="8965" y="7591"/>
                    <a:pt x="9396" y="7616"/>
                  </a:cubicBezTo>
                  <a:cubicBezTo>
                    <a:pt x="9428" y="7618"/>
                    <a:pt x="9460" y="7619"/>
                    <a:pt x="9492" y="7619"/>
                  </a:cubicBezTo>
                  <a:cubicBezTo>
                    <a:pt x="9890" y="7619"/>
                    <a:pt x="10279" y="7487"/>
                    <a:pt x="10641" y="7315"/>
                  </a:cubicBezTo>
                  <a:cubicBezTo>
                    <a:pt x="11008" y="7139"/>
                    <a:pt x="11367" y="6910"/>
                    <a:pt x="11588" y="6568"/>
                  </a:cubicBezTo>
                  <a:cubicBezTo>
                    <a:pt x="11809" y="6226"/>
                    <a:pt x="11861" y="5750"/>
                    <a:pt x="11622" y="5420"/>
                  </a:cubicBezTo>
                  <a:cubicBezTo>
                    <a:pt x="11436" y="5165"/>
                    <a:pt x="11119" y="5049"/>
                    <a:pt x="10799" y="5049"/>
                  </a:cubicBezTo>
                  <a:cubicBezTo>
                    <a:pt x="10685" y="5049"/>
                    <a:pt x="10570" y="5064"/>
                    <a:pt x="10461" y="5093"/>
                  </a:cubicBezTo>
                  <a:cubicBezTo>
                    <a:pt x="10077" y="5194"/>
                    <a:pt x="9747" y="5433"/>
                    <a:pt x="9429" y="5676"/>
                  </a:cubicBezTo>
                  <a:lnTo>
                    <a:pt x="9429" y="5676"/>
                  </a:lnTo>
                  <a:cubicBezTo>
                    <a:pt x="9700" y="5438"/>
                    <a:pt x="9796" y="4977"/>
                    <a:pt x="9700" y="4632"/>
                  </a:cubicBezTo>
                  <a:cubicBezTo>
                    <a:pt x="9598" y="4258"/>
                    <a:pt x="9271" y="3962"/>
                    <a:pt x="8895" y="3865"/>
                  </a:cubicBezTo>
                  <a:cubicBezTo>
                    <a:pt x="8792" y="3838"/>
                    <a:pt x="8686" y="3825"/>
                    <a:pt x="8580" y="3825"/>
                  </a:cubicBezTo>
                  <a:cubicBezTo>
                    <a:pt x="8323" y="3825"/>
                    <a:pt x="8065" y="3901"/>
                    <a:pt x="7843" y="4035"/>
                  </a:cubicBezTo>
                  <a:lnTo>
                    <a:pt x="7843" y="4035"/>
                  </a:lnTo>
                  <a:cubicBezTo>
                    <a:pt x="8095" y="3856"/>
                    <a:pt x="8256" y="3494"/>
                    <a:pt x="8236" y="3191"/>
                  </a:cubicBezTo>
                  <a:cubicBezTo>
                    <a:pt x="8214" y="2866"/>
                    <a:pt x="8030" y="2562"/>
                    <a:pt x="7773" y="2358"/>
                  </a:cubicBezTo>
                  <a:cubicBezTo>
                    <a:pt x="7518" y="2153"/>
                    <a:pt x="7198" y="2044"/>
                    <a:pt x="6873" y="2002"/>
                  </a:cubicBezTo>
                  <a:cubicBezTo>
                    <a:pt x="6828" y="1996"/>
                    <a:pt x="6781" y="1992"/>
                    <a:pt x="6736" y="1992"/>
                  </a:cubicBezTo>
                  <a:cubicBezTo>
                    <a:pt x="6654" y="1992"/>
                    <a:pt x="6574" y="2006"/>
                    <a:pt x="6507" y="2052"/>
                  </a:cubicBezTo>
                  <a:cubicBezTo>
                    <a:pt x="6447" y="2096"/>
                    <a:pt x="6381" y="2112"/>
                    <a:pt x="6358" y="2133"/>
                  </a:cubicBezTo>
                  <a:lnTo>
                    <a:pt x="6358" y="2133"/>
                  </a:lnTo>
                  <a:cubicBezTo>
                    <a:pt x="5728" y="916"/>
                    <a:pt x="4425" y="72"/>
                    <a:pt x="3054" y="5"/>
                  </a:cubicBezTo>
                  <a:cubicBezTo>
                    <a:pt x="2997" y="2"/>
                    <a:pt x="2939" y="0"/>
                    <a:pt x="28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09" name="Google Shape;1009;p34"/>
            <p:cNvSpPr/>
            <p:nvPr/>
          </p:nvSpPr>
          <p:spPr>
            <a:xfrm>
              <a:off x="1932050" y="3112200"/>
              <a:ext cx="292775" cy="172025"/>
            </a:xfrm>
            <a:custGeom>
              <a:avLst/>
              <a:gdLst/>
              <a:ahLst/>
              <a:cxnLst/>
              <a:rect l="l" t="t" r="r" b="b"/>
              <a:pathLst>
                <a:path w="11711" h="6881" extrusionOk="0">
                  <a:moveTo>
                    <a:pt x="829" y="0"/>
                  </a:moveTo>
                  <a:lnTo>
                    <a:pt x="829" y="0"/>
                  </a:lnTo>
                  <a:cubicBezTo>
                    <a:pt x="713" y="108"/>
                    <a:pt x="607" y="227"/>
                    <a:pt x="515" y="356"/>
                  </a:cubicBezTo>
                  <a:cubicBezTo>
                    <a:pt x="126" y="903"/>
                    <a:pt x="0" y="1619"/>
                    <a:pt x="131" y="2273"/>
                  </a:cubicBezTo>
                  <a:cubicBezTo>
                    <a:pt x="262" y="2928"/>
                    <a:pt x="642" y="3525"/>
                    <a:pt x="1154" y="3960"/>
                  </a:cubicBezTo>
                  <a:cubicBezTo>
                    <a:pt x="1760" y="4473"/>
                    <a:pt x="2556" y="4743"/>
                    <a:pt x="3349" y="4743"/>
                  </a:cubicBezTo>
                  <a:cubicBezTo>
                    <a:pt x="3800" y="4743"/>
                    <a:pt x="4250" y="4656"/>
                    <a:pt x="4664" y="4476"/>
                  </a:cubicBezTo>
                  <a:lnTo>
                    <a:pt x="4664" y="4476"/>
                  </a:lnTo>
                  <a:cubicBezTo>
                    <a:pt x="4583" y="4976"/>
                    <a:pt x="4831" y="5435"/>
                    <a:pt x="5262" y="5700"/>
                  </a:cubicBezTo>
                  <a:cubicBezTo>
                    <a:pt x="5464" y="5824"/>
                    <a:pt x="5700" y="5885"/>
                    <a:pt x="5936" y="5885"/>
                  </a:cubicBezTo>
                  <a:cubicBezTo>
                    <a:pt x="6205" y="5885"/>
                    <a:pt x="6473" y="5806"/>
                    <a:pt x="6691" y="5650"/>
                  </a:cubicBezTo>
                  <a:lnTo>
                    <a:pt x="6691" y="5650"/>
                  </a:lnTo>
                  <a:cubicBezTo>
                    <a:pt x="6575" y="5766"/>
                    <a:pt x="6539" y="5937"/>
                    <a:pt x="6596" y="6089"/>
                  </a:cubicBezTo>
                  <a:cubicBezTo>
                    <a:pt x="6649" y="6245"/>
                    <a:pt x="6772" y="6371"/>
                    <a:pt x="6911" y="6460"/>
                  </a:cubicBezTo>
                  <a:cubicBezTo>
                    <a:pt x="7090" y="6574"/>
                    <a:pt x="7301" y="6629"/>
                    <a:pt x="7513" y="6629"/>
                  </a:cubicBezTo>
                  <a:cubicBezTo>
                    <a:pt x="7827" y="6629"/>
                    <a:pt x="8143" y="6508"/>
                    <a:pt x="8360" y="6279"/>
                  </a:cubicBezTo>
                  <a:cubicBezTo>
                    <a:pt x="8559" y="6659"/>
                    <a:pt x="8963" y="6852"/>
                    <a:pt x="9394" y="6877"/>
                  </a:cubicBezTo>
                  <a:cubicBezTo>
                    <a:pt x="9428" y="6879"/>
                    <a:pt x="9462" y="6880"/>
                    <a:pt x="9495" y="6880"/>
                  </a:cubicBezTo>
                  <a:cubicBezTo>
                    <a:pt x="9891" y="6880"/>
                    <a:pt x="10280" y="6747"/>
                    <a:pt x="10640" y="6576"/>
                  </a:cubicBezTo>
                  <a:cubicBezTo>
                    <a:pt x="11008" y="6401"/>
                    <a:pt x="11366" y="6171"/>
                    <a:pt x="11588" y="5831"/>
                  </a:cubicBezTo>
                  <a:cubicBezTo>
                    <a:pt x="11638" y="5752"/>
                    <a:pt x="11678" y="5670"/>
                    <a:pt x="11710" y="5581"/>
                  </a:cubicBezTo>
                  <a:lnTo>
                    <a:pt x="11710" y="5581"/>
                  </a:lnTo>
                  <a:cubicBezTo>
                    <a:pt x="11497" y="5756"/>
                    <a:pt x="11244" y="5885"/>
                    <a:pt x="10989" y="5989"/>
                  </a:cubicBezTo>
                  <a:cubicBezTo>
                    <a:pt x="10654" y="6125"/>
                    <a:pt x="10299" y="6228"/>
                    <a:pt x="9940" y="6228"/>
                  </a:cubicBezTo>
                  <a:cubicBezTo>
                    <a:pt x="9870" y="6228"/>
                    <a:pt x="9799" y="6224"/>
                    <a:pt x="9728" y="6215"/>
                  </a:cubicBezTo>
                  <a:cubicBezTo>
                    <a:pt x="9394" y="6177"/>
                    <a:pt x="9081" y="6036"/>
                    <a:pt x="8875" y="5787"/>
                  </a:cubicBezTo>
                  <a:cubicBezTo>
                    <a:pt x="8818" y="5719"/>
                    <a:pt x="8736" y="5687"/>
                    <a:pt x="8652" y="5687"/>
                  </a:cubicBezTo>
                  <a:cubicBezTo>
                    <a:pt x="8597" y="5687"/>
                    <a:pt x="8541" y="5701"/>
                    <a:pt x="8490" y="5727"/>
                  </a:cubicBezTo>
                  <a:cubicBezTo>
                    <a:pt x="8321" y="5816"/>
                    <a:pt x="8129" y="5860"/>
                    <a:pt x="7938" y="5860"/>
                  </a:cubicBezTo>
                  <a:cubicBezTo>
                    <a:pt x="7701" y="5860"/>
                    <a:pt x="7465" y="5792"/>
                    <a:pt x="7273" y="5652"/>
                  </a:cubicBezTo>
                  <a:cubicBezTo>
                    <a:pt x="7141" y="5554"/>
                    <a:pt x="7027" y="5424"/>
                    <a:pt x="6980" y="5266"/>
                  </a:cubicBezTo>
                  <a:lnTo>
                    <a:pt x="6978" y="5261"/>
                  </a:lnTo>
                  <a:cubicBezTo>
                    <a:pt x="6942" y="5110"/>
                    <a:pt x="6807" y="5007"/>
                    <a:pt x="6656" y="5007"/>
                  </a:cubicBezTo>
                  <a:cubicBezTo>
                    <a:pt x="6640" y="5007"/>
                    <a:pt x="6624" y="5009"/>
                    <a:pt x="6607" y="5011"/>
                  </a:cubicBezTo>
                  <a:cubicBezTo>
                    <a:pt x="6543" y="5020"/>
                    <a:pt x="6479" y="5025"/>
                    <a:pt x="6414" y="5025"/>
                  </a:cubicBezTo>
                  <a:cubicBezTo>
                    <a:pt x="6151" y="5025"/>
                    <a:pt x="5889" y="4948"/>
                    <a:pt x="5673" y="4796"/>
                  </a:cubicBezTo>
                  <a:cubicBezTo>
                    <a:pt x="5432" y="4629"/>
                    <a:pt x="5257" y="4396"/>
                    <a:pt x="5173" y="4136"/>
                  </a:cubicBezTo>
                  <a:cubicBezTo>
                    <a:pt x="5090" y="3875"/>
                    <a:pt x="4858" y="3693"/>
                    <a:pt x="4594" y="3693"/>
                  </a:cubicBezTo>
                  <a:cubicBezTo>
                    <a:pt x="4566" y="3693"/>
                    <a:pt x="4538" y="3696"/>
                    <a:pt x="4509" y="3700"/>
                  </a:cubicBezTo>
                  <a:cubicBezTo>
                    <a:pt x="4348" y="3723"/>
                    <a:pt x="4185" y="3735"/>
                    <a:pt x="4022" y="3735"/>
                  </a:cubicBezTo>
                  <a:cubicBezTo>
                    <a:pt x="3160" y="3735"/>
                    <a:pt x="2297" y="3412"/>
                    <a:pt x="1674" y="2816"/>
                  </a:cubicBezTo>
                  <a:cubicBezTo>
                    <a:pt x="1189" y="2355"/>
                    <a:pt x="845" y="1736"/>
                    <a:pt x="753" y="1072"/>
                  </a:cubicBezTo>
                  <a:cubicBezTo>
                    <a:pt x="703" y="713"/>
                    <a:pt x="728" y="347"/>
                    <a:pt x="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10" name="Google Shape;1010;p34"/>
            <p:cNvSpPr/>
            <p:nvPr/>
          </p:nvSpPr>
          <p:spPr>
            <a:xfrm>
              <a:off x="1932000" y="3092625"/>
              <a:ext cx="296550" cy="192100"/>
            </a:xfrm>
            <a:custGeom>
              <a:avLst/>
              <a:gdLst/>
              <a:ahLst/>
              <a:cxnLst/>
              <a:rect l="l" t="t" r="r" b="b"/>
              <a:pathLst>
                <a:path w="11862" h="7684" fill="none" extrusionOk="0">
                  <a:moveTo>
                    <a:pt x="6388" y="2237"/>
                  </a:moveTo>
                  <a:cubicBezTo>
                    <a:pt x="5771" y="988"/>
                    <a:pt x="4448" y="118"/>
                    <a:pt x="3054" y="49"/>
                  </a:cubicBezTo>
                  <a:cubicBezTo>
                    <a:pt x="2095" y="0"/>
                    <a:pt x="1072" y="356"/>
                    <a:pt x="515" y="1139"/>
                  </a:cubicBezTo>
                  <a:cubicBezTo>
                    <a:pt x="128" y="1686"/>
                    <a:pt x="0" y="2398"/>
                    <a:pt x="133" y="3056"/>
                  </a:cubicBezTo>
                  <a:cubicBezTo>
                    <a:pt x="264" y="3713"/>
                    <a:pt x="644" y="4310"/>
                    <a:pt x="1156" y="4743"/>
                  </a:cubicBezTo>
                  <a:cubicBezTo>
                    <a:pt x="2107" y="5548"/>
                    <a:pt x="3522" y="5755"/>
                    <a:pt x="4666" y="5259"/>
                  </a:cubicBezTo>
                  <a:cubicBezTo>
                    <a:pt x="4585" y="5759"/>
                    <a:pt x="4835" y="6218"/>
                    <a:pt x="5264" y="6483"/>
                  </a:cubicBezTo>
                  <a:cubicBezTo>
                    <a:pt x="5694" y="6748"/>
                    <a:pt x="6282" y="6728"/>
                    <a:pt x="6693" y="6433"/>
                  </a:cubicBezTo>
                  <a:cubicBezTo>
                    <a:pt x="6577" y="6549"/>
                    <a:pt x="6541" y="6720"/>
                    <a:pt x="6598" y="6872"/>
                  </a:cubicBezTo>
                  <a:cubicBezTo>
                    <a:pt x="6651" y="7028"/>
                    <a:pt x="6774" y="7152"/>
                    <a:pt x="6911" y="7241"/>
                  </a:cubicBezTo>
                  <a:cubicBezTo>
                    <a:pt x="7356" y="7526"/>
                    <a:pt x="7999" y="7446"/>
                    <a:pt x="8360" y="7060"/>
                  </a:cubicBezTo>
                  <a:cubicBezTo>
                    <a:pt x="8561" y="7442"/>
                    <a:pt x="8965" y="7635"/>
                    <a:pt x="9396" y="7660"/>
                  </a:cubicBezTo>
                  <a:cubicBezTo>
                    <a:pt x="9827" y="7684"/>
                    <a:pt x="10250" y="7545"/>
                    <a:pt x="10641" y="7359"/>
                  </a:cubicBezTo>
                  <a:cubicBezTo>
                    <a:pt x="11008" y="7183"/>
                    <a:pt x="11367" y="6954"/>
                    <a:pt x="11588" y="6612"/>
                  </a:cubicBezTo>
                  <a:cubicBezTo>
                    <a:pt x="11809" y="6270"/>
                    <a:pt x="11861" y="5794"/>
                    <a:pt x="11622" y="5464"/>
                  </a:cubicBezTo>
                  <a:cubicBezTo>
                    <a:pt x="11370" y="5118"/>
                    <a:pt x="10875" y="5028"/>
                    <a:pt x="10461" y="5137"/>
                  </a:cubicBezTo>
                  <a:cubicBezTo>
                    <a:pt x="10049" y="5246"/>
                    <a:pt x="9698" y="5512"/>
                    <a:pt x="9359" y="5774"/>
                  </a:cubicBezTo>
                  <a:cubicBezTo>
                    <a:pt x="9683" y="5558"/>
                    <a:pt x="9804" y="5049"/>
                    <a:pt x="9700" y="4676"/>
                  </a:cubicBezTo>
                  <a:cubicBezTo>
                    <a:pt x="9598" y="4302"/>
                    <a:pt x="9271" y="4006"/>
                    <a:pt x="8895" y="3909"/>
                  </a:cubicBezTo>
                  <a:cubicBezTo>
                    <a:pt x="8521" y="3810"/>
                    <a:pt x="8108" y="3899"/>
                    <a:pt x="7785" y="4115"/>
                  </a:cubicBezTo>
                  <a:cubicBezTo>
                    <a:pt x="8070" y="3954"/>
                    <a:pt x="8258" y="3560"/>
                    <a:pt x="8236" y="3235"/>
                  </a:cubicBezTo>
                  <a:cubicBezTo>
                    <a:pt x="8214" y="2910"/>
                    <a:pt x="8030" y="2606"/>
                    <a:pt x="7773" y="2402"/>
                  </a:cubicBezTo>
                  <a:cubicBezTo>
                    <a:pt x="7518" y="2197"/>
                    <a:pt x="7198" y="2088"/>
                    <a:pt x="6873" y="2046"/>
                  </a:cubicBezTo>
                  <a:cubicBezTo>
                    <a:pt x="6747" y="2029"/>
                    <a:pt x="6611" y="2024"/>
                    <a:pt x="6507" y="2096"/>
                  </a:cubicBezTo>
                  <a:cubicBezTo>
                    <a:pt x="6405" y="2170"/>
                    <a:pt x="6286" y="2167"/>
                    <a:pt x="6388" y="223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11" name="Google Shape;1011;p34"/>
            <p:cNvSpPr/>
            <p:nvPr/>
          </p:nvSpPr>
          <p:spPr>
            <a:xfrm>
              <a:off x="1984575" y="3111625"/>
              <a:ext cx="49900" cy="51800"/>
            </a:xfrm>
            <a:custGeom>
              <a:avLst/>
              <a:gdLst/>
              <a:ahLst/>
              <a:cxnLst/>
              <a:rect l="l" t="t" r="r" b="b"/>
              <a:pathLst>
                <a:path w="1996" h="2072" extrusionOk="0">
                  <a:moveTo>
                    <a:pt x="1115" y="0"/>
                  </a:moveTo>
                  <a:cubicBezTo>
                    <a:pt x="736" y="0"/>
                    <a:pt x="354" y="297"/>
                    <a:pt x="193" y="753"/>
                  </a:cubicBezTo>
                  <a:cubicBezTo>
                    <a:pt x="0" y="1303"/>
                    <a:pt x="203" y="1875"/>
                    <a:pt x="648" y="2032"/>
                  </a:cubicBezTo>
                  <a:cubicBezTo>
                    <a:pt x="724" y="2059"/>
                    <a:pt x="803" y="2072"/>
                    <a:pt x="881" y="2072"/>
                  </a:cubicBezTo>
                  <a:cubicBezTo>
                    <a:pt x="1260" y="2072"/>
                    <a:pt x="1642" y="1775"/>
                    <a:pt x="1801" y="1320"/>
                  </a:cubicBezTo>
                  <a:cubicBezTo>
                    <a:pt x="1996" y="768"/>
                    <a:pt x="1793" y="196"/>
                    <a:pt x="1349" y="40"/>
                  </a:cubicBezTo>
                  <a:cubicBezTo>
                    <a:pt x="1272" y="13"/>
                    <a:pt x="1194" y="0"/>
                    <a:pt x="11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12" name="Google Shape;1012;p34"/>
            <p:cNvSpPr/>
            <p:nvPr/>
          </p:nvSpPr>
          <p:spPr>
            <a:xfrm>
              <a:off x="2015775" y="3109375"/>
              <a:ext cx="36275" cy="30800"/>
            </a:xfrm>
            <a:custGeom>
              <a:avLst/>
              <a:gdLst/>
              <a:ahLst/>
              <a:cxnLst/>
              <a:rect l="l" t="t" r="r" b="b"/>
              <a:pathLst>
                <a:path w="1451" h="1232" extrusionOk="0">
                  <a:moveTo>
                    <a:pt x="755" y="0"/>
                  </a:moveTo>
                  <a:cubicBezTo>
                    <a:pt x="329" y="0"/>
                    <a:pt x="0" y="456"/>
                    <a:pt x="205" y="881"/>
                  </a:cubicBezTo>
                  <a:cubicBezTo>
                    <a:pt x="307" y="1096"/>
                    <a:pt x="524" y="1231"/>
                    <a:pt x="760" y="1231"/>
                  </a:cubicBezTo>
                  <a:cubicBezTo>
                    <a:pt x="771" y="1231"/>
                    <a:pt x="782" y="1231"/>
                    <a:pt x="793" y="1230"/>
                  </a:cubicBezTo>
                  <a:cubicBezTo>
                    <a:pt x="1041" y="1217"/>
                    <a:pt x="1256" y="1054"/>
                    <a:pt x="1338" y="819"/>
                  </a:cubicBezTo>
                  <a:cubicBezTo>
                    <a:pt x="1451" y="499"/>
                    <a:pt x="1283" y="149"/>
                    <a:pt x="963" y="36"/>
                  </a:cubicBezTo>
                  <a:cubicBezTo>
                    <a:pt x="892" y="11"/>
                    <a:pt x="822" y="0"/>
                    <a:pt x="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13" name="Google Shape;1013;p34"/>
            <p:cNvSpPr/>
            <p:nvPr/>
          </p:nvSpPr>
          <p:spPr>
            <a:xfrm>
              <a:off x="1949575" y="3151025"/>
              <a:ext cx="30025" cy="21350"/>
            </a:xfrm>
            <a:custGeom>
              <a:avLst/>
              <a:gdLst/>
              <a:ahLst/>
              <a:cxnLst/>
              <a:rect l="l" t="t" r="r" b="b"/>
              <a:pathLst>
                <a:path w="1201" h="854" fill="none" extrusionOk="0">
                  <a:moveTo>
                    <a:pt x="124" y="0"/>
                  </a:moveTo>
                  <a:cubicBezTo>
                    <a:pt x="0" y="304"/>
                    <a:pt x="161" y="651"/>
                    <a:pt x="475" y="751"/>
                  </a:cubicBezTo>
                  <a:cubicBezTo>
                    <a:pt x="788" y="854"/>
                    <a:pt x="1122" y="669"/>
                    <a:pt x="1201" y="349"/>
                  </a:cubicBezTo>
                </a:path>
              </a:pathLst>
            </a:custGeom>
            <a:noFill/>
            <a:ln w="952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014" name="Google Shape;1014;p34"/>
          <p:cNvGrpSpPr/>
          <p:nvPr/>
        </p:nvGrpSpPr>
        <p:grpSpPr>
          <a:xfrm flipH="1">
            <a:off x="801375" y="3875513"/>
            <a:ext cx="1066330" cy="779144"/>
            <a:chOff x="3344550" y="2054900"/>
            <a:chExt cx="1066330" cy="779144"/>
          </a:xfrm>
        </p:grpSpPr>
        <p:sp>
          <p:nvSpPr>
            <p:cNvPr id="1015" name="Google Shape;1015;p34"/>
            <p:cNvSpPr/>
            <p:nvPr/>
          </p:nvSpPr>
          <p:spPr>
            <a:xfrm>
              <a:off x="3344550" y="2054900"/>
              <a:ext cx="1066330" cy="779144"/>
            </a:xfrm>
            <a:custGeom>
              <a:avLst/>
              <a:gdLst/>
              <a:ahLst/>
              <a:cxnLst/>
              <a:rect l="l" t="t" r="r" b="b"/>
              <a:pathLst>
                <a:path w="13081" h="9558" extrusionOk="0">
                  <a:moveTo>
                    <a:pt x="5618" y="1"/>
                  </a:moveTo>
                  <a:cubicBezTo>
                    <a:pt x="5337" y="1"/>
                    <a:pt x="5076" y="175"/>
                    <a:pt x="4976" y="451"/>
                  </a:cubicBezTo>
                  <a:cubicBezTo>
                    <a:pt x="4854" y="791"/>
                    <a:pt x="4756" y="1140"/>
                    <a:pt x="4686" y="1494"/>
                  </a:cubicBezTo>
                  <a:cubicBezTo>
                    <a:pt x="4468" y="1457"/>
                    <a:pt x="4247" y="1438"/>
                    <a:pt x="4027" y="1438"/>
                  </a:cubicBezTo>
                  <a:cubicBezTo>
                    <a:pt x="3692" y="1438"/>
                    <a:pt x="3360" y="1480"/>
                    <a:pt x="3038" y="1566"/>
                  </a:cubicBezTo>
                  <a:cubicBezTo>
                    <a:pt x="2932" y="1272"/>
                    <a:pt x="2806" y="987"/>
                    <a:pt x="2662" y="711"/>
                  </a:cubicBezTo>
                  <a:cubicBezTo>
                    <a:pt x="2542" y="480"/>
                    <a:pt x="2305" y="346"/>
                    <a:pt x="2058" y="346"/>
                  </a:cubicBezTo>
                  <a:cubicBezTo>
                    <a:pt x="1965" y="346"/>
                    <a:pt x="1870" y="365"/>
                    <a:pt x="1780" y="405"/>
                  </a:cubicBezTo>
                  <a:cubicBezTo>
                    <a:pt x="1451" y="553"/>
                    <a:pt x="1294" y="930"/>
                    <a:pt x="1421" y="1267"/>
                  </a:cubicBezTo>
                  <a:lnTo>
                    <a:pt x="1760" y="2171"/>
                  </a:lnTo>
                  <a:cubicBezTo>
                    <a:pt x="873" y="2822"/>
                    <a:pt x="301" y="3842"/>
                    <a:pt x="301" y="4987"/>
                  </a:cubicBezTo>
                  <a:cubicBezTo>
                    <a:pt x="299" y="5207"/>
                    <a:pt x="321" y="5426"/>
                    <a:pt x="363" y="5643"/>
                  </a:cubicBezTo>
                  <a:cubicBezTo>
                    <a:pt x="348" y="5668"/>
                    <a:pt x="333" y="5695"/>
                    <a:pt x="319" y="5721"/>
                  </a:cubicBezTo>
                  <a:cubicBezTo>
                    <a:pt x="173" y="6006"/>
                    <a:pt x="1" y="6456"/>
                    <a:pt x="2" y="6981"/>
                  </a:cubicBezTo>
                  <a:cubicBezTo>
                    <a:pt x="2" y="7254"/>
                    <a:pt x="126" y="7511"/>
                    <a:pt x="339" y="7682"/>
                  </a:cubicBezTo>
                  <a:cubicBezTo>
                    <a:pt x="503" y="7812"/>
                    <a:pt x="705" y="7881"/>
                    <a:pt x="910" y="7881"/>
                  </a:cubicBezTo>
                  <a:cubicBezTo>
                    <a:pt x="976" y="7881"/>
                    <a:pt x="1043" y="7874"/>
                    <a:pt x="1109" y="7859"/>
                  </a:cubicBezTo>
                  <a:cubicBezTo>
                    <a:pt x="1164" y="7846"/>
                    <a:pt x="1228" y="7829"/>
                    <a:pt x="1294" y="7809"/>
                  </a:cubicBezTo>
                  <a:cubicBezTo>
                    <a:pt x="1300" y="8086"/>
                    <a:pt x="1429" y="8344"/>
                    <a:pt x="1646" y="8515"/>
                  </a:cubicBezTo>
                  <a:cubicBezTo>
                    <a:pt x="1815" y="8651"/>
                    <a:pt x="2023" y="8723"/>
                    <a:pt x="2236" y="8723"/>
                  </a:cubicBezTo>
                  <a:cubicBezTo>
                    <a:pt x="2305" y="8723"/>
                    <a:pt x="2376" y="8715"/>
                    <a:pt x="2446" y="8700"/>
                  </a:cubicBezTo>
                  <a:cubicBezTo>
                    <a:pt x="2694" y="8644"/>
                    <a:pt x="2935" y="8557"/>
                    <a:pt x="3162" y="8440"/>
                  </a:cubicBezTo>
                  <a:cubicBezTo>
                    <a:pt x="3445" y="8503"/>
                    <a:pt x="3735" y="8535"/>
                    <a:pt x="4025" y="8535"/>
                  </a:cubicBezTo>
                  <a:cubicBezTo>
                    <a:pt x="4647" y="8535"/>
                    <a:pt x="5260" y="8388"/>
                    <a:pt x="5813" y="8101"/>
                  </a:cubicBezTo>
                  <a:lnTo>
                    <a:pt x="5813" y="8101"/>
                  </a:lnTo>
                  <a:cubicBezTo>
                    <a:pt x="5761" y="8342"/>
                    <a:pt x="5726" y="8587"/>
                    <a:pt x="5711" y="8834"/>
                  </a:cubicBezTo>
                  <a:cubicBezTo>
                    <a:pt x="5689" y="9176"/>
                    <a:pt x="5925" y="9481"/>
                    <a:pt x="6262" y="9545"/>
                  </a:cubicBezTo>
                  <a:cubicBezTo>
                    <a:pt x="6306" y="9553"/>
                    <a:pt x="6349" y="9557"/>
                    <a:pt x="6392" y="9557"/>
                  </a:cubicBezTo>
                  <a:cubicBezTo>
                    <a:pt x="6681" y="9557"/>
                    <a:pt x="6945" y="9372"/>
                    <a:pt x="7037" y="9087"/>
                  </a:cubicBezTo>
                  <a:lnTo>
                    <a:pt x="7470" y="7767"/>
                  </a:lnTo>
                  <a:cubicBezTo>
                    <a:pt x="7636" y="7890"/>
                    <a:pt x="7815" y="7992"/>
                    <a:pt x="8006" y="8074"/>
                  </a:cubicBezTo>
                  <a:cubicBezTo>
                    <a:pt x="8023" y="8081"/>
                    <a:pt x="8042" y="8089"/>
                    <a:pt x="8060" y="8096"/>
                  </a:cubicBezTo>
                  <a:lnTo>
                    <a:pt x="8070" y="8101"/>
                  </a:lnTo>
                  <a:cubicBezTo>
                    <a:pt x="8459" y="8257"/>
                    <a:pt x="8891" y="8337"/>
                    <a:pt x="9343" y="8337"/>
                  </a:cubicBezTo>
                  <a:cubicBezTo>
                    <a:pt x="9527" y="8337"/>
                    <a:pt x="9713" y="8324"/>
                    <a:pt x="9901" y="8297"/>
                  </a:cubicBezTo>
                  <a:cubicBezTo>
                    <a:pt x="10151" y="8260"/>
                    <a:pt x="10399" y="8202"/>
                    <a:pt x="10641" y="8123"/>
                  </a:cubicBezTo>
                  <a:lnTo>
                    <a:pt x="10668" y="8113"/>
                  </a:lnTo>
                  <a:lnTo>
                    <a:pt x="11186" y="9141"/>
                  </a:lnTo>
                  <a:cubicBezTo>
                    <a:pt x="11303" y="9375"/>
                    <a:pt x="11541" y="9515"/>
                    <a:pt x="11793" y="9515"/>
                  </a:cubicBezTo>
                  <a:cubicBezTo>
                    <a:pt x="11852" y="9515"/>
                    <a:pt x="11912" y="9507"/>
                    <a:pt x="11971" y="9491"/>
                  </a:cubicBezTo>
                  <a:cubicBezTo>
                    <a:pt x="12283" y="9407"/>
                    <a:pt x="12494" y="9114"/>
                    <a:pt x="12474" y="8792"/>
                  </a:cubicBezTo>
                  <a:cubicBezTo>
                    <a:pt x="12442" y="8280"/>
                    <a:pt x="12281" y="7787"/>
                    <a:pt x="12006" y="7355"/>
                  </a:cubicBezTo>
                  <a:cubicBezTo>
                    <a:pt x="12615" y="6832"/>
                    <a:pt x="12994" y="6161"/>
                    <a:pt x="13054" y="5460"/>
                  </a:cubicBezTo>
                  <a:cubicBezTo>
                    <a:pt x="13081" y="5165"/>
                    <a:pt x="13047" y="4866"/>
                    <a:pt x="12953" y="4584"/>
                  </a:cubicBezTo>
                  <a:cubicBezTo>
                    <a:pt x="12953" y="4581"/>
                    <a:pt x="12952" y="4579"/>
                    <a:pt x="12950" y="4576"/>
                  </a:cubicBezTo>
                  <a:cubicBezTo>
                    <a:pt x="12717" y="3887"/>
                    <a:pt x="12135" y="3347"/>
                    <a:pt x="11350" y="3092"/>
                  </a:cubicBezTo>
                  <a:cubicBezTo>
                    <a:pt x="11013" y="2983"/>
                    <a:pt x="10651" y="2928"/>
                    <a:pt x="10279" y="2928"/>
                  </a:cubicBezTo>
                  <a:cubicBezTo>
                    <a:pt x="9851" y="2928"/>
                    <a:pt x="9410" y="3000"/>
                    <a:pt x="8979" y="3144"/>
                  </a:cubicBezTo>
                  <a:cubicBezTo>
                    <a:pt x="8662" y="3250"/>
                    <a:pt x="8357" y="3394"/>
                    <a:pt x="8073" y="3572"/>
                  </a:cubicBezTo>
                  <a:cubicBezTo>
                    <a:pt x="7852" y="3488"/>
                    <a:pt x="7617" y="3442"/>
                    <a:pt x="7381" y="3439"/>
                  </a:cubicBezTo>
                  <a:cubicBezTo>
                    <a:pt x="7099" y="2889"/>
                    <a:pt x="6680" y="2421"/>
                    <a:pt x="6165" y="2079"/>
                  </a:cubicBezTo>
                  <a:cubicBezTo>
                    <a:pt x="6118" y="2049"/>
                    <a:pt x="6070" y="2019"/>
                    <a:pt x="6021" y="1988"/>
                  </a:cubicBezTo>
                  <a:lnTo>
                    <a:pt x="6282" y="831"/>
                  </a:lnTo>
                  <a:cubicBezTo>
                    <a:pt x="6360" y="481"/>
                    <a:pt x="6153" y="129"/>
                    <a:pt x="5808" y="28"/>
                  </a:cubicBezTo>
                  <a:cubicBezTo>
                    <a:pt x="5745" y="10"/>
                    <a:pt x="5681" y="1"/>
                    <a:pt x="56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16" name="Google Shape;1016;p34"/>
            <p:cNvSpPr/>
            <p:nvPr/>
          </p:nvSpPr>
          <p:spPr>
            <a:xfrm>
              <a:off x="3865363" y="2613781"/>
              <a:ext cx="53965" cy="164665"/>
            </a:xfrm>
            <a:custGeom>
              <a:avLst/>
              <a:gdLst/>
              <a:ahLst/>
              <a:cxnLst/>
              <a:rect l="l" t="t" r="r" b="b"/>
              <a:pathLst>
                <a:path w="662" h="2020" fill="none" extrusionOk="0">
                  <a:moveTo>
                    <a:pt x="662" y="1"/>
                  </a:moveTo>
                  <a:cubicBezTo>
                    <a:pt x="274" y="608"/>
                    <a:pt x="48" y="1302"/>
                    <a:pt x="1" y="202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17" name="Google Shape;1017;p34"/>
            <p:cNvSpPr/>
            <p:nvPr/>
          </p:nvSpPr>
          <p:spPr>
            <a:xfrm>
              <a:off x="4238140" y="2640356"/>
              <a:ext cx="67904" cy="134585"/>
            </a:xfrm>
            <a:custGeom>
              <a:avLst/>
              <a:gdLst/>
              <a:ahLst/>
              <a:cxnLst/>
              <a:rect l="l" t="t" r="r" b="b"/>
              <a:pathLst>
                <a:path w="833" h="1651" fill="none" extrusionOk="0">
                  <a:moveTo>
                    <a:pt x="1" y="0"/>
                  </a:moveTo>
                  <a:cubicBezTo>
                    <a:pt x="491" y="414"/>
                    <a:pt x="791" y="1011"/>
                    <a:pt x="833" y="165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18" name="Google Shape;1018;p34"/>
            <p:cNvSpPr/>
            <p:nvPr/>
          </p:nvSpPr>
          <p:spPr>
            <a:xfrm>
              <a:off x="3913213" y="2348443"/>
              <a:ext cx="462449" cy="329820"/>
            </a:xfrm>
            <a:custGeom>
              <a:avLst/>
              <a:gdLst/>
              <a:ahLst/>
              <a:cxnLst/>
              <a:rect l="l" t="t" r="r" b="b"/>
              <a:pathLst>
                <a:path w="5673" h="4046" extrusionOk="0">
                  <a:moveTo>
                    <a:pt x="3306" y="1"/>
                  </a:moveTo>
                  <a:cubicBezTo>
                    <a:pt x="2957" y="1"/>
                    <a:pt x="2590" y="59"/>
                    <a:pt x="2223" y="182"/>
                  </a:cubicBezTo>
                  <a:cubicBezTo>
                    <a:pt x="843" y="641"/>
                    <a:pt x="1" y="1840"/>
                    <a:pt x="341" y="2857"/>
                  </a:cubicBezTo>
                  <a:cubicBezTo>
                    <a:pt x="590" y="3604"/>
                    <a:pt x="1406" y="4045"/>
                    <a:pt x="2368" y="4045"/>
                  </a:cubicBezTo>
                  <a:cubicBezTo>
                    <a:pt x="2717" y="4045"/>
                    <a:pt x="3085" y="3987"/>
                    <a:pt x="3452" y="3864"/>
                  </a:cubicBezTo>
                  <a:cubicBezTo>
                    <a:pt x="4830" y="3405"/>
                    <a:pt x="5672" y="2206"/>
                    <a:pt x="5333" y="1190"/>
                  </a:cubicBezTo>
                  <a:cubicBezTo>
                    <a:pt x="5084" y="443"/>
                    <a:pt x="4268" y="1"/>
                    <a:pt x="33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19" name="Google Shape;1019;p34"/>
            <p:cNvSpPr/>
            <p:nvPr/>
          </p:nvSpPr>
          <p:spPr>
            <a:xfrm>
              <a:off x="3936609" y="2410559"/>
              <a:ext cx="438890" cy="268437"/>
            </a:xfrm>
            <a:custGeom>
              <a:avLst/>
              <a:gdLst/>
              <a:ahLst/>
              <a:cxnLst/>
              <a:rect l="l" t="t" r="r" b="b"/>
              <a:pathLst>
                <a:path w="5384" h="3293" extrusionOk="0">
                  <a:moveTo>
                    <a:pt x="4808" y="0"/>
                  </a:moveTo>
                  <a:lnTo>
                    <a:pt x="4808" y="0"/>
                  </a:lnTo>
                  <a:cubicBezTo>
                    <a:pt x="4986" y="969"/>
                    <a:pt x="4166" y="2044"/>
                    <a:pt x="2876" y="2475"/>
                  </a:cubicBezTo>
                  <a:cubicBezTo>
                    <a:pt x="2510" y="2598"/>
                    <a:pt x="2142" y="2656"/>
                    <a:pt x="1793" y="2656"/>
                  </a:cubicBezTo>
                  <a:cubicBezTo>
                    <a:pt x="1037" y="2656"/>
                    <a:pt x="371" y="2383"/>
                    <a:pt x="0" y="1903"/>
                  </a:cubicBezTo>
                  <a:lnTo>
                    <a:pt x="0" y="1903"/>
                  </a:lnTo>
                  <a:cubicBezTo>
                    <a:pt x="12" y="1972"/>
                    <a:pt x="29" y="2038"/>
                    <a:pt x="51" y="2103"/>
                  </a:cubicBezTo>
                  <a:cubicBezTo>
                    <a:pt x="300" y="2850"/>
                    <a:pt x="1117" y="3292"/>
                    <a:pt x="2080" y="3292"/>
                  </a:cubicBezTo>
                  <a:cubicBezTo>
                    <a:pt x="2428" y="3292"/>
                    <a:pt x="2795" y="3235"/>
                    <a:pt x="3162" y="3112"/>
                  </a:cubicBezTo>
                  <a:cubicBezTo>
                    <a:pt x="4540" y="2651"/>
                    <a:pt x="5383" y="1454"/>
                    <a:pt x="5043" y="438"/>
                  </a:cubicBezTo>
                  <a:cubicBezTo>
                    <a:pt x="4991" y="278"/>
                    <a:pt x="4911" y="131"/>
                    <a:pt x="48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20" name="Google Shape;1020;p34"/>
            <p:cNvSpPr/>
            <p:nvPr/>
          </p:nvSpPr>
          <p:spPr>
            <a:xfrm>
              <a:off x="3913213" y="2325618"/>
              <a:ext cx="462449" cy="375470"/>
            </a:xfrm>
            <a:custGeom>
              <a:avLst/>
              <a:gdLst/>
              <a:ahLst/>
              <a:cxnLst/>
              <a:rect l="l" t="t" r="r" b="b"/>
              <a:pathLst>
                <a:path w="5673" h="4606" fill="none" extrusionOk="0">
                  <a:moveTo>
                    <a:pt x="5333" y="1470"/>
                  </a:moveTo>
                  <a:cubicBezTo>
                    <a:pt x="5672" y="2486"/>
                    <a:pt x="4830" y="3685"/>
                    <a:pt x="3452" y="4144"/>
                  </a:cubicBezTo>
                  <a:cubicBezTo>
                    <a:pt x="2073" y="4606"/>
                    <a:pt x="680" y="4154"/>
                    <a:pt x="341" y="3137"/>
                  </a:cubicBezTo>
                  <a:cubicBezTo>
                    <a:pt x="1" y="2120"/>
                    <a:pt x="843" y="921"/>
                    <a:pt x="2223" y="462"/>
                  </a:cubicBezTo>
                  <a:cubicBezTo>
                    <a:pt x="3601" y="1"/>
                    <a:pt x="4993" y="452"/>
                    <a:pt x="5333" y="147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21" name="Google Shape;1021;p34"/>
            <p:cNvSpPr/>
            <p:nvPr/>
          </p:nvSpPr>
          <p:spPr>
            <a:xfrm>
              <a:off x="3828517" y="2390669"/>
              <a:ext cx="228331" cy="228412"/>
            </a:xfrm>
            <a:custGeom>
              <a:avLst/>
              <a:gdLst/>
              <a:ahLst/>
              <a:cxnLst/>
              <a:rect l="l" t="t" r="r" b="b"/>
              <a:pathLst>
                <a:path w="2801" h="2802" extrusionOk="0">
                  <a:moveTo>
                    <a:pt x="1400" y="1"/>
                  </a:moveTo>
                  <a:cubicBezTo>
                    <a:pt x="627" y="1"/>
                    <a:pt x="0" y="628"/>
                    <a:pt x="0" y="1401"/>
                  </a:cubicBezTo>
                  <a:cubicBezTo>
                    <a:pt x="0" y="2174"/>
                    <a:pt x="627" y="2801"/>
                    <a:pt x="1400" y="2801"/>
                  </a:cubicBezTo>
                  <a:cubicBezTo>
                    <a:pt x="2175" y="2801"/>
                    <a:pt x="2801" y="2174"/>
                    <a:pt x="2801" y="1401"/>
                  </a:cubicBezTo>
                  <a:cubicBezTo>
                    <a:pt x="2801" y="628"/>
                    <a:pt x="2175" y="1"/>
                    <a:pt x="14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22" name="Google Shape;1022;p34"/>
            <p:cNvSpPr/>
            <p:nvPr/>
          </p:nvSpPr>
          <p:spPr>
            <a:xfrm>
              <a:off x="3829984" y="2445693"/>
              <a:ext cx="227026" cy="173388"/>
            </a:xfrm>
            <a:custGeom>
              <a:avLst/>
              <a:gdLst/>
              <a:ahLst/>
              <a:cxnLst/>
              <a:rect l="l" t="t" r="r" b="b"/>
              <a:pathLst>
                <a:path w="2785" h="2127" extrusionOk="0">
                  <a:moveTo>
                    <a:pt x="2581" y="0"/>
                  </a:moveTo>
                  <a:lnTo>
                    <a:pt x="2581" y="0"/>
                  </a:lnTo>
                  <a:cubicBezTo>
                    <a:pt x="2595" y="77"/>
                    <a:pt x="2601" y="154"/>
                    <a:pt x="2600" y="231"/>
                  </a:cubicBezTo>
                  <a:cubicBezTo>
                    <a:pt x="2601" y="860"/>
                    <a:pt x="2182" y="1412"/>
                    <a:pt x="1577" y="1581"/>
                  </a:cubicBezTo>
                  <a:cubicBezTo>
                    <a:pt x="1452" y="1616"/>
                    <a:pt x="1325" y="1633"/>
                    <a:pt x="1200" y="1633"/>
                  </a:cubicBezTo>
                  <a:cubicBezTo>
                    <a:pt x="719" y="1633"/>
                    <a:pt x="260" y="1385"/>
                    <a:pt x="0" y="958"/>
                  </a:cubicBezTo>
                  <a:lnTo>
                    <a:pt x="0" y="958"/>
                  </a:lnTo>
                  <a:cubicBezTo>
                    <a:pt x="116" y="1637"/>
                    <a:pt x="705" y="2126"/>
                    <a:pt x="1383" y="2126"/>
                  </a:cubicBezTo>
                  <a:cubicBezTo>
                    <a:pt x="1421" y="2126"/>
                    <a:pt x="1460" y="2124"/>
                    <a:pt x="1498" y="2121"/>
                  </a:cubicBezTo>
                  <a:cubicBezTo>
                    <a:pt x="2224" y="2061"/>
                    <a:pt x="2783" y="1456"/>
                    <a:pt x="2783" y="728"/>
                  </a:cubicBezTo>
                  <a:cubicBezTo>
                    <a:pt x="2784" y="471"/>
                    <a:pt x="2714" y="220"/>
                    <a:pt x="25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23" name="Google Shape;1023;p34"/>
            <p:cNvSpPr/>
            <p:nvPr/>
          </p:nvSpPr>
          <p:spPr>
            <a:xfrm>
              <a:off x="3828517" y="2390669"/>
              <a:ext cx="228331" cy="228412"/>
            </a:xfrm>
            <a:custGeom>
              <a:avLst/>
              <a:gdLst/>
              <a:ahLst/>
              <a:cxnLst/>
              <a:rect l="l" t="t" r="r" b="b"/>
              <a:pathLst>
                <a:path w="2801" h="2802" fill="none" extrusionOk="0">
                  <a:moveTo>
                    <a:pt x="2801" y="1401"/>
                  </a:moveTo>
                  <a:cubicBezTo>
                    <a:pt x="2801" y="2174"/>
                    <a:pt x="2175" y="2801"/>
                    <a:pt x="1400" y="2801"/>
                  </a:cubicBezTo>
                  <a:cubicBezTo>
                    <a:pt x="627" y="2801"/>
                    <a:pt x="0" y="2174"/>
                    <a:pt x="0" y="1401"/>
                  </a:cubicBezTo>
                  <a:cubicBezTo>
                    <a:pt x="0" y="628"/>
                    <a:pt x="627" y="1"/>
                    <a:pt x="1400" y="1"/>
                  </a:cubicBezTo>
                  <a:cubicBezTo>
                    <a:pt x="2175" y="1"/>
                    <a:pt x="2801" y="628"/>
                    <a:pt x="2801" y="140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24" name="Google Shape;1024;p34"/>
            <p:cNvSpPr/>
            <p:nvPr/>
          </p:nvSpPr>
          <p:spPr>
            <a:xfrm>
              <a:off x="3400226" y="2528514"/>
              <a:ext cx="102957" cy="113391"/>
            </a:xfrm>
            <a:custGeom>
              <a:avLst/>
              <a:gdLst/>
              <a:ahLst/>
              <a:cxnLst/>
              <a:rect l="l" t="t" r="r" b="b"/>
              <a:pathLst>
                <a:path w="1263" h="1391" extrusionOk="0">
                  <a:moveTo>
                    <a:pt x="591" y="0"/>
                  </a:moveTo>
                  <a:cubicBezTo>
                    <a:pt x="447" y="0"/>
                    <a:pt x="311" y="87"/>
                    <a:pt x="243" y="220"/>
                  </a:cubicBezTo>
                  <a:cubicBezTo>
                    <a:pt x="134" y="438"/>
                    <a:pt x="0" y="780"/>
                    <a:pt x="0" y="1171"/>
                  </a:cubicBezTo>
                  <a:cubicBezTo>
                    <a:pt x="0" y="1296"/>
                    <a:pt x="107" y="1391"/>
                    <a:pt x="228" y="1391"/>
                  </a:cubicBezTo>
                  <a:cubicBezTo>
                    <a:pt x="244" y="1391"/>
                    <a:pt x="260" y="1389"/>
                    <a:pt x="277" y="1385"/>
                  </a:cubicBezTo>
                  <a:cubicBezTo>
                    <a:pt x="587" y="1317"/>
                    <a:pt x="874" y="1174"/>
                    <a:pt x="1112" y="966"/>
                  </a:cubicBezTo>
                  <a:cubicBezTo>
                    <a:pt x="1216" y="874"/>
                    <a:pt x="1263" y="733"/>
                    <a:pt x="1236" y="599"/>
                  </a:cubicBezTo>
                  <a:cubicBezTo>
                    <a:pt x="1194" y="393"/>
                    <a:pt x="1065" y="108"/>
                    <a:pt x="681" y="12"/>
                  </a:cubicBezTo>
                  <a:cubicBezTo>
                    <a:pt x="651" y="4"/>
                    <a:pt x="621" y="0"/>
                    <a:pt x="59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25" name="Google Shape;1025;p34"/>
            <p:cNvSpPr/>
            <p:nvPr/>
          </p:nvSpPr>
          <p:spPr>
            <a:xfrm>
              <a:off x="3400226" y="2525743"/>
              <a:ext cx="102957" cy="118200"/>
            </a:xfrm>
            <a:custGeom>
              <a:avLst/>
              <a:gdLst/>
              <a:ahLst/>
              <a:cxnLst/>
              <a:rect l="l" t="t" r="r" b="b"/>
              <a:pathLst>
                <a:path w="1263" h="1450" fill="none" extrusionOk="0">
                  <a:moveTo>
                    <a:pt x="243" y="254"/>
                  </a:moveTo>
                  <a:cubicBezTo>
                    <a:pt x="134" y="472"/>
                    <a:pt x="0" y="814"/>
                    <a:pt x="0" y="1205"/>
                  </a:cubicBezTo>
                  <a:cubicBezTo>
                    <a:pt x="0" y="1347"/>
                    <a:pt x="138" y="1450"/>
                    <a:pt x="277" y="1419"/>
                  </a:cubicBezTo>
                  <a:cubicBezTo>
                    <a:pt x="587" y="1351"/>
                    <a:pt x="874" y="1208"/>
                    <a:pt x="1112" y="1000"/>
                  </a:cubicBezTo>
                  <a:cubicBezTo>
                    <a:pt x="1216" y="908"/>
                    <a:pt x="1263" y="767"/>
                    <a:pt x="1236" y="633"/>
                  </a:cubicBezTo>
                  <a:cubicBezTo>
                    <a:pt x="1194" y="427"/>
                    <a:pt x="1065" y="142"/>
                    <a:pt x="681" y="46"/>
                  </a:cubicBezTo>
                  <a:cubicBezTo>
                    <a:pt x="507" y="1"/>
                    <a:pt x="325" y="93"/>
                    <a:pt x="243" y="25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26" name="Google Shape;1026;p34"/>
            <p:cNvSpPr/>
            <p:nvPr/>
          </p:nvSpPr>
          <p:spPr>
            <a:xfrm>
              <a:off x="3424518" y="2227716"/>
              <a:ext cx="496442" cy="467503"/>
            </a:xfrm>
            <a:custGeom>
              <a:avLst/>
              <a:gdLst/>
              <a:ahLst/>
              <a:cxnLst/>
              <a:rect l="l" t="t" r="r" b="b"/>
              <a:pathLst>
                <a:path w="6090" h="5735" extrusionOk="0">
                  <a:moveTo>
                    <a:pt x="3046" y="1"/>
                  </a:moveTo>
                  <a:cubicBezTo>
                    <a:pt x="1364" y="1"/>
                    <a:pt x="1" y="1284"/>
                    <a:pt x="1" y="2867"/>
                  </a:cubicBezTo>
                  <a:cubicBezTo>
                    <a:pt x="1" y="4452"/>
                    <a:pt x="1364" y="5734"/>
                    <a:pt x="3046" y="5734"/>
                  </a:cubicBezTo>
                  <a:cubicBezTo>
                    <a:pt x="4726" y="5734"/>
                    <a:pt x="6090" y="4452"/>
                    <a:pt x="6090" y="2867"/>
                  </a:cubicBezTo>
                  <a:cubicBezTo>
                    <a:pt x="6090" y="1284"/>
                    <a:pt x="4726" y="1"/>
                    <a:pt x="30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27" name="Google Shape;1027;p34"/>
            <p:cNvSpPr/>
            <p:nvPr/>
          </p:nvSpPr>
          <p:spPr>
            <a:xfrm>
              <a:off x="3425741" y="2380479"/>
              <a:ext cx="495382" cy="314739"/>
            </a:xfrm>
            <a:custGeom>
              <a:avLst/>
              <a:gdLst/>
              <a:ahLst/>
              <a:cxnLst/>
              <a:rect l="l" t="t" r="r" b="b"/>
              <a:pathLst>
                <a:path w="6077" h="3861" extrusionOk="0">
                  <a:moveTo>
                    <a:pt x="5889" y="0"/>
                  </a:moveTo>
                  <a:lnTo>
                    <a:pt x="5889" y="0"/>
                  </a:lnTo>
                  <a:cubicBezTo>
                    <a:pt x="5899" y="97"/>
                    <a:pt x="5904" y="196"/>
                    <a:pt x="5904" y="294"/>
                  </a:cubicBezTo>
                  <a:cubicBezTo>
                    <a:pt x="5904" y="1877"/>
                    <a:pt x="4540" y="3161"/>
                    <a:pt x="2860" y="3161"/>
                  </a:cubicBezTo>
                  <a:cubicBezTo>
                    <a:pt x="1545" y="3161"/>
                    <a:pt x="428" y="2378"/>
                    <a:pt x="1" y="1281"/>
                  </a:cubicBezTo>
                  <a:lnTo>
                    <a:pt x="1" y="1281"/>
                  </a:lnTo>
                  <a:cubicBezTo>
                    <a:pt x="153" y="2730"/>
                    <a:pt x="1451" y="3860"/>
                    <a:pt x="3029" y="3860"/>
                  </a:cubicBezTo>
                  <a:cubicBezTo>
                    <a:pt x="4711" y="3860"/>
                    <a:pt x="6076" y="2578"/>
                    <a:pt x="6076" y="993"/>
                  </a:cubicBezTo>
                  <a:cubicBezTo>
                    <a:pt x="6076" y="652"/>
                    <a:pt x="6013" y="317"/>
                    <a:pt x="58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28" name="Google Shape;1028;p34"/>
            <p:cNvSpPr/>
            <p:nvPr/>
          </p:nvSpPr>
          <p:spPr>
            <a:xfrm>
              <a:off x="3424518" y="2227716"/>
              <a:ext cx="496442" cy="467503"/>
            </a:xfrm>
            <a:custGeom>
              <a:avLst/>
              <a:gdLst/>
              <a:ahLst/>
              <a:cxnLst/>
              <a:rect l="l" t="t" r="r" b="b"/>
              <a:pathLst>
                <a:path w="6090" h="5735" fill="none" extrusionOk="0">
                  <a:moveTo>
                    <a:pt x="6090" y="2867"/>
                  </a:moveTo>
                  <a:cubicBezTo>
                    <a:pt x="6090" y="4452"/>
                    <a:pt x="4726" y="5734"/>
                    <a:pt x="3046" y="5734"/>
                  </a:cubicBezTo>
                  <a:cubicBezTo>
                    <a:pt x="1364" y="5734"/>
                    <a:pt x="1" y="4452"/>
                    <a:pt x="1" y="2867"/>
                  </a:cubicBezTo>
                  <a:cubicBezTo>
                    <a:pt x="1" y="1284"/>
                    <a:pt x="1364" y="1"/>
                    <a:pt x="3046" y="1"/>
                  </a:cubicBezTo>
                  <a:cubicBezTo>
                    <a:pt x="4726" y="1"/>
                    <a:pt x="6090" y="1284"/>
                    <a:pt x="6090" y="286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29" name="Google Shape;1029;p34"/>
            <p:cNvSpPr/>
            <p:nvPr/>
          </p:nvSpPr>
          <p:spPr>
            <a:xfrm>
              <a:off x="3629289" y="2354475"/>
              <a:ext cx="135971" cy="153171"/>
            </a:xfrm>
            <a:custGeom>
              <a:avLst/>
              <a:gdLst/>
              <a:ahLst/>
              <a:cxnLst/>
              <a:rect l="l" t="t" r="r" b="b"/>
              <a:pathLst>
                <a:path w="1668" h="1879" extrusionOk="0">
                  <a:moveTo>
                    <a:pt x="834" y="1"/>
                  </a:moveTo>
                  <a:cubicBezTo>
                    <a:pt x="375" y="1"/>
                    <a:pt x="1" y="421"/>
                    <a:pt x="1" y="940"/>
                  </a:cubicBezTo>
                  <a:cubicBezTo>
                    <a:pt x="1" y="1459"/>
                    <a:pt x="375" y="1879"/>
                    <a:pt x="834" y="1879"/>
                  </a:cubicBezTo>
                  <a:cubicBezTo>
                    <a:pt x="1295" y="1879"/>
                    <a:pt x="1668" y="1459"/>
                    <a:pt x="1668" y="940"/>
                  </a:cubicBezTo>
                  <a:cubicBezTo>
                    <a:pt x="1668" y="421"/>
                    <a:pt x="1295" y="1"/>
                    <a:pt x="8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30" name="Google Shape;1030;p34"/>
            <p:cNvSpPr/>
            <p:nvPr/>
          </p:nvSpPr>
          <p:spPr>
            <a:xfrm>
              <a:off x="3689286" y="2322765"/>
              <a:ext cx="111271" cy="95294"/>
            </a:xfrm>
            <a:custGeom>
              <a:avLst/>
              <a:gdLst/>
              <a:ahLst/>
              <a:cxnLst/>
              <a:rect l="l" t="t" r="r" b="b"/>
              <a:pathLst>
                <a:path w="1365" h="1169" extrusionOk="0">
                  <a:moveTo>
                    <a:pt x="781" y="0"/>
                  </a:moveTo>
                  <a:cubicBezTo>
                    <a:pt x="261" y="0"/>
                    <a:pt x="1" y="629"/>
                    <a:pt x="368" y="997"/>
                  </a:cubicBezTo>
                  <a:cubicBezTo>
                    <a:pt x="479" y="1109"/>
                    <a:pt x="629" y="1168"/>
                    <a:pt x="781" y="1168"/>
                  </a:cubicBezTo>
                  <a:cubicBezTo>
                    <a:pt x="856" y="1168"/>
                    <a:pt x="932" y="1154"/>
                    <a:pt x="1004" y="1124"/>
                  </a:cubicBezTo>
                  <a:cubicBezTo>
                    <a:pt x="1222" y="1033"/>
                    <a:pt x="1364" y="820"/>
                    <a:pt x="1364" y="584"/>
                  </a:cubicBezTo>
                  <a:cubicBezTo>
                    <a:pt x="1364" y="262"/>
                    <a:pt x="1103" y="0"/>
                    <a:pt x="7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31" name="Google Shape;1031;p34"/>
            <p:cNvSpPr/>
            <p:nvPr/>
          </p:nvSpPr>
          <p:spPr>
            <a:xfrm>
              <a:off x="3512394" y="2138781"/>
              <a:ext cx="42797" cy="113798"/>
            </a:xfrm>
            <a:custGeom>
              <a:avLst/>
              <a:gdLst/>
              <a:ahLst/>
              <a:cxnLst/>
              <a:rect l="l" t="t" r="r" b="b"/>
              <a:pathLst>
                <a:path w="525" h="1396" fill="none" extrusionOk="0">
                  <a:moveTo>
                    <a:pt x="524" y="1396"/>
                  </a:moveTo>
                  <a:cubicBezTo>
                    <a:pt x="408" y="911"/>
                    <a:pt x="232" y="441"/>
                    <a:pt x="1" y="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32" name="Google Shape;1032;p34"/>
            <p:cNvSpPr/>
            <p:nvPr/>
          </p:nvSpPr>
          <p:spPr>
            <a:xfrm>
              <a:off x="3772678" y="2110495"/>
              <a:ext cx="29917" cy="132221"/>
            </a:xfrm>
            <a:custGeom>
              <a:avLst/>
              <a:gdLst/>
              <a:ahLst/>
              <a:cxnLst/>
              <a:rect l="l" t="t" r="r" b="b"/>
              <a:pathLst>
                <a:path w="367" h="1622" fill="none" extrusionOk="0">
                  <a:moveTo>
                    <a:pt x="1" y="1622"/>
                  </a:moveTo>
                  <a:cubicBezTo>
                    <a:pt x="55" y="1068"/>
                    <a:pt x="177" y="523"/>
                    <a:pt x="366" y="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33" name="Google Shape;1033;p34"/>
            <p:cNvSpPr/>
            <p:nvPr/>
          </p:nvSpPr>
          <p:spPr>
            <a:xfrm>
              <a:off x="3505628" y="2579136"/>
              <a:ext cx="119260" cy="131406"/>
            </a:xfrm>
            <a:custGeom>
              <a:avLst/>
              <a:gdLst/>
              <a:ahLst/>
              <a:cxnLst/>
              <a:rect l="l" t="t" r="r" b="b"/>
              <a:pathLst>
                <a:path w="1463" h="1612" extrusionOk="0">
                  <a:moveTo>
                    <a:pt x="687" y="1"/>
                  </a:moveTo>
                  <a:cubicBezTo>
                    <a:pt x="519" y="1"/>
                    <a:pt x="360" y="101"/>
                    <a:pt x="282" y="256"/>
                  </a:cubicBezTo>
                  <a:cubicBezTo>
                    <a:pt x="154" y="508"/>
                    <a:pt x="0" y="905"/>
                    <a:pt x="0" y="1356"/>
                  </a:cubicBezTo>
                  <a:cubicBezTo>
                    <a:pt x="0" y="1502"/>
                    <a:pt x="122" y="1611"/>
                    <a:pt x="261" y="1611"/>
                  </a:cubicBezTo>
                  <a:cubicBezTo>
                    <a:pt x="281" y="1611"/>
                    <a:pt x="300" y="1609"/>
                    <a:pt x="320" y="1605"/>
                  </a:cubicBezTo>
                  <a:cubicBezTo>
                    <a:pt x="575" y="1548"/>
                    <a:pt x="953" y="1417"/>
                    <a:pt x="1288" y="1118"/>
                  </a:cubicBezTo>
                  <a:cubicBezTo>
                    <a:pt x="1407" y="1013"/>
                    <a:pt x="1462" y="850"/>
                    <a:pt x="1431" y="694"/>
                  </a:cubicBezTo>
                  <a:cubicBezTo>
                    <a:pt x="1382" y="456"/>
                    <a:pt x="1233" y="126"/>
                    <a:pt x="788" y="13"/>
                  </a:cubicBezTo>
                  <a:cubicBezTo>
                    <a:pt x="754" y="5"/>
                    <a:pt x="720" y="1"/>
                    <a:pt x="68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34" name="Google Shape;1034;p34"/>
            <p:cNvSpPr/>
            <p:nvPr/>
          </p:nvSpPr>
          <p:spPr>
            <a:xfrm>
              <a:off x="3505628" y="2576039"/>
              <a:ext cx="119260" cy="136949"/>
            </a:xfrm>
            <a:custGeom>
              <a:avLst/>
              <a:gdLst/>
              <a:ahLst/>
              <a:cxnLst/>
              <a:rect l="l" t="t" r="r" b="b"/>
              <a:pathLst>
                <a:path w="1463" h="1680" fill="none" extrusionOk="0">
                  <a:moveTo>
                    <a:pt x="282" y="294"/>
                  </a:moveTo>
                  <a:cubicBezTo>
                    <a:pt x="154" y="546"/>
                    <a:pt x="0" y="943"/>
                    <a:pt x="0" y="1394"/>
                  </a:cubicBezTo>
                  <a:cubicBezTo>
                    <a:pt x="0" y="1560"/>
                    <a:pt x="159" y="1679"/>
                    <a:pt x="320" y="1643"/>
                  </a:cubicBezTo>
                  <a:cubicBezTo>
                    <a:pt x="575" y="1586"/>
                    <a:pt x="953" y="1455"/>
                    <a:pt x="1288" y="1156"/>
                  </a:cubicBezTo>
                  <a:cubicBezTo>
                    <a:pt x="1407" y="1051"/>
                    <a:pt x="1462" y="888"/>
                    <a:pt x="1431" y="732"/>
                  </a:cubicBezTo>
                  <a:cubicBezTo>
                    <a:pt x="1382" y="494"/>
                    <a:pt x="1233" y="164"/>
                    <a:pt x="788" y="51"/>
                  </a:cubicBezTo>
                  <a:cubicBezTo>
                    <a:pt x="585" y="1"/>
                    <a:pt x="376" y="108"/>
                    <a:pt x="282" y="29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035" name="Google Shape;1035;p34"/>
          <p:cNvGrpSpPr/>
          <p:nvPr/>
        </p:nvGrpSpPr>
        <p:grpSpPr>
          <a:xfrm flipH="1">
            <a:off x="6147170" y="4202216"/>
            <a:ext cx="760062" cy="756618"/>
            <a:chOff x="882450" y="4001850"/>
            <a:chExt cx="595800" cy="593100"/>
          </a:xfrm>
        </p:grpSpPr>
        <p:sp>
          <p:nvSpPr>
            <p:cNvPr id="1036" name="Google Shape;1036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37" name="Google Shape;1037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grpSp>
        <p:nvGrpSpPr>
          <p:cNvPr id="1038" name="Google Shape;1038;p34"/>
          <p:cNvGrpSpPr/>
          <p:nvPr/>
        </p:nvGrpSpPr>
        <p:grpSpPr>
          <a:xfrm flipH="1">
            <a:off x="5364205" y="4202216"/>
            <a:ext cx="760062" cy="756618"/>
            <a:chOff x="882450" y="4001850"/>
            <a:chExt cx="595800" cy="593100"/>
          </a:xfrm>
        </p:grpSpPr>
        <p:sp>
          <p:nvSpPr>
            <p:cNvPr id="1039" name="Google Shape;1039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40" name="Google Shape;1040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grpSp>
        <p:nvGrpSpPr>
          <p:cNvPr id="1041" name="Google Shape;1041;p34"/>
          <p:cNvGrpSpPr/>
          <p:nvPr/>
        </p:nvGrpSpPr>
        <p:grpSpPr>
          <a:xfrm flipH="1">
            <a:off x="4581242" y="4202216"/>
            <a:ext cx="760062" cy="756618"/>
            <a:chOff x="882450" y="4001850"/>
            <a:chExt cx="595800" cy="593100"/>
          </a:xfrm>
        </p:grpSpPr>
        <p:sp>
          <p:nvSpPr>
            <p:cNvPr id="1042" name="Google Shape;1042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43" name="Google Shape;1043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grpSp>
        <p:nvGrpSpPr>
          <p:cNvPr id="1044" name="Google Shape;1044;p34"/>
          <p:cNvGrpSpPr/>
          <p:nvPr/>
        </p:nvGrpSpPr>
        <p:grpSpPr>
          <a:xfrm flipH="1">
            <a:off x="3798280" y="4202216"/>
            <a:ext cx="760062" cy="756618"/>
            <a:chOff x="882450" y="4001850"/>
            <a:chExt cx="595800" cy="593100"/>
          </a:xfrm>
        </p:grpSpPr>
        <p:sp>
          <p:nvSpPr>
            <p:cNvPr id="1045" name="Google Shape;1045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46" name="Google Shape;1046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grpSp>
        <p:nvGrpSpPr>
          <p:cNvPr id="1047" name="Google Shape;1047;p34"/>
          <p:cNvGrpSpPr/>
          <p:nvPr/>
        </p:nvGrpSpPr>
        <p:grpSpPr>
          <a:xfrm flipH="1">
            <a:off x="3014741" y="4202216"/>
            <a:ext cx="760062" cy="756618"/>
            <a:chOff x="882450" y="4001850"/>
            <a:chExt cx="595800" cy="593100"/>
          </a:xfrm>
        </p:grpSpPr>
        <p:sp>
          <p:nvSpPr>
            <p:cNvPr id="1048" name="Google Shape;1048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49" name="Google Shape;1049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grpSp>
        <p:nvGrpSpPr>
          <p:cNvPr id="1050" name="Google Shape;1050;p34"/>
          <p:cNvGrpSpPr/>
          <p:nvPr/>
        </p:nvGrpSpPr>
        <p:grpSpPr>
          <a:xfrm flipH="1">
            <a:off x="2236778" y="4202216"/>
            <a:ext cx="760062" cy="756618"/>
            <a:chOff x="882450" y="4001850"/>
            <a:chExt cx="595800" cy="593100"/>
          </a:xfrm>
        </p:grpSpPr>
        <p:sp>
          <p:nvSpPr>
            <p:cNvPr id="1051" name="Google Shape;1051;p34">
              <a:hlinkClick r:id="" action="ppaction://noaction"/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52" name="Google Shape;1052;p34">
              <a:hlinkClick r:id="" action="ppaction://noaction"/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700000000000000" pitchFamily="2" charset="-78"/>
                <a:sym typeface="Work Sans ExtraBold"/>
              </a:endParaRPr>
            </a:p>
          </p:txBody>
        </p:sp>
      </p:grpSp>
      <p:sp>
        <p:nvSpPr>
          <p:cNvPr id="1053" name="Google Shape;1053;p34">
            <a:hlinkClick r:id="" action="ppaction://noaction"/>
          </p:cNvPr>
          <p:cNvSpPr txBox="1"/>
          <p:nvPr/>
        </p:nvSpPr>
        <p:spPr>
          <a:xfrm>
            <a:off x="2244097" y="4380425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ژوئیه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sp>
        <p:nvSpPr>
          <p:cNvPr id="1054" name="Google Shape;1054;p34">
            <a:hlinkClick r:id="" action="ppaction://noaction"/>
          </p:cNvPr>
          <p:cNvSpPr txBox="1"/>
          <p:nvPr/>
        </p:nvSpPr>
        <p:spPr>
          <a:xfrm>
            <a:off x="3027063" y="4380425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اوت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sp>
        <p:nvSpPr>
          <p:cNvPr id="1055" name="Google Shape;1055;p34">
            <a:hlinkClick r:id="" action="ppaction://noaction"/>
          </p:cNvPr>
          <p:cNvSpPr txBox="1"/>
          <p:nvPr/>
        </p:nvSpPr>
        <p:spPr>
          <a:xfrm>
            <a:off x="3810025" y="4380425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سپتامبر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sp>
        <p:nvSpPr>
          <p:cNvPr id="1056" name="Google Shape;1056;p34">
            <a:hlinkClick r:id="" action="ppaction://noaction"/>
          </p:cNvPr>
          <p:cNvSpPr txBox="1"/>
          <p:nvPr/>
        </p:nvSpPr>
        <p:spPr>
          <a:xfrm>
            <a:off x="4592988" y="4380425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اکتبر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sp>
        <p:nvSpPr>
          <p:cNvPr id="1057" name="Google Shape;1057;p34">
            <a:hlinkClick r:id="" action="ppaction://noaction"/>
          </p:cNvPr>
          <p:cNvSpPr txBox="1"/>
          <p:nvPr/>
        </p:nvSpPr>
        <p:spPr>
          <a:xfrm>
            <a:off x="5376527" y="4380425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نوامبر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sp>
        <p:nvSpPr>
          <p:cNvPr id="1058" name="Google Shape;1058;p34">
            <a:hlinkClick r:id="" action="ppaction://noaction"/>
          </p:cNvPr>
          <p:cNvSpPr txBox="1"/>
          <p:nvPr/>
        </p:nvSpPr>
        <p:spPr>
          <a:xfrm>
            <a:off x="6154489" y="4380425"/>
            <a:ext cx="74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6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700000000000000" pitchFamily="2" charset="-78"/>
                <a:sym typeface="Titan One"/>
              </a:rPr>
              <a:t>دسامبر</a:t>
            </a:r>
            <a:endParaRPr sz="1600" dirty="0">
              <a:solidFill>
                <a:schemeClr val="dk1"/>
              </a:solidFill>
              <a:latin typeface="Titan One"/>
              <a:ea typeface="Titan One"/>
              <a:cs typeface="B Nazanin" panose="00000700000000000000" pitchFamily="2" charset="-78"/>
              <a:sym typeface="Titan One"/>
            </a:endParaRPr>
          </a:p>
        </p:txBody>
      </p:sp>
      <p:grpSp>
        <p:nvGrpSpPr>
          <p:cNvPr id="1059" name="Google Shape;1059;p34"/>
          <p:cNvGrpSpPr/>
          <p:nvPr/>
        </p:nvGrpSpPr>
        <p:grpSpPr>
          <a:xfrm>
            <a:off x="7803376" y="1611774"/>
            <a:ext cx="2434467" cy="2322200"/>
            <a:chOff x="7266976" y="1268949"/>
            <a:chExt cx="2434467" cy="2322200"/>
          </a:xfrm>
        </p:grpSpPr>
        <p:sp>
          <p:nvSpPr>
            <p:cNvPr id="1060" name="Google Shape;1060;p34"/>
            <p:cNvSpPr/>
            <p:nvPr/>
          </p:nvSpPr>
          <p:spPr>
            <a:xfrm rot="-262914">
              <a:off x="7345957" y="1352767"/>
              <a:ext cx="2276504" cy="2154564"/>
            </a:xfrm>
            <a:custGeom>
              <a:avLst/>
              <a:gdLst/>
              <a:ahLst/>
              <a:cxnLst/>
              <a:rect l="l" t="t" r="r" b="b"/>
              <a:pathLst>
                <a:path w="26790" h="25355" fill="none" extrusionOk="0">
                  <a:moveTo>
                    <a:pt x="0" y="0"/>
                  </a:moveTo>
                  <a:cubicBezTo>
                    <a:pt x="592" y="683"/>
                    <a:pt x="1375" y="1167"/>
                    <a:pt x="2249" y="1391"/>
                  </a:cubicBezTo>
                  <a:cubicBezTo>
                    <a:pt x="3613" y="1736"/>
                    <a:pt x="5043" y="1412"/>
                    <a:pt x="6447" y="1404"/>
                  </a:cubicBezTo>
                  <a:cubicBezTo>
                    <a:pt x="7852" y="1396"/>
                    <a:pt x="9453" y="1860"/>
                    <a:pt x="10023" y="3143"/>
                  </a:cubicBezTo>
                  <a:cubicBezTo>
                    <a:pt x="10268" y="3695"/>
                    <a:pt x="10265" y="4386"/>
                    <a:pt x="9894" y="4860"/>
                  </a:cubicBezTo>
                  <a:cubicBezTo>
                    <a:pt x="9524" y="5336"/>
                    <a:pt x="8746" y="5482"/>
                    <a:pt x="8298" y="5080"/>
                  </a:cubicBezTo>
                  <a:cubicBezTo>
                    <a:pt x="7728" y="4567"/>
                    <a:pt x="8075" y="3490"/>
                    <a:pt x="8799" y="3242"/>
                  </a:cubicBezTo>
                  <a:cubicBezTo>
                    <a:pt x="9522" y="2994"/>
                    <a:pt x="10350" y="3433"/>
                    <a:pt x="10748" y="4087"/>
                  </a:cubicBezTo>
                  <a:cubicBezTo>
                    <a:pt x="11147" y="4741"/>
                    <a:pt x="11197" y="5549"/>
                    <a:pt x="11134" y="6312"/>
                  </a:cubicBezTo>
                  <a:cubicBezTo>
                    <a:pt x="11070" y="7075"/>
                    <a:pt x="10902" y="7832"/>
                    <a:pt x="10911" y="8596"/>
                  </a:cubicBezTo>
                  <a:cubicBezTo>
                    <a:pt x="10924" y="9889"/>
                    <a:pt x="11457" y="11170"/>
                    <a:pt x="12366" y="12089"/>
                  </a:cubicBezTo>
                  <a:cubicBezTo>
                    <a:pt x="13275" y="13010"/>
                    <a:pt x="14550" y="13558"/>
                    <a:pt x="15842" y="13589"/>
                  </a:cubicBezTo>
                  <a:cubicBezTo>
                    <a:pt x="17486" y="13624"/>
                    <a:pt x="19106" y="12861"/>
                    <a:pt x="20731" y="13111"/>
                  </a:cubicBezTo>
                  <a:cubicBezTo>
                    <a:pt x="22331" y="13356"/>
                    <a:pt x="23659" y="14585"/>
                    <a:pt x="24351" y="16045"/>
                  </a:cubicBezTo>
                  <a:cubicBezTo>
                    <a:pt x="25039" y="17491"/>
                    <a:pt x="26790" y="22728"/>
                    <a:pt x="23746" y="25354"/>
                  </a:cubicBezTo>
                </a:path>
              </a:pathLst>
            </a:cu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61" name="Google Shape;1061;p34"/>
            <p:cNvSpPr/>
            <p:nvPr/>
          </p:nvSpPr>
          <p:spPr>
            <a:xfrm rot="-262914">
              <a:off x="7345957" y="1352767"/>
              <a:ext cx="2276504" cy="2154564"/>
            </a:xfrm>
            <a:custGeom>
              <a:avLst/>
              <a:gdLst/>
              <a:ahLst/>
              <a:cxnLst/>
              <a:rect l="l" t="t" r="r" b="b"/>
              <a:pathLst>
                <a:path w="26790" h="25355" fill="none" extrusionOk="0">
                  <a:moveTo>
                    <a:pt x="0" y="0"/>
                  </a:moveTo>
                  <a:cubicBezTo>
                    <a:pt x="592" y="683"/>
                    <a:pt x="1375" y="1167"/>
                    <a:pt x="2249" y="1391"/>
                  </a:cubicBezTo>
                  <a:cubicBezTo>
                    <a:pt x="3613" y="1736"/>
                    <a:pt x="5043" y="1412"/>
                    <a:pt x="6447" y="1404"/>
                  </a:cubicBezTo>
                  <a:cubicBezTo>
                    <a:pt x="7852" y="1396"/>
                    <a:pt x="9453" y="1860"/>
                    <a:pt x="10023" y="3143"/>
                  </a:cubicBezTo>
                  <a:cubicBezTo>
                    <a:pt x="10268" y="3695"/>
                    <a:pt x="10265" y="4386"/>
                    <a:pt x="9894" y="4860"/>
                  </a:cubicBezTo>
                  <a:cubicBezTo>
                    <a:pt x="9524" y="5336"/>
                    <a:pt x="8746" y="5482"/>
                    <a:pt x="8298" y="5080"/>
                  </a:cubicBezTo>
                  <a:cubicBezTo>
                    <a:pt x="7728" y="4567"/>
                    <a:pt x="8075" y="3490"/>
                    <a:pt x="8799" y="3242"/>
                  </a:cubicBezTo>
                  <a:cubicBezTo>
                    <a:pt x="9522" y="2994"/>
                    <a:pt x="10350" y="3433"/>
                    <a:pt x="10748" y="4087"/>
                  </a:cubicBezTo>
                  <a:cubicBezTo>
                    <a:pt x="11147" y="4741"/>
                    <a:pt x="11197" y="5549"/>
                    <a:pt x="11134" y="6312"/>
                  </a:cubicBezTo>
                  <a:cubicBezTo>
                    <a:pt x="11070" y="7075"/>
                    <a:pt x="10902" y="7832"/>
                    <a:pt x="10911" y="8596"/>
                  </a:cubicBezTo>
                  <a:cubicBezTo>
                    <a:pt x="10924" y="9889"/>
                    <a:pt x="11457" y="11170"/>
                    <a:pt x="12366" y="12089"/>
                  </a:cubicBezTo>
                  <a:cubicBezTo>
                    <a:pt x="13275" y="13010"/>
                    <a:pt x="14550" y="13558"/>
                    <a:pt x="15842" y="13589"/>
                  </a:cubicBezTo>
                  <a:cubicBezTo>
                    <a:pt x="17486" y="13624"/>
                    <a:pt x="19106" y="12861"/>
                    <a:pt x="20731" y="13111"/>
                  </a:cubicBezTo>
                  <a:cubicBezTo>
                    <a:pt x="22331" y="13356"/>
                    <a:pt x="23659" y="14585"/>
                    <a:pt x="24351" y="16045"/>
                  </a:cubicBezTo>
                  <a:cubicBezTo>
                    <a:pt x="25039" y="17491"/>
                    <a:pt x="26790" y="22728"/>
                    <a:pt x="23746" y="25354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062" name="Google Shape;1062;p34"/>
          <p:cNvGrpSpPr/>
          <p:nvPr/>
        </p:nvGrpSpPr>
        <p:grpSpPr>
          <a:xfrm>
            <a:off x="7159475" y="818450"/>
            <a:ext cx="1114880" cy="1106306"/>
            <a:chOff x="7159475" y="818450"/>
            <a:chExt cx="1114880" cy="1106306"/>
          </a:xfrm>
        </p:grpSpPr>
        <p:sp>
          <p:nvSpPr>
            <p:cNvPr id="1063" name="Google Shape;1063;p34"/>
            <p:cNvSpPr/>
            <p:nvPr/>
          </p:nvSpPr>
          <p:spPr>
            <a:xfrm>
              <a:off x="7159475" y="818450"/>
              <a:ext cx="1114880" cy="1106306"/>
            </a:xfrm>
            <a:custGeom>
              <a:avLst/>
              <a:gdLst/>
              <a:ahLst/>
              <a:cxnLst/>
              <a:rect l="l" t="t" r="r" b="b"/>
              <a:pathLst>
                <a:path w="13134" h="13033" extrusionOk="0">
                  <a:moveTo>
                    <a:pt x="3384" y="0"/>
                  </a:moveTo>
                  <a:cubicBezTo>
                    <a:pt x="3097" y="0"/>
                    <a:pt x="2816" y="101"/>
                    <a:pt x="2591" y="286"/>
                  </a:cubicBezTo>
                  <a:cubicBezTo>
                    <a:pt x="2390" y="448"/>
                    <a:pt x="2251" y="675"/>
                    <a:pt x="2197" y="930"/>
                  </a:cubicBezTo>
                  <a:cubicBezTo>
                    <a:pt x="2046" y="817"/>
                    <a:pt x="1875" y="735"/>
                    <a:pt x="1694" y="690"/>
                  </a:cubicBezTo>
                  <a:cubicBezTo>
                    <a:pt x="1593" y="665"/>
                    <a:pt x="1492" y="653"/>
                    <a:pt x="1391" y="653"/>
                  </a:cubicBezTo>
                  <a:cubicBezTo>
                    <a:pt x="807" y="653"/>
                    <a:pt x="254" y="1053"/>
                    <a:pt x="102" y="1636"/>
                  </a:cubicBezTo>
                  <a:cubicBezTo>
                    <a:pt x="0" y="2031"/>
                    <a:pt x="92" y="2440"/>
                    <a:pt x="349" y="2731"/>
                  </a:cubicBezTo>
                  <a:cubicBezTo>
                    <a:pt x="553" y="2962"/>
                    <a:pt x="847" y="3094"/>
                    <a:pt x="1154" y="3094"/>
                  </a:cubicBezTo>
                  <a:cubicBezTo>
                    <a:pt x="1216" y="3094"/>
                    <a:pt x="1280" y="3089"/>
                    <a:pt x="1340" y="3078"/>
                  </a:cubicBezTo>
                  <a:lnTo>
                    <a:pt x="2326" y="4609"/>
                  </a:lnTo>
                  <a:cubicBezTo>
                    <a:pt x="1853" y="5229"/>
                    <a:pt x="1447" y="6131"/>
                    <a:pt x="1576" y="7344"/>
                  </a:cubicBezTo>
                  <a:lnTo>
                    <a:pt x="1578" y="7364"/>
                  </a:lnTo>
                  <a:cubicBezTo>
                    <a:pt x="1581" y="7384"/>
                    <a:pt x="1583" y="7406"/>
                    <a:pt x="1586" y="7424"/>
                  </a:cubicBezTo>
                  <a:lnTo>
                    <a:pt x="1592" y="7465"/>
                  </a:lnTo>
                  <a:cubicBezTo>
                    <a:pt x="1593" y="7478"/>
                    <a:pt x="1595" y="7491"/>
                    <a:pt x="1597" y="7503"/>
                  </a:cubicBezTo>
                  <a:cubicBezTo>
                    <a:pt x="1598" y="7523"/>
                    <a:pt x="1602" y="7542"/>
                    <a:pt x="1605" y="7564"/>
                  </a:cubicBezTo>
                  <a:lnTo>
                    <a:pt x="1607" y="7570"/>
                  </a:lnTo>
                  <a:cubicBezTo>
                    <a:pt x="1615" y="7627"/>
                    <a:pt x="1625" y="7681"/>
                    <a:pt x="1635" y="7733"/>
                  </a:cubicBezTo>
                  <a:cubicBezTo>
                    <a:pt x="1737" y="8270"/>
                    <a:pt x="2019" y="8756"/>
                    <a:pt x="2435" y="9111"/>
                  </a:cubicBezTo>
                  <a:cubicBezTo>
                    <a:pt x="2745" y="9375"/>
                    <a:pt x="3119" y="9549"/>
                    <a:pt x="3520" y="9619"/>
                  </a:cubicBezTo>
                  <a:cubicBezTo>
                    <a:pt x="3667" y="9645"/>
                    <a:pt x="3817" y="9657"/>
                    <a:pt x="3966" y="9657"/>
                  </a:cubicBezTo>
                  <a:cubicBezTo>
                    <a:pt x="4086" y="9657"/>
                    <a:pt x="4206" y="9649"/>
                    <a:pt x="4325" y="9633"/>
                  </a:cubicBezTo>
                  <a:cubicBezTo>
                    <a:pt x="4370" y="9779"/>
                    <a:pt x="4421" y="9923"/>
                    <a:pt x="4474" y="10066"/>
                  </a:cubicBezTo>
                  <a:cubicBezTo>
                    <a:pt x="4476" y="10067"/>
                    <a:pt x="4476" y="10069"/>
                    <a:pt x="4478" y="10071"/>
                  </a:cubicBezTo>
                  <a:cubicBezTo>
                    <a:pt x="4650" y="10530"/>
                    <a:pt x="4877" y="10968"/>
                    <a:pt x="5155" y="11374"/>
                  </a:cubicBezTo>
                  <a:lnTo>
                    <a:pt x="5155" y="11375"/>
                  </a:lnTo>
                  <a:cubicBezTo>
                    <a:pt x="5165" y="11389"/>
                    <a:pt x="5175" y="11402"/>
                    <a:pt x="5185" y="11417"/>
                  </a:cubicBezTo>
                  <a:cubicBezTo>
                    <a:pt x="5816" y="12303"/>
                    <a:pt x="6619" y="12838"/>
                    <a:pt x="7571" y="13007"/>
                  </a:cubicBezTo>
                  <a:cubicBezTo>
                    <a:pt x="7654" y="13022"/>
                    <a:pt x="7739" y="13030"/>
                    <a:pt x="7823" y="13032"/>
                  </a:cubicBezTo>
                  <a:lnTo>
                    <a:pt x="7855" y="13032"/>
                  </a:lnTo>
                  <a:cubicBezTo>
                    <a:pt x="8215" y="13030"/>
                    <a:pt x="8566" y="12910"/>
                    <a:pt x="8849" y="12688"/>
                  </a:cubicBezTo>
                  <a:cubicBezTo>
                    <a:pt x="9267" y="12365"/>
                    <a:pt x="9493" y="11855"/>
                    <a:pt x="9456" y="11328"/>
                  </a:cubicBezTo>
                  <a:lnTo>
                    <a:pt x="9456" y="11323"/>
                  </a:lnTo>
                  <a:cubicBezTo>
                    <a:pt x="9455" y="11293"/>
                    <a:pt x="9451" y="11265"/>
                    <a:pt x="9448" y="11236"/>
                  </a:cubicBezTo>
                  <a:cubicBezTo>
                    <a:pt x="9399" y="10859"/>
                    <a:pt x="9215" y="10512"/>
                    <a:pt x="8930" y="10262"/>
                  </a:cubicBezTo>
                  <a:cubicBezTo>
                    <a:pt x="8764" y="10112"/>
                    <a:pt x="8506" y="9853"/>
                    <a:pt x="8224" y="9452"/>
                  </a:cubicBezTo>
                  <a:cubicBezTo>
                    <a:pt x="8204" y="9422"/>
                    <a:pt x="8182" y="9391"/>
                    <a:pt x="8162" y="9361"/>
                  </a:cubicBezTo>
                  <a:lnTo>
                    <a:pt x="8152" y="9346"/>
                  </a:lnTo>
                  <a:cubicBezTo>
                    <a:pt x="8061" y="9210"/>
                    <a:pt x="7974" y="9069"/>
                    <a:pt x="7890" y="8924"/>
                  </a:cubicBezTo>
                  <a:cubicBezTo>
                    <a:pt x="11051" y="7369"/>
                    <a:pt x="12401" y="5662"/>
                    <a:pt x="12976" y="4471"/>
                  </a:cubicBezTo>
                  <a:cubicBezTo>
                    <a:pt x="13085" y="4247"/>
                    <a:pt x="13134" y="3998"/>
                    <a:pt x="13119" y="3750"/>
                  </a:cubicBezTo>
                  <a:lnTo>
                    <a:pt x="13119" y="3743"/>
                  </a:lnTo>
                  <a:cubicBezTo>
                    <a:pt x="13117" y="3715"/>
                    <a:pt x="13114" y="3685"/>
                    <a:pt x="13109" y="3656"/>
                  </a:cubicBezTo>
                  <a:lnTo>
                    <a:pt x="13109" y="3646"/>
                  </a:lnTo>
                  <a:lnTo>
                    <a:pt x="13109" y="3644"/>
                  </a:lnTo>
                  <a:cubicBezTo>
                    <a:pt x="13104" y="3611"/>
                    <a:pt x="13099" y="3581"/>
                    <a:pt x="13092" y="3551"/>
                  </a:cubicBezTo>
                  <a:cubicBezTo>
                    <a:pt x="13092" y="3546"/>
                    <a:pt x="13089" y="3541"/>
                    <a:pt x="13089" y="3535"/>
                  </a:cubicBezTo>
                  <a:cubicBezTo>
                    <a:pt x="13084" y="3512"/>
                    <a:pt x="13077" y="3487"/>
                    <a:pt x="13070" y="3463"/>
                  </a:cubicBezTo>
                  <a:cubicBezTo>
                    <a:pt x="13067" y="3453"/>
                    <a:pt x="13065" y="3445"/>
                    <a:pt x="13062" y="3435"/>
                  </a:cubicBezTo>
                  <a:cubicBezTo>
                    <a:pt x="13057" y="3416"/>
                    <a:pt x="13050" y="3396"/>
                    <a:pt x="13042" y="3376"/>
                  </a:cubicBezTo>
                  <a:cubicBezTo>
                    <a:pt x="13040" y="3366"/>
                    <a:pt x="13037" y="3358"/>
                    <a:pt x="13032" y="3348"/>
                  </a:cubicBezTo>
                  <a:cubicBezTo>
                    <a:pt x="13023" y="3323"/>
                    <a:pt x="13013" y="3297"/>
                    <a:pt x="13003" y="3276"/>
                  </a:cubicBezTo>
                  <a:cubicBezTo>
                    <a:pt x="12996" y="3262"/>
                    <a:pt x="12991" y="3249"/>
                    <a:pt x="12985" y="3235"/>
                  </a:cubicBezTo>
                  <a:lnTo>
                    <a:pt x="12981" y="3229"/>
                  </a:lnTo>
                  <a:lnTo>
                    <a:pt x="12968" y="3200"/>
                  </a:lnTo>
                  <a:cubicBezTo>
                    <a:pt x="12960" y="3185"/>
                    <a:pt x="12951" y="3168"/>
                    <a:pt x="12941" y="3150"/>
                  </a:cubicBezTo>
                  <a:cubicBezTo>
                    <a:pt x="12938" y="3145"/>
                    <a:pt x="12934" y="3138"/>
                    <a:pt x="12931" y="3131"/>
                  </a:cubicBezTo>
                  <a:cubicBezTo>
                    <a:pt x="12673" y="2677"/>
                    <a:pt x="12195" y="2409"/>
                    <a:pt x="11692" y="2409"/>
                  </a:cubicBezTo>
                  <a:cubicBezTo>
                    <a:pt x="11570" y="2409"/>
                    <a:pt x="11448" y="2425"/>
                    <a:pt x="11326" y="2457"/>
                  </a:cubicBezTo>
                  <a:cubicBezTo>
                    <a:pt x="11130" y="2509"/>
                    <a:pt x="10937" y="2578"/>
                    <a:pt x="10753" y="2663"/>
                  </a:cubicBezTo>
                  <a:cubicBezTo>
                    <a:pt x="10662" y="2434"/>
                    <a:pt x="10504" y="2239"/>
                    <a:pt x="10300" y="2103"/>
                  </a:cubicBezTo>
                  <a:cubicBezTo>
                    <a:pt x="10098" y="1969"/>
                    <a:pt x="9865" y="1901"/>
                    <a:pt x="9631" y="1901"/>
                  </a:cubicBezTo>
                  <a:cubicBezTo>
                    <a:pt x="9425" y="1901"/>
                    <a:pt x="9218" y="1954"/>
                    <a:pt x="9032" y="2061"/>
                  </a:cubicBezTo>
                  <a:cubicBezTo>
                    <a:pt x="8043" y="2623"/>
                    <a:pt x="7278" y="3603"/>
                    <a:pt x="6760" y="4973"/>
                  </a:cubicBezTo>
                  <a:cubicBezTo>
                    <a:pt x="6746" y="4932"/>
                    <a:pt x="6731" y="4892"/>
                    <a:pt x="6716" y="4852"/>
                  </a:cubicBezTo>
                  <a:cubicBezTo>
                    <a:pt x="6461" y="4193"/>
                    <a:pt x="5982" y="3723"/>
                    <a:pt x="5328" y="3495"/>
                  </a:cubicBezTo>
                  <a:cubicBezTo>
                    <a:pt x="5282" y="3478"/>
                    <a:pt x="5237" y="3465"/>
                    <a:pt x="5190" y="3452"/>
                  </a:cubicBezTo>
                  <a:lnTo>
                    <a:pt x="4947" y="1854"/>
                  </a:lnTo>
                  <a:cubicBezTo>
                    <a:pt x="4903" y="1563"/>
                    <a:pt x="4848" y="1201"/>
                    <a:pt x="4672" y="857"/>
                  </a:cubicBezTo>
                  <a:cubicBezTo>
                    <a:pt x="4427" y="385"/>
                    <a:pt x="4001" y="68"/>
                    <a:pt x="3530" y="9"/>
                  </a:cubicBezTo>
                  <a:cubicBezTo>
                    <a:pt x="3481" y="3"/>
                    <a:pt x="3432" y="0"/>
                    <a:pt x="33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64" name="Google Shape;1064;p34"/>
            <p:cNvSpPr/>
            <p:nvPr/>
          </p:nvSpPr>
          <p:spPr>
            <a:xfrm>
              <a:off x="7731261" y="1037709"/>
              <a:ext cx="292938" cy="519921"/>
            </a:xfrm>
            <a:custGeom>
              <a:avLst/>
              <a:gdLst/>
              <a:ahLst/>
              <a:cxnLst/>
              <a:rect l="l" t="t" r="r" b="b"/>
              <a:pathLst>
                <a:path w="3451" h="6125" extrusionOk="0">
                  <a:moveTo>
                    <a:pt x="2893" y="1"/>
                  </a:moveTo>
                  <a:cubicBezTo>
                    <a:pt x="2806" y="1"/>
                    <a:pt x="2716" y="22"/>
                    <a:pt x="2632" y="70"/>
                  </a:cubicBezTo>
                  <a:cubicBezTo>
                    <a:pt x="37" y="1544"/>
                    <a:pt x="0" y="6124"/>
                    <a:pt x="0" y="6124"/>
                  </a:cubicBezTo>
                  <a:cubicBezTo>
                    <a:pt x="2665" y="3488"/>
                    <a:pt x="3296" y="1581"/>
                    <a:pt x="3413" y="574"/>
                  </a:cubicBezTo>
                  <a:cubicBezTo>
                    <a:pt x="3450" y="248"/>
                    <a:pt x="3186" y="1"/>
                    <a:pt x="28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65" name="Google Shape;1065;p34"/>
            <p:cNvSpPr/>
            <p:nvPr/>
          </p:nvSpPr>
          <p:spPr>
            <a:xfrm>
              <a:off x="7731261" y="1025825"/>
              <a:ext cx="293872" cy="531805"/>
            </a:xfrm>
            <a:custGeom>
              <a:avLst/>
              <a:gdLst/>
              <a:ahLst/>
              <a:cxnLst/>
              <a:rect l="l" t="t" r="r" b="b"/>
              <a:pathLst>
                <a:path w="3462" h="6265" fill="none" extrusionOk="0">
                  <a:moveTo>
                    <a:pt x="0" y="6264"/>
                  </a:moveTo>
                  <a:cubicBezTo>
                    <a:pt x="0" y="6264"/>
                    <a:pt x="37" y="1684"/>
                    <a:pt x="2632" y="210"/>
                  </a:cubicBezTo>
                  <a:cubicBezTo>
                    <a:pt x="3002" y="1"/>
                    <a:pt x="3462" y="291"/>
                    <a:pt x="3413" y="714"/>
                  </a:cubicBezTo>
                  <a:cubicBezTo>
                    <a:pt x="3296" y="1721"/>
                    <a:pt x="2665" y="3628"/>
                    <a:pt x="0" y="626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66" name="Google Shape;1066;p34"/>
            <p:cNvSpPr/>
            <p:nvPr/>
          </p:nvSpPr>
          <p:spPr>
            <a:xfrm>
              <a:off x="7731261" y="1080830"/>
              <a:ext cx="499039" cy="476799"/>
            </a:xfrm>
            <a:custGeom>
              <a:avLst/>
              <a:gdLst/>
              <a:ahLst/>
              <a:cxnLst/>
              <a:rect l="l" t="t" r="r" b="b"/>
              <a:pathLst>
                <a:path w="5879" h="5617" extrusionOk="0">
                  <a:moveTo>
                    <a:pt x="4956" y="0"/>
                  </a:moveTo>
                  <a:cubicBezTo>
                    <a:pt x="4893" y="0"/>
                    <a:pt x="4828" y="8"/>
                    <a:pt x="4761" y="25"/>
                  </a:cubicBezTo>
                  <a:cubicBezTo>
                    <a:pt x="2194" y="691"/>
                    <a:pt x="0" y="5616"/>
                    <a:pt x="0" y="5616"/>
                  </a:cubicBezTo>
                  <a:cubicBezTo>
                    <a:pt x="3685" y="4010"/>
                    <a:pt x="5092" y="2192"/>
                    <a:pt x="5628" y="1083"/>
                  </a:cubicBezTo>
                  <a:cubicBezTo>
                    <a:pt x="5878" y="566"/>
                    <a:pt x="5486" y="0"/>
                    <a:pt x="4956" y="0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67" name="Google Shape;1067;p34"/>
            <p:cNvSpPr/>
            <p:nvPr/>
          </p:nvSpPr>
          <p:spPr>
            <a:xfrm>
              <a:off x="7731261" y="1084650"/>
              <a:ext cx="495474" cy="472979"/>
            </a:xfrm>
            <a:custGeom>
              <a:avLst/>
              <a:gdLst/>
              <a:ahLst/>
              <a:cxnLst/>
              <a:rect l="l" t="t" r="r" b="b"/>
              <a:pathLst>
                <a:path w="5837" h="5572" extrusionOk="0">
                  <a:moveTo>
                    <a:pt x="5206" y="0"/>
                  </a:moveTo>
                  <a:cubicBezTo>
                    <a:pt x="5276" y="192"/>
                    <a:pt x="5264" y="403"/>
                    <a:pt x="5174" y="584"/>
                  </a:cubicBezTo>
                  <a:cubicBezTo>
                    <a:pt x="4682" y="1599"/>
                    <a:pt x="3462" y="3210"/>
                    <a:pt x="428" y="4708"/>
                  </a:cubicBezTo>
                  <a:cubicBezTo>
                    <a:pt x="155" y="5226"/>
                    <a:pt x="0" y="5571"/>
                    <a:pt x="0" y="5571"/>
                  </a:cubicBezTo>
                  <a:cubicBezTo>
                    <a:pt x="3685" y="3965"/>
                    <a:pt x="5092" y="2147"/>
                    <a:pt x="5628" y="1038"/>
                  </a:cubicBezTo>
                  <a:cubicBezTo>
                    <a:pt x="5836" y="609"/>
                    <a:pt x="5598" y="145"/>
                    <a:pt x="52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68" name="Google Shape;1068;p34"/>
            <p:cNvSpPr/>
            <p:nvPr/>
          </p:nvSpPr>
          <p:spPr>
            <a:xfrm>
              <a:off x="7731261" y="1069286"/>
              <a:ext cx="501585" cy="488343"/>
            </a:xfrm>
            <a:custGeom>
              <a:avLst/>
              <a:gdLst/>
              <a:ahLst/>
              <a:cxnLst/>
              <a:rect l="l" t="t" r="r" b="b"/>
              <a:pathLst>
                <a:path w="5909" h="5753" fill="none" extrusionOk="0">
                  <a:moveTo>
                    <a:pt x="0" y="5752"/>
                  </a:moveTo>
                  <a:cubicBezTo>
                    <a:pt x="0" y="5752"/>
                    <a:pt x="2194" y="827"/>
                    <a:pt x="4761" y="161"/>
                  </a:cubicBezTo>
                  <a:cubicBezTo>
                    <a:pt x="5383" y="0"/>
                    <a:pt x="5908" y="641"/>
                    <a:pt x="5628" y="1219"/>
                  </a:cubicBezTo>
                  <a:cubicBezTo>
                    <a:pt x="5092" y="2328"/>
                    <a:pt x="3685" y="4146"/>
                    <a:pt x="0" y="575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69" name="Google Shape;1069;p34"/>
            <p:cNvSpPr/>
            <p:nvPr/>
          </p:nvSpPr>
          <p:spPr>
            <a:xfrm>
              <a:off x="7401313" y="873710"/>
              <a:ext cx="149992" cy="301512"/>
            </a:xfrm>
            <a:custGeom>
              <a:avLst/>
              <a:gdLst/>
              <a:ahLst/>
              <a:cxnLst/>
              <a:rect l="l" t="t" r="r" b="b"/>
              <a:pathLst>
                <a:path w="1767" h="3552" fill="none" extrusionOk="0">
                  <a:moveTo>
                    <a:pt x="1766" y="3552"/>
                  </a:moveTo>
                  <a:cubicBezTo>
                    <a:pt x="1652" y="2802"/>
                    <a:pt x="1538" y="2054"/>
                    <a:pt x="1424" y="1305"/>
                  </a:cubicBezTo>
                  <a:cubicBezTo>
                    <a:pt x="1384" y="1035"/>
                    <a:pt x="1340" y="760"/>
                    <a:pt x="1216" y="518"/>
                  </a:cubicBezTo>
                  <a:cubicBezTo>
                    <a:pt x="1092" y="277"/>
                    <a:pt x="867" y="67"/>
                    <a:pt x="597" y="34"/>
                  </a:cubicBezTo>
                  <a:cubicBezTo>
                    <a:pt x="327" y="0"/>
                    <a:pt x="27" y="193"/>
                    <a:pt x="9" y="465"/>
                  </a:cubicBezTo>
                  <a:cubicBezTo>
                    <a:pt x="0" y="582"/>
                    <a:pt x="47" y="708"/>
                    <a:pt x="146" y="770"/>
                  </a:cubicBezTo>
                  <a:cubicBezTo>
                    <a:pt x="247" y="832"/>
                    <a:pt x="396" y="810"/>
                    <a:pt x="456" y="709"/>
                  </a:cubicBezTo>
                  <a:cubicBezTo>
                    <a:pt x="517" y="609"/>
                    <a:pt x="445" y="451"/>
                    <a:pt x="327" y="448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70" name="Google Shape;1070;p34"/>
            <p:cNvSpPr/>
            <p:nvPr/>
          </p:nvSpPr>
          <p:spPr>
            <a:xfrm>
              <a:off x="7220507" y="926339"/>
              <a:ext cx="213995" cy="297013"/>
            </a:xfrm>
            <a:custGeom>
              <a:avLst/>
              <a:gdLst/>
              <a:ahLst/>
              <a:cxnLst/>
              <a:rect l="l" t="t" r="r" b="b"/>
              <a:pathLst>
                <a:path w="2521" h="3499" fill="none" extrusionOk="0">
                  <a:moveTo>
                    <a:pt x="2521" y="3499"/>
                  </a:moveTo>
                  <a:cubicBezTo>
                    <a:pt x="2395" y="3083"/>
                    <a:pt x="2271" y="2667"/>
                    <a:pt x="2147" y="2251"/>
                  </a:cubicBezTo>
                  <a:cubicBezTo>
                    <a:pt x="1952" y="1609"/>
                    <a:pt x="1748" y="945"/>
                    <a:pt x="1314" y="435"/>
                  </a:cubicBezTo>
                  <a:cubicBezTo>
                    <a:pt x="1178" y="276"/>
                    <a:pt x="1013" y="130"/>
                    <a:pt x="810" y="79"/>
                  </a:cubicBezTo>
                  <a:cubicBezTo>
                    <a:pt x="490" y="1"/>
                    <a:pt x="126" y="217"/>
                    <a:pt x="42" y="536"/>
                  </a:cubicBezTo>
                  <a:cubicBezTo>
                    <a:pt x="1" y="698"/>
                    <a:pt x="29" y="883"/>
                    <a:pt x="140" y="1008"/>
                  </a:cubicBezTo>
                  <a:cubicBezTo>
                    <a:pt x="250" y="1134"/>
                    <a:pt x="448" y="1185"/>
                    <a:pt x="596" y="1102"/>
                  </a:cubicBezTo>
                  <a:cubicBezTo>
                    <a:pt x="742" y="1022"/>
                    <a:pt x="802" y="806"/>
                    <a:pt x="700" y="673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71" name="Google Shape;1071;p34"/>
            <p:cNvSpPr/>
            <p:nvPr/>
          </p:nvSpPr>
          <p:spPr>
            <a:xfrm>
              <a:off x="7329245" y="1161726"/>
              <a:ext cx="578576" cy="705140"/>
            </a:xfrm>
            <a:custGeom>
              <a:avLst/>
              <a:gdLst/>
              <a:ahLst/>
              <a:cxnLst/>
              <a:rect l="l" t="t" r="r" b="b"/>
              <a:pathLst>
                <a:path w="6816" h="8307" extrusionOk="0">
                  <a:moveTo>
                    <a:pt x="2552" y="1"/>
                  </a:moveTo>
                  <a:cubicBezTo>
                    <a:pt x="2113" y="1"/>
                    <a:pt x="1679" y="169"/>
                    <a:pt x="1341" y="469"/>
                  </a:cubicBezTo>
                  <a:cubicBezTo>
                    <a:pt x="737" y="1004"/>
                    <a:pt x="1" y="2002"/>
                    <a:pt x="303" y="3560"/>
                  </a:cubicBezTo>
                  <a:cubicBezTo>
                    <a:pt x="435" y="4239"/>
                    <a:pt x="953" y="4786"/>
                    <a:pt x="1634" y="4903"/>
                  </a:cubicBezTo>
                  <a:cubicBezTo>
                    <a:pt x="1739" y="4921"/>
                    <a:pt x="1849" y="4932"/>
                    <a:pt x="1965" y="4932"/>
                  </a:cubicBezTo>
                  <a:cubicBezTo>
                    <a:pt x="2223" y="4932"/>
                    <a:pt x="2508" y="4880"/>
                    <a:pt x="2813" y="4747"/>
                  </a:cubicBezTo>
                  <a:cubicBezTo>
                    <a:pt x="2813" y="4747"/>
                    <a:pt x="3338" y="7876"/>
                    <a:pt x="5689" y="8292"/>
                  </a:cubicBezTo>
                  <a:cubicBezTo>
                    <a:pt x="5744" y="8302"/>
                    <a:pt x="5800" y="8307"/>
                    <a:pt x="5854" y="8307"/>
                  </a:cubicBezTo>
                  <a:cubicBezTo>
                    <a:pt x="6373" y="8307"/>
                    <a:pt x="6815" y="7874"/>
                    <a:pt x="6777" y="7336"/>
                  </a:cubicBezTo>
                  <a:cubicBezTo>
                    <a:pt x="6777" y="7326"/>
                    <a:pt x="6776" y="7318"/>
                    <a:pt x="6774" y="7309"/>
                  </a:cubicBezTo>
                  <a:cubicBezTo>
                    <a:pt x="6752" y="7085"/>
                    <a:pt x="6646" y="6875"/>
                    <a:pt x="6477" y="6726"/>
                  </a:cubicBezTo>
                  <a:cubicBezTo>
                    <a:pt x="5942" y="6251"/>
                    <a:pt x="4579" y="4764"/>
                    <a:pt x="4215" y="1718"/>
                  </a:cubicBezTo>
                  <a:cubicBezTo>
                    <a:pt x="4215" y="1718"/>
                    <a:pt x="4225" y="486"/>
                    <a:pt x="3103" y="94"/>
                  </a:cubicBezTo>
                  <a:cubicBezTo>
                    <a:pt x="2923" y="31"/>
                    <a:pt x="2737" y="1"/>
                    <a:pt x="255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72" name="Google Shape;1072;p34"/>
            <p:cNvSpPr/>
            <p:nvPr/>
          </p:nvSpPr>
          <p:spPr>
            <a:xfrm>
              <a:off x="7572781" y="1482932"/>
              <a:ext cx="180211" cy="169515"/>
            </a:xfrm>
            <a:custGeom>
              <a:avLst/>
              <a:gdLst/>
              <a:ahLst/>
              <a:cxnLst/>
              <a:rect l="l" t="t" r="r" b="b"/>
              <a:pathLst>
                <a:path w="2123" h="1997" extrusionOk="0">
                  <a:moveTo>
                    <a:pt x="1802" y="0"/>
                  </a:moveTo>
                  <a:cubicBezTo>
                    <a:pt x="1490" y="581"/>
                    <a:pt x="945" y="906"/>
                    <a:pt x="470" y="1084"/>
                  </a:cubicBezTo>
                  <a:cubicBezTo>
                    <a:pt x="318" y="1141"/>
                    <a:pt x="160" y="1188"/>
                    <a:pt x="1" y="1226"/>
                  </a:cubicBezTo>
                  <a:cubicBezTo>
                    <a:pt x="3" y="1235"/>
                    <a:pt x="6" y="1245"/>
                    <a:pt x="8" y="1255"/>
                  </a:cubicBezTo>
                  <a:cubicBezTo>
                    <a:pt x="46" y="1404"/>
                    <a:pt x="103" y="1607"/>
                    <a:pt x="184" y="1835"/>
                  </a:cubicBezTo>
                  <a:cubicBezTo>
                    <a:pt x="192" y="1857"/>
                    <a:pt x="200" y="1880"/>
                    <a:pt x="209" y="1904"/>
                  </a:cubicBezTo>
                  <a:cubicBezTo>
                    <a:pt x="219" y="1934"/>
                    <a:pt x="231" y="1966"/>
                    <a:pt x="242" y="1996"/>
                  </a:cubicBezTo>
                  <a:cubicBezTo>
                    <a:pt x="432" y="1959"/>
                    <a:pt x="618" y="1909"/>
                    <a:pt x="797" y="1843"/>
                  </a:cubicBezTo>
                  <a:cubicBezTo>
                    <a:pt x="1257" y="1676"/>
                    <a:pt x="1795" y="1371"/>
                    <a:pt x="2122" y="822"/>
                  </a:cubicBezTo>
                  <a:cubicBezTo>
                    <a:pt x="2000" y="554"/>
                    <a:pt x="1893" y="279"/>
                    <a:pt x="18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73" name="Google Shape;1073;p34"/>
            <p:cNvSpPr/>
            <p:nvPr/>
          </p:nvSpPr>
          <p:spPr>
            <a:xfrm>
              <a:off x="7645103" y="1645233"/>
              <a:ext cx="204064" cy="167563"/>
            </a:xfrm>
            <a:custGeom>
              <a:avLst/>
              <a:gdLst/>
              <a:ahLst/>
              <a:cxnLst/>
              <a:rect l="l" t="t" r="r" b="b"/>
              <a:pathLst>
                <a:path w="2404" h="1974" extrusionOk="0">
                  <a:moveTo>
                    <a:pt x="1876" y="0"/>
                  </a:moveTo>
                  <a:cubicBezTo>
                    <a:pt x="1606" y="515"/>
                    <a:pt x="1155" y="832"/>
                    <a:pt x="729" y="1023"/>
                  </a:cubicBezTo>
                  <a:cubicBezTo>
                    <a:pt x="496" y="1127"/>
                    <a:pt x="252" y="1206"/>
                    <a:pt x="3" y="1256"/>
                  </a:cubicBezTo>
                  <a:lnTo>
                    <a:pt x="1" y="1256"/>
                  </a:lnTo>
                  <a:cubicBezTo>
                    <a:pt x="9" y="1268"/>
                    <a:pt x="16" y="1280"/>
                    <a:pt x="26" y="1290"/>
                  </a:cubicBezTo>
                  <a:cubicBezTo>
                    <a:pt x="63" y="1342"/>
                    <a:pt x="100" y="1392"/>
                    <a:pt x="140" y="1442"/>
                  </a:cubicBezTo>
                  <a:cubicBezTo>
                    <a:pt x="148" y="1454"/>
                    <a:pt x="157" y="1466"/>
                    <a:pt x="169" y="1478"/>
                  </a:cubicBezTo>
                  <a:cubicBezTo>
                    <a:pt x="185" y="1499"/>
                    <a:pt x="202" y="1520"/>
                    <a:pt x="221" y="1541"/>
                  </a:cubicBezTo>
                  <a:cubicBezTo>
                    <a:pt x="324" y="1667"/>
                    <a:pt x="439" y="1786"/>
                    <a:pt x="561" y="1895"/>
                  </a:cubicBezTo>
                  <a:cubicBezTo>
                    <a:pt x="584" y="1917"/>
                    <a:pt x="606" y="1937"/>
                    <a:pt x="630" y="1956"/>
                  </a:cubicBezTo>
                  <a:cubicBezTo>
                    <a:pt x="636" y="1962"/>
                    <a:pt x="643" y="1969"/>
                    <a:pt x="651" y="1974"/>
                  </a:cubicBezTo>
                  <a:cubicBezTo>
                    <a:pt x="965" y="1895"/>
                    <a:pt x="1267" y="1769"/>
                    <a:pt x="1544" y="1603"/>
                  </a:cubicBezTo>
                  <a:cubicBezTo>
                    <a:pt x="1881" y="1399"/>
                    <a:pt x="2204" y="1104"/>
                    <a:pt x="2404" y="679"/>
                  </a:cubicBezTo>
                  <a:cubicBezTo>
                    <a:pt x="2211" y="466"/>
                    <a:pt x="2035" y="240"/>
                    <a:pt x="18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74" name="Google Shape;1074;p34"/>
            <p:cNvSpPr/>
            <p:nvPr/>
          </p:nvSpPr>
          <p:spPr>
            <a:xfrm>
              <a:off x="7572781" y="1574863"/>
              <a:ext cx="67738" cy="77585"/>
            </a:xfrm>
            <a:custGeom>
              <a:avLst/>
              <a:gdLst/>
              <a:ahLst/>
              <a:cxnLst/>
              <a:rect l="l" t="t" r="r" b="b"/>
              <a:pathLst>
                <a:path w="798" h="914" extrusionOk="0">
                  <a:moveTo>
                    <a:pt x="470" y="1"/>
                  </a:moveTo>
                  <a:cubicBezTo>
                    <a:pt x="318" y="58"/>
                    <a:pt x="160" y="105"/>
                    <a:pt x="1" y="143"/>
                  </a:cubicBezTo>
                  <a:cubicBezTo>
                    <a:pt x="3" y="152"/>
                    <a:pt x="6" y="162"/>
                    <a:pt x="8" y="172"/>
                  </a:cubicBezTo>
                  <a:cubicBezTo>
                    <a:pt x="46" y="321"/>
                    <a:pt x="103" y="524"/>
                    <a:pt x="184" y="752"/>
                  </a:cubicBezTo>
                  <a:cubicBezTo>
                    <a:pt x="192" y="774"/>
                    <a:pt x="199" y="797"/>
                    <a:pt x="209" y="821"/>
                  </a:cubicBezTo>
                  <a:cubicBezTo>
                    <a:pt x="219" y="851"/>
                    <a:pt x="231" y="883"/>
                    <a:pt x="242" y="913"/>
                  </a:cubicBezTo>
                  <a:cubicBezTo>
                    <a:pt x="432" y="876"/>
                    <a:pt x="618" y="826"/>
                    <a:pt x="797" y="760"/>
                  </a:cubicBezTo>
                  <a:cubicBezTo>
                    <a:pt x="673" y="514"/>
                    <a:pt x="563" y="261"/>
                    <a:pt x="4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75" name="Google Shape;1075;p34"/>
            <p:cNvSpPr/>
            <p:nvPr/>
          </p:nvSpPr>
          <p:spPr>
            <a:xfrm>
              <a:off x="7645273" y="1732070"/>
              <a:ext cx="130893" cy="80726"/>
            </a:xfrm>
            <a:custGeom>
              <a:avLst/>
              <a:gdLst/>
              <a:ahLst/>
              <a:cxnLst/>
              <a:rect l="l" t="t" r="r" b="b"/>
              <a:pathLst>
                <a:path w="1542" h="951" extrusionOk="0">
                  <a:moveTo>
                    <a:pt x="727" y="0"/>
                  </a:moveTo>
                  <a:cubicBezTo>
                    <a:pt x="494" y="104"/>
                    <a:pt x="250" y="183"/>
                    <a:pt x="1" y="233"/>
                  </a:cubicBezTo>
                  <a:cubicBezTo>
                    <a:pt x="7" y="245"/>
                    <a:pt x="16" y="257"/>
                    <a:pt x="24" y="267"/>
                  </a:cubicBezTo>
                  <a:cubicBezTo>
                    <a:pt x="61" y="319"/>
                    <a:pt x="98" y="369"/>
                    <a:pt x="138" y="419"/>
                  </a:cubicBezTo>
                  <a:cubicBezTo>
                    <a:pt x="146" y="431"/>
                    <a:pt x="155" y="443"/>
                    <a:pt x="167" y="455"/>
                  </a:cubicBezTo>
                  <a:cubicBezTo>
                    <a:pt x="183" y="476"/>
                    <a:pt x="200" y="497"/>
                    <a:pt x="219" y="518"/>
                  </a:cubicBezTo>
                  <a:cubicBezTo>
                    <a:pt x="322" y="644"/>
                    <a:pt x="437" y="763"/>
                    <a:pt x="559" y="872"/>
                  </a:cubicBezTo>
                  <a:cubicBezTo>
                    <a:pt x="582" y="894"/>
                    <a:pt x="604" y="914"/>
                    <a:pt x="628" y="933"/>
                  </a:cubicBezTo>
                  <a:cubicBezTo>
                    <a:pt x="634" y="939"/>
                    <a:pt x="641" y="946"/>
                    <a:pt x="649" y="951"/>
                  </a:cubicBezTo>
                  <a:cubicBezTo>
                    <a:pt x="963" y="872"/>
                    <a:pt x="1265" y="746"/>
                    <a:pt x="1542" y="580"/>
                  </a:cubicBezTo>
                  <a:cubicBezTo>
                    <a:pt x="1240" y="434"/>
                    <a:pt x="963" y="238"/>
                    <a:pt x="72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76" name="Google Shape;1076;p34"/>
            <p:cNvSpPr/>
            <p:nvPr/>
          </p:nvSpPr>
          <p:spPr>
            <a:xfrm>
              <a:off x="7329245" y="1151710"/>
              <a:ext cx="578916" cy="722796"/>
            </a:xfrm>
            <a:custGeom>
              <a:avLst/>
              <a:gdLst/>
              <a:ahLst/>
              <a:cxnLst/>
              <a:rect l="l" t="t" r="r" b="b"/>
              <a:pathLst>
                <a:path w="6820" h="8515" fill="none" extrusionOk="0">
                  <a:moveTo>
                    <a:pt x="1341" y="587"/>
                  </a:moveTo>
                  <a:cubicBezTo>
                    <a:pt x="737" y="1122"/>
                    <a:pt x="1" y="2120"/>
                    <a:pt x="303" y="3678"/>
                  </a:cubicBezTo>
                  <a:cubicBezTo>
                    <a:pt x="435" y="4357"/>
                    <a:pt x="953" y="4904"/>
                    <a:pt x="1634" y="5021"/>
                  </a:cubicBezTo>
                  <a:cubicBezTo>
                    <a:pt x="1971" y="5080"/>
                    <a:pt x="2370" y="5058"/>
                    <a:pt x="2813" y="4865"/>
                  </a:cubicBezTo>
                  <a:cubicBezTo>
                    <a:pt x="2813" y="4865"/>
                    <a:pt x="3338" y="7994"/>
                    <a:pt x="5689" y="8410"/>
                  </a:cubicBezTo>
                  <a:cubicBezTo>
                    <a:pt x="6276" y="8514"/>
                    <a:pt x="6819" y="8048"/>
                    <a:pt x="6777" y="7454"/>
                  </a:cubicBezTo>
                  <a:cubicBezTo>
                    <a:pt x="6777" y="7444"/>
                    <a:pt x="6776" y="7436"/>
                    <a:pt x="6774" y="7427"/>
                  </a:cubicBezTo>
                  <a:cubicBezTo>
                    <a:pt x="6752" y="7203"/>
                    <a:pt x="6646" y="6993"/>
                    <a:pt x="6477" y="6844"/>
                  </a:cubicBezTo>
                  <a:cubicBezTo>
                    <a:pt x="5942" y="6369"/>
                    <a:pt x="4579" y="4882"/>
                    <a:pt x="4215" y="1836"/>
                  </a:cubicBezTo>
                  <a:cubicBezTo>
                    <a:pt x="4215" y="1836"/>
                    <a:pt x="4225" y="604"/>
                    <a:pt x="3103" y="212"/>
                  </a:cubicBezTo>
                  <a:cubicBezTo>
                    <a:pt x="2496" y="0"/>
                    <a:pt x="1822" y="161"/>
                    <a:pt x="1341" y="58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77" name="Google Shape;1077;p34"/>
            <p:cNvSpPr/>
            <p:nvPr/>
          </p:nvSpPr>
          <p:spPr>
            <a:xfrm>
              <a:off x="7442822" y="1446347"/>
              <a:ext cx="54496" cy="29540"/>
            </a:xfrm>
            <a:custGeom>
              <a:avLst/>
              <a:gdLst/>
              <a:ahLst/>
              <a:cxnLst/>
              <a:rect l="l" t="t" r="r" b="b"/>
              <a:pathLst>
                <a:path w="642" h="348" fill="none" extrusionOk="0">
                  <a:moveTo>
                    <a:pt x="1" y="104"/>
                  </a:moveTo>
                  <a:cubicBezTo>
                    <a:pt x="53" y="255"/>
                    <a:pt x="207" y="348"/>
                    <a:pt x="365" y="321"/>
                  </a:cubicBezTo>
                  <a:cubicBezTo>
                    <a:pt x="522" y="296"/>
                    <a:pt x="638" y="162"/>
                    <a:pt x="641" y="1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78" name="Google Shape;1078;p34"/>
            <p:cNvSpPr/>
            <p:nvPr/>
          </p:nvSpPr>
          <p:spPr>
            <a:xfrm>
              <a:off x="7456658" y="1252638"/>
              <a:ext cx="103560" cy="134712"/>
            </a:xfrm>
            <a:custGeom>
              <a:avLst/>
              <a:gdLst/>
              <a:ahLst/>
              <a:cxnLst/>
              <a:rect l="l" t="t" r="r" b="b"/>
              <a:pathLst>
                <a:path w="1220" h="1587" extrusionOk="0">
                  <a:moveTo>
                    <a:pt x="609" y="0"/>
                  </a:moveTo>
                  <a:cubicBezTo>
                    <a:pt x="274" y="0"/>
                    <a:pt x="1" y="354"/>
                    <a:pt x="1" y="792"/>
                  </a:cubicBezTo>
                  <a:cubicBezTo>
                    <a:pt x="1" y="877"/>
                    <a:pt x="11" y="961"/>
                    <a:pt x="32" y="1043"/>
                  </a:cubicBezTo>
                  <a:cubicBezTo>
                    <a:pt x="111" y="1359"/>
                    <a:pt x="341" y="1587"/>
                    <a:pt x="609" y="1587"/>
                  </a:cubicBezTo>
                  <a:cubicBezTo>
                    <a:pt x="879" y="1587"/>
                    <a:pt x="1107" y="1359"/>
                    <a:pt x="1188" y="1043"/>
                  </a:cubicBezTo>
                  <a:cubicBezTo>
                    <a:pt x="1208" y="961"/>
                    <a:pt x="1220" y="877"/>
                    <a:pt x="1220" y="792"/>
                  </a:cubicBezTo>
                  <a:cubicBezTo>
                    <a:pt x="1220" y="354"/>
                    <a:pt x="946" y="0"/>
                    <a:pt x="60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79" name="Google Shape;1079;p34"/>
            <p:cNvSpPr/>
            <p:nvPr/>
          </p:nvSpPr>
          <p:spPr>
            <a:xfrm>
              <a:off x="7459374" y="1294911"/>
              <a:ext cx="98127" cy="92440"/>
            </a:xfrm>
            <a:custGeom>
              <a:avLst/>
              <a:gdLst/>
              <a:ahLst/>
              <a:cxnLst/>
              <a:rect l="l" t="t" r="r" b="b"/>
              <a:pathLst>
                <a:path w="1156" h="1089" extrusionOk="0">
                  <a:moveTo>
                    <a:pt x="579" y="0"/>
                  </a:moveTo>
                  <a:cubicBezTo>
                    <a:pt x="309" y="0"/>
                    <a:pt x="81" y="230"/>
                    <a:pt x="0" y="545"/>
                  </a:cubicBezTo>
                  <a:cubicBezTo>
                    <a:pt x="81" y="861"/>
                    <a:pt x="309" y="1089"/>
                    <a:pt x="579" y="1089"/>
                  </a:cubicBezTo>
                  <a:cubicBezTo>
                    <a:pt x="847" y="1089"/>
                    <a:pt x="1077" y="861"/>
                    <a:pt x="1156" y="545"/>
                  </a:cubicBezTo>
                  <a:cubicBezTo>
                    <a:pt x="1077" y="230"/>
                    <a:pt x="847" y="0"/>
                    <a:pt x="5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80" name="Google Shape;1080;p34"/>
            <p:cNvSpPr/>
            <p:nvPr/>
          </p:nvSpPr>
          <p:spPr>
            <a:xfrm>
              <a:off x="7499610" y="1236850"/>
              <a:ext cx="97193" cy="83187"/>
            </a:xfrm>
            <a:custGeom>
              <a:avLst/>
              <a:gdLst/>
              <a:ahLst/>
              <a:cxnLst/>
              <a:rect l="l" t="t" r="r" b="b"/>
              <a:pathLst>
                <a:path w="1145" h="980" extrusionOk="0">
                  <a:moveTo>
                    <a:pt x="655" y="0"/>
                  </a:moveTo>
                  <a:cubicBezTo>
                    <a:pt x="219" y="0"/>
                    <a:pt x="1" y="527"/>
                    <a:pt x="310" y="835"/>
                  </a:cubicBezTo>
                  <a:cubicBezTo>
                    <a:pt x="409" y="935"/>
                    <a:pt x="532" y="980"/>
                    <a:pt x="652" y="980"/>
                  </a:cubicBezTo>
                  <a:cubicBezTo>
                    <a:pt x="904" y="980"/>
                    <a:pt x="1145" y="785"/>
                    <a:pt x="1145" y="490"/>
                  </a:cubicBezTo>
                  <a:cubicBezTo>
                    <a:pt x="1145" y="220"/>
                    <a:pt x="925" y="0"/>
                    <a:pt x="655" y="0"/>
                  </a:cubicBezTo>
                  <a:close/>
                </a:path>
              </a:pathLst>
            </a:custGeom>
            <a:solidFill>
              <a:srgbClr val="F8F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081" name="Google Shape;1081;p34"/>
            <p:cNvSpPr/>
            <p:nvPr/>
          </p:nvSpPr>
          <p:spPr>
            <a:xfrm>
              <a:off x="7508438" y="1349238"/>
              <a:ext cx="118415" cy="74869"/>
            </a:xfrm>
            <a:custGeom>
              <a:avLst/>
              <a:gdLst/>
              <a:ahLst/>
              <a:cxnLst/>
              <a:rect l="l" t="t" r="r" b="b"/>
              <a:pathLst>
                <a:path w="1395" h="882" extrusionOk="0">
                  <a:moveTo>
                    <a:pt x="697" y="1"/>
                  </a:moveTo>
                  <a:cubicBezTo>
                    <a:pt x="313" y="1"/>
                    <a:pt x="1" y="199"/>
                    <a:pt x="1" y="440"/>
                  </a:cubicBezTo>
                  <a:cubicBezTo>
                    <a:pt x="1" y="683"/>
                    <a:pt x="313" y="881"/>
                    <a:pt x="697" y="881"/>
                  </a:cubicBezTo>
                  <a:cubicBezTo>
                    <a:pt x="1083" y="881"/>
                    <a:pt x="1395" y="683"/>
                    <a:pt x="1395" y="440"/>
                  </a:cubicBezTo>
                  <a:cubicBezTo>
                    <a:pt x="1395" y="199"/>
                    <a:pt x="1083" y="1"/>
                    <a:pt x="6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082" name="Google Shape;1082;p34"/>
          <p:cNvGrpSpPr/>
          <p:nvPr/>
        </p:nvGrpSpPr>
        <p:grpSpPr>
          <a:xfrm>
            <a:off x="-1182764" y="554103"/>
            <a:ext cx="3285585" cy="3606797"/>
            <a:chOff x="-1182764" y="554103"/>
            <a:chExt cx="3285585" cy="3606797"/>
          </a:xfrm>
        </p:grpSpPr>
        <p:grpSp>
          <p:nvGrpSpPr>
            <p:cNvPr id="1083" name="Google Shape;1083;p34"/>
            <p:cNvGrpSpPr/>
            <p:nvPr/>
          </p:nvGrpSpPr>
          <p:grpSpPr>
            <a:xfrm rot="-8824361" flipH="1">
              <a:off x="-722113" y="1448115"/>
              <a:ext cx="2123028" cy="2322299"/>
              <a:chOff x="3141575" y="3134375"/>
              <a:chExt cx="2122929" cy="2322191"/>
            </a:xfrm>
          </p:grpSpPr>
          <p:sp>
            <p:nvSpPr>
              <p:cNvPr id="1084" name="Google Shape;1084;p34"/>
              <p:cNvSpPr/>
              <p:nvPr/>
            </p:nvSpPr>
            <p:spPr>
              <a:xfrm>
                <a:off x="3141575" y="3134375"/>
                <a:ext cx="2122929" cy="2322191"/>
              </a:xfrm>
              <a:custGeom>
                <a:avLst/>
                <a:gdLst/>
                <a:ahLst/>
                <a:cxnLst/>
                <a:rect l="l" t="t" r="r" b="b"/>
                <a:pathLst>
                  <a:path w="15672" h="17143" fill="none" extrusionOk="0">
                    <a:moveTo>
                      <a:pt x="10914" y="16951"/>
                    </a:moveTo>
                    <a:cubicBezTo>
                      <a:pt x="13014" y="17142"/>
                      <a:pt x="13512" y="15368"/>
                      <a:pt x="13537" y="14711"/>
                    </a:cubicBezTo>
                    <a:cubicBezTo>
                      <a:pt x="13555" y="14263"/>
                      <a:pt x="13498" y="13795"/>
                      <a:pt x="13252" y="13421"/>
                    </a:cubicBezTo>
                    <a:cubicBezTo>
                      <a:pt x="13004" y="13049"/>
                      <a:pt x="12531" y="12801"/>
                      <a:pt x="12100" y="12925"/>
                    </a:cubicBezTo>
                    <a:cubicBezTo>
                      <a:pt x="11670" y="13049"/>
                      <a:pt x="11402" y="13621"/>
                      <a:pt x="11664" y="13985"/>
                    </a:cubicBezTo>
                    <a:cubicBezTo>
                      <a:pt x="12378" y="14206"/>
                      <a:pt x="13056" y="13577"/>
                      <a:pt x="13518" y="12988"/>
                    </a:cubicBezTo>
                    <a:cubicBezTo>
                      <a:pt x="14375" y="11898"/>
                      <a:pt x="15169" y="10696"/>
                      <a:pt x="15420" y="9331"/>
                    </a:cubicBezTo>
                    <a:cubicBezTo>
                      <a:pt x="15672" y="7966"/>
                      <a:pt x="15271" y="6403"/>
                      <a:pt x="14134" y="5606"/>
                    </a:cubicBezTo>
                    <a:cubicBezTo>
                      <a:pt x="12259" y="4295"/>
                      <a:pt x="9430" y="5553"/>
                      <a:pt x="7502" y="4322"/>
                    </a:cubicBezTo>
                    <a:cubicBezTo>
                      <a:pt x="6957" y="3973"/>
                      <a:pt x="6542" y="3457"/>
                      <a:pt x="6054" y="3031"/>
                    </a:cubicBezTo>
                    <a:cubicBezTo>
                      <a:pt x="5566" y="2605"/>
                      <a:pt x="4939" y="2256"/>
                      <a:pt x="4299" y="2358"/>
                    </a:cubicBezTo>
                    <a:cubicBezTo>
                      <a:pt x="3905" y="2422"/>
                      <a:pt x="3557" y="2648"/>
                      <a:pt x="3178" y="2777"/>
                    </a:cubicBezTo>
                    <a:cubicBezTo>
                      <a:pt x="2394" y="3044"/>
                      <a:pt x="1470" y="2843"/>
                      <a:pt x="864" y="2276"/>
                    </a:cubicBezTo>
                    <a:cubicBezTo>
                      <a:pt x="261" y="1709"/>
                      <a:pt x="1" y="800"/>
                      <a:pt x="215" y="0"/>
                    </a:cubicBezTo>
                  </a:path>
                </a:pathLst>
              </a:custGeom>
              <a:noFill/>
              <a:ln w="762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85" name="Google Shape;1085;p34"/>
              <p:cNvSpPr/>
              <p:nvPr/>
            </p:nvSpPr>
            <p:spPr>
              <a:xfrm>
                <a:off x="3141575" y="3134375"/>
                <a:ext cx="2122929" cy="2322191"/>
              </a:xfrm>
              <a:custGeom>
                <a:avLst/>
                <a:gdLst/>
                <a:ahLst/>
                <a:cxnLst/>
                <a:rect l="l" t="t" r="r" b="b"/>
                <a:pathLst>
                  <a:path w="15672" h="17143" fill="none" extrusionOk="0">
                    <a:moveTo>
                      <a:pt x="10914" y="16951"/>
                    </a:moveTo>
                    <a:cubicBezTo>
                      <a:pt x="13014" y="17142"/>
                      <a:pt x="13512" y="15368"/>
                      <a:pt x="13537" y="14711"/>
                    </a:cubicBezTo>
                    <a:cubicBezTo>
                      <a:pt x="13555" y="14263"/>
                      <a:pt x="13498" y="13795"/>
                      <a:pt x="13252" y="13421"/>
                    </a:cubicBezTo>
                    <a:cubicBezTo>
                      <a:pt x="13004" y="13049"/>
                      <a:pt x="12531" y="12801"/>
                      <a:pt x="12100" y="12925"/>
                    </a:cubicBezTo>
                    <a:cubicBezTo>
                      <a:pt x="11670" y="13049"/>
                      <a:pt x="11402" y="13621"/>
                      <a:pt x="11664" y="13985"/>
                    </a:cubicBezTo>
                    <a:cubicBezTo>
                      <a:pt x="12378" y="14206"/>
                      <a:pt x="13056" y="13577"/>
                      <a:pt x="13518" y="12988"/>
                    </a:cubicBezTo>
                    <a:cubicBezTo>
                      <a:pt x="14375" y="11898"/>
                      <a:pt x="15169" y="10696"/>
                      <a:pt x="15420" y="9331"/>
                    </a:cubicBezTo>
                    <a:cubicBezTo>
                      <a:pt x="15672" y="7966"/>
                      <a:pt x="15271" y="6403"/>
                      <a:pt x="14134" y="5606"/>
                    </a:cubicBezTo>
                    <a:cubicBezTo>
                      <a:pt x="12259" y="4295"/>
                      <a:pt x="9430" y="5553"/>
                      <a:pt x="7502" y="4322"/>
                    </a:cubicBezTo>
                    <a:cubicBezTo>
                      <a:pt x="6957" y="3973"/>
                      <a:pt x="6542" y="3457"/>
                      <a:pt x="6054" y="3031"/>
                    </a:cubicBezTo>
                    <a:cubicBezTo>
                      <a:pt x="5566" y="2605"/>
                      <a:pt x="4939" y="2256"/>
                      <a:pt x="4299" y="2358"/>
                    </a:cubicBezTo>
                    <a:cubicBezTo>
                      <a:pt x="3905" y="2422"/>
                      <a:pt x="3557" y="2648"/>
                      <a:pt x="3178" y="2777"/>
                    </a:cubicBezTo>
                    <a:cubicBezTo>
                      <a:pt x="2394" y="3044"/>
                      <a:pt x="1470" y="2843"/>
                      <a:pt x="864" y="2276"/>
                    </a:cubicBezTo>
                    <a:cubicBezTo>
                      <a:pt x="261" y="1709"/>
                      <a:pt x="1" y="800"/>
                      <a:pt x="215" y="0"/>
                    </a:cubicBezTo>
                  </a:path>
                </a:pathLst>
              </a:custGeom>
              <a:noFill/>
              <a:ln w="19050" cap="rnd" cmpd="sng">
                <a:solidFill>
                  <a:schemeClr val="accent6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1086" name="Google Shape;1086;p34"/>
            <p:cNvGrpSpPr/>
            <p:nvPr/>
          </p:nvGrpSpPr>
          <p:grpSpPr>
            <a:xfrm rot="1594023" flipH="1">
              <a:off x="811469" y="717109"/>
              <a:ext cx="1046143" cy="1343417"/>
              <a:chOff x="2033700" y="2512200"/>
              <a:chExt cx="816263" cy="1048287"/>
            </a:xfrm>
          </p:grpSpPr>
          <p:sp>
            <p:nvSpPr>
              <p:cNvPr id="1087" name="Google Shape;1087;p34"/>
              <p:cNvSpPr/>
              <p:nvPr/>
            </p:nvSpPr>
            <p:spPr>
              <a:xfrm>
                <a:off x="2033700" y="2512200"/>
                <a:ext cx="816263" cy="1048287"/>
              </a:xfrm>
              <a:custGeom>
                <a:avLst/>
                <a:gdLst/>
                <a:ahLst/>
                <a:cxnLst/>
                <a:rect l="l" t="t" r="r" b="b"/>
                <a:pathLst>
                  <a:path w="10999" h="14125" extrusionOk="0">
                    <a:moveTo>
                      <a:pt x="3559" y="2696"/>
                    </a:moveTo>
                    <a:lnTo>
                      <a:pt x="3559" y="2696"/>
                    </a:lnTo>
                    <a:cubicBezTo>
                      <a:pt x="3685" y="2735"/>
                      <a:pt x="3815" y="2754"/>
                      <a:pt x="3946" y="2754"/>
                    </a:cubicBezTo>
                    <a:cubicBezTo>
                      <a:pt x="3974" y="2754"/>
                      <a:pt x="4002" y="2753"/>
                      <a:pt x="4030" y="2752"/>
                    </a:cubicBezTo>
                    <a:lnTo>
                      <a:pt x="4030" y="2752"/>
                    </a:lnTo>
                    <a:cubicBezTo>
                      <a:pt x="4007" y="3100"/>
                      <a:pt x="3950" y="3448"/>
                      <a:pt x="3861" y="3788"/>
                    </a:cubicBezTo>
                    <a:lnTo>
                      <a:pt x="3658" y="3042"/>
                    </a:lnTo>
                    <a:cubicBezTo>
                      <a:pt x="3630" y="2938"/>
                      <a:pt x="3598" y="2820"/>
                      <a:pt x="3559" y="2696"/>
                    </a:cubicBezTo>
                    <a:close/>
                    <a:moveTo>
                      <a:pt x="4134" y="0"/>
                    </a:moveTo>
                    <a:cubicBezTo>
                      <a:pt x="3520" y="0"/>
                      <a:pt x="2929" y="400"/>
                      <a:pt x="2734" y="1001"/>
                    </a:cubicBezTo>
                    <a:cubicBezTo>
                      <a:pt x="2696" y="1122"/>
                      <a:pt x="2674" y="1246"/>
                      <a:pt x="2667" y="1372"/>
                    </a:cubicBezTo>
                    <a:cubicBezTo>
                      <a:pt x="2370" y="1168"/>
                      <a:pt x="2021" y="1061"/>
                      <a:pt x="1675" y="1061"/>
                    </a:cubicBezTo>
                    <a:cubicBezTo>
                      <a:pt x="1532" y="1061"/>
                      <a:pt x="1390" y="1079"/>
                      <a:pt x="1252" y="1117"/>
                    </a:cubicBezTo>
                    <a:cubicBezTo>
                      <a:pt x="658" y="1274"/>
                      <a:pt x="212" y="1757"/>
                      <a:pt x="113" y="2344"/>
                    </a:cubicBezTo>
                    <a:cubicBezTo>
                      <a:pt x="1" y="3013"/>
                      <a:pt x="386" y="3694"/>
                      <a:pt x="1009" y="3927"/>
                    </a:cubicBezTo>
                    <a:cubicBezTo>
                      <a:pt x="1158" y="3985"/>
                      <a:pt x="1315" y="4013"/>
                      <a:pt x="1471" y="4013"/>
                    </a:cubicBezTo>
                    <a:cubicBezTo>
                      <a:pt x="1693" y="4013"/>
                      <a:pt x="1915" y="3956"/>
                      <a:pt x="2114" y="3843"/>
                    </a:cubicBezTo>
                    <a:lnTo>
                      <a:pt x="2273" y="4435"/>
                    </a:lnTo>
                    <a:cubicBezTo>
                      <a:pt x="1907" y="4776"/>
                      <a:pt x="1565" y="5316"/>
                      <a:pt x="1460" y="6164"/>
                    </a:cubicBezTo>
                    <a:lnTo>
                      <a:pt x="1460" y="6168"/>
                    </a:lnTo>
                    <a:cubicBezTo>
                      <a:pt x="1201" y="6376"/>
                      <a:pt x="992" y="6635"/>
                      <a:pt x="841" y="6929"/>
                    </a:cubicBezTo>
                    <a:cubicBezTo>
                      <a:pt x="702" y="7206"/>
                      <a:pt x="640" y="7469"/>
                      <a:pt x="650" y="7736"/>
                    </a:cubicBezTo>
                    <a:cubicBezTo>
                      <a:pt x="665" y="8150"/>
                      <a:pt x="871" y="8525"/>
                      <a:pt x="1200" y="8742"/>
                    </a:cubicBezTo>
                    <a:cubicBezTo>
                      <a:pt x="1384" y="8862"/>
                      <a:pt x="1599" y="8926"/>
                      <a:pt x="1819" y="8926"/>
                    </a:cubicBezTo>
                    <a:cubicBezTo>
                      <a:pt x="1821" y="8926"/>
                      <a:pt x="1823" y="8926"/>
                      <a:pt x="1825" y="8926"/>
                    </a:cubicBezTo>
                    <a:cubicBezTo>
                      <a:pt x="2121" y="8926"/>
                      <a:pt x="2405" y="8806"/>
                      <a:pt x="2612" y="8591"/>
                    </a:cubicBezTo>
                    <a:cubicBezTo>
                      <a:pt x="2677" y="8522"/>
                      <a:pt x="2732" y="8443"/>
                      <a:pt x="2776" y="8359"/>
                    </a:cubicBezTo>
                    <a:cubicBezTo>
                      <a:pt x="2955" y="8426"/>
                      <a:pt x="3142" y="8477"/>
                      <a:pt x="3331" y="8505"/>
                    </a:cubicBezTo>
                    <a:cubicBezTo>
                      <a:pt x="3303" y="8599"/>
                      <a:pt x="3271" y="8693"/>
                      <a:pt x="3232" y="8782"/>
                    </a:cubicBezTo>
                    <a:cubicBezTo>
                      <a:pt x="2955" y="9419"/>
                      <a:pt x="2405" y="9931"/>
                      <a:pt x="1597" y="10298"/>
                    </a:cubicBezTo>
                    <a:cubicBezTo>
                      <a:pt x="1235" y="10462"/>
                      <a:pt x="945" y="10751"/>
                      <a:pt x="777" y="11111"/>
                    </a:cubicBezTo>
                    <a:cubicBezTo>
                      <a:pt x="603" y="11479"/>
                      <a:pt x="579" y="11899"/>
                      <a:pt x="710" y="12283"/>
                    </a:cubicBezTo>
                    <a:cubicBezTo>
                      <a:pt x="728" y="12334"/>
                      <a:pt x="749" y="12384"/>
                      <a:pt x="770" y="12433"/>
                    </a:cubicBezTo>
                    <a:lnTo>
                      <a:pt x="772" y="12438"/>
                    </a:lnTo>
                    <a:cubicBezTo>
                      <a:pt x="950" y="12815"/>
                      <a:pt x="1262" y="13087"/>
                      <a:pt x="1674" y="13229"/>
                    </a:cubicBezTo>
                    <a:cubicBezTo>
                      <a:pt x="1894" y="13304"/>
                      <a:pt x="2144" y="13343"/>
                      <a:pt x="2421" y="13343"/>
                    </a:cubicBezTo>
                    <a:cubicBezTo>
                      <a:pt x="2453" y="13343"/>
                      <a:pt x="2485" y="13343"/>
                      <a:pt x="2518" y="13342"/>
                    </a:cubicBezTo>
                    <a:cubicBezTo>
                      <a:pt x="2731" y="13337"/>
                      <a:pt x="2940" y="13286"/>
                      <a:pt x="3135" y="13199"/>
                    </a:cubicBezTo>
                    <a:cubicBezTo>
                      <a:pt x="3145" y="13194"/>
                      <a:pt x="3153" y="13191"/>
                      <a:pt x="3165" y="13186"/>
                    </a:cubicBezTo>
                    <a:cubicBezTo>
                      <a:pt x="3180" y="13177"/>
                      <a:pt x="3197" y="13169"/>
                      <a:pt x="3214" y="13162"/>
                    </a:cubicBezTo>
                    <a:cubicBezTo>
                      <a:pt x="3282" y="13127"/>
                      <a:pt x="3361" y="13083"/>
                      <a:pt x="3452" y="13030"/>
                    </a:cubicBezTo>
                    <a:cubicBezTo>
                      <a:pt x="3625" y="13288"/>
                      <a:pt x="3843" y="13514"/>
                      <a:pt x="4092" y="13699"/>
                    </a:cubicBezTo>
                    <a:cubicBezTo>
                      <a:pt x="4279" y="13835"/>
                      <a:pt x="4485" y="13942"/>
                      <a:pt x="4705" y="14016"/>
                    </a:cubicBezTo>
                    <a:cubicBezTo>
                      <a:pt x="4775" y="14039"/>
                      <a:pt x="4849" y="14059"/>
                      <a:pt x="4923" y="14076"/>
                    </a:cubicBezTo>
                    <a:lnTo>
                      <a:pt x="4949" y="14081"/>
                    </a:lnTo>
                    <a:lnTo>
                      <a:pt x="4958" y="14083"/>
                    </a:lnTo>
                    <a:cubicBezTo>
                      <a:pt x="5099" y="14111"/>
                      <a:pt x="5243" y="14125"/>
                      <a:pt x="5387" y="14125"/>
                    </a:cubicBezTo>
                    <a:cubicBezTo>
                      <a:pt x="6024" y="14121"/>
                      <a:pt x="6636" y="13868"/>
                      <a:pt x="7089" y="13419"/>
                    </a:cubicBezTo>
                    <a:cubicBezTo>
                      <a:pt x="7144" y="13363"/>
                      <a:pt x="7198" y="13306"/>
                      <a:pt x="7247" y="13246"/>
                    </a:cubicBezTo>
                    <a:cubicBezTo>
                      <a:pt x="7544" y="12889"/>
                      <a:pt x="7747" y="12444"/>
                      <a:pt x="7834" y="11961"/>
                    </a:cubicBezTo>
                    <a:cubicBezTo>
                      <a:pt x="7834" y="11958"/>
                      <a:pt x="7837" y="11953"/>
                      <a:pt x="7837" y="11948"/>
                    </a:cubicBezTo>
                    <a:cubicBezTo>
                      <a:pt x="7840" y="11928"/>
                      <a:pt x="7844" y="11908"/>
                      <a:pt x="7847" y="11888"/>
                    </a:cubicBezTo>
                    <a:cubicBezTo>
                      <a:pt x="7847" y="11883"/>
                      <a:pt x="7849" y="11879"/>
                      <a:pt x="7849" y="11874"/>
                    </a:cubicBezTo>
                    <a:cubicBezTo>
                      <a:pt x="7882" y="11655"/>
                      <a:pt x="7891" y="11430"/>
                      <a:pt x="7874" y="11207"/>
                    </a:cubicBezTo>
                    <a:cubicBezTo>
                      <a:pt x="7874" y="11190"/>
                      <a:pt x="7872" y="11173"/>
                      <a:pt x="7871" y="11155"/>
                    </a:cubicBezTo>
                    <a:lnTo>
                      <a:pt x="7867" y="11133"/>
                    </a:lnTo>
                    <a:cubicBezTo>
                      <a:pt x="7867" y="11123"/>
                      <a:pt x="7866" y="11111"/>
                      <a:pt x="7866" y="11103"/>
                    </a:cubicBezTo>
                    <a:cubicBezTo>
                      <a:pt x="7862" y="11074"/>
                      <a:pt x="7859" y="11048"/>
                      <a:pt x="7856" y="11019"/>
                    </a:cubicBezTo>
                    <a:lnTo>
                      <a:pt x="7852" y="11001"/>
                    </a:lnTo>
                    <a:cubicBezTo>
                      <a:pt x="7840" y="10910"/>
                      <a:pt x="7825" y="10819"/>
                      <a:pt x="7807" y="10731"/>
                    </a:cubicBezTo>
                    <a:lnTo>
                      <a:pt x="7804" y="10714"/>
                    </a:lnTo>
                    <a:cubicBezTo>
                      <a:pt x="7785" y="10627"/>
                      <a:pt x="7763" y="10539"/>
                      <a:pt x="7738" y="10452"/>
                    </a:cubicBezTo>
                    <a:lnTo>
                      <a:pt x="7735" y="10439"/>
                    </a:lnTo>
                    <a:cubicBezTo>
                      <a:pt x="7735" y="10435"/>
                      <a:pt x="7731" y="10432"/>
                      <a:pt x="7731" y="10429"/>
                    </a:cubicBezTo>
                    <a:cubicBezTo>
                      <a:pt x="7706" y="10347"/>
                      <a:pt x="7679" y="10266"/>
                      <a:pt x="7651" y="10186"/>
                    </a:cubicBezTo>
                    <a:cubicBezTo>
                      <a:pt x="8312" y="10067"/>
                      <a:pt x="8937" y="9793"/>
                      <a:pt x="9472" y="9386"/>
                    </a:cubicBezTo>
                    <a:lnTo>
                      <a:pt x="9474" y="9386"/>
                    </a:lnTo>
                    <a:cubicBezTo>
                      <a:pt x="9987" y="8997"/>
                      <a:pt x="10408" y="8497"/>
                      <a:pt x="10705" y="7925"/>
                    </a:cubicBezTo>
                    <a:cubicBezTo>
                      <a:pt x="10906" y="7534"/>
                      <a:pt x="10998" y="7194"/>
                      <a:pt x="10998" y="6852"/>
                    </a:cubicBezTo>
                    <a:cubicBezTo>
                      <a:pt x="10993" y="6205"/>
                      <a:pt x="10626" y="5589"/>
                      <a:pt x="10015" y="5205"/>
                    </a:cubicBezTo>
                    <a:cubicBezTo>
                      <a:pt x="9967" y="5173"/>
                      <a:pt x="9915" y="5145"/>
                      <a:pt x="9863" y="5118"/>
                    </a:cubicBezTo>
                    <a:cubicBezTo>
                      <a:pt x="9844" y="5046"/>
                      <a:pt x="9823" y="4975"/>
                      <a:pt x="9797" y="4908"/>
                    </a:cubicBezTo>
                    <a:cubicBezTo>
                      <a:pt x="9583" y="4321"/>
                      <a:pt x="9162" y="3869"/>
                      <a:pt x="8639" y="3671"/>
                    </a:cubicBezTo>
                    <a:cubicBezTo>
                      <a:pt x="8624" y="3666"/>
                      <a:pt x="8608" y="3659"/>
                      <a:pt x="8593" y="3654"/>
                    </a:cubicBezTo>
                    <a:lnTo>
                      <a:pt x="8592" y="3654"/>
                    </a:lnTo>
                    <a:cubicBezTo>
                      <a:pt x="8578" y="3649"/>
                      <a:pt x="8565" y="3645"/>
                      <a:pt x="8551" y="3640"/>
                    </a:cubicBezTo>
                    <a:lnTo>
                      <a:pt x="8546" y="3639"/>
                    </a:lnTo>
                    <a:lnTo>
                      <a:pt x="8513" y="3629"/>
                    </a:lnTo>
                    <a:cubicBezTo>
                      <a:pt x="8499" y="3625"/>
                      <a:pt x="8488" y="3620"/>
                      <a:pt x="8474" y="3617"/>
                    </a:cubicBezTo>
                    <a:cubicBezTo>
                      <a:pt x="8464" y="3615"/>
                      <a:pt x="8454" y="3612"/>
                      <a:pt x="8446" y="3610"/>
                    </a:cubicBezTo>
                    <a:cubicBezTo>
                      <a:pt x="8290" y="3571"/>
                      <a:pt x="8128" y="3551"/>
                      <a:pt x="7959" y="3551"/>
                    </a:cubicBezTo>
                    <a:cubicBezTo>
                      <a:pt x="7691" y="3551"/>
                      <a:pt x="7404" y="3600"/>
                      <a:pt x="7091" y="3697"/>
                    </a:cubicBezTo>
                    <a:cubicBezTo>
                      <a:pt x="6558" y="3865"/>
                      <a:pt x="6056" y="4127"/>
                      <a:pt x="5615" y="4471"/>
                    </a:cubicBezTo>
                    <a:cubicBezTo>
                      <a:pt x="5568" y="4429"/>
                      <a:pt x="5521" y="4388"/>
                      <a:pt x="5473" y="4348"/>
                    </a:cubicBezTo>
                    <a:cubicBezTo>
                      <a:pt x="5692" y="3562"/>
                      <a:pt x="5781" y="2745"/>
                      <a:pt x="5736" y="1930"/>
                    </a:cubicBezTo>
                    <a:cubicBezTo>
                      <a:pt x="5719" y="1647"/>
                      <a:pt x="5682" y="1313"/>
                      <a:pt x="5535" y="979"/>
                    </a:cubicBezTo>
                    <a:cubicBezTo>
                      <a:pt x="5332" y="521"/>
                      <a:pt x="4964" y="186"/>
                      <a:pt x="4527" y="57"/>
                    </a:cubicBezTo>
                    <a:cubicBezTo>
                      <a:pt x="4397" y="18"/>
                      <a:pt x="4265" y="0"/>
                      <a:pt x="41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88" name="Google Shape;1088;p34"/>
              <p:cNvSpPr/>
              <p:nvPr/>
            </p:nvSpPr>
            <p:spPr>
              <a:xfrm>
                <a:off x="2297527" y="2826272"/>
                <a:ext cx="432436" cy="611012"/>
              </a:xfrm>
              <a:custGeom>
                <a:avLst/>
                <a:gdLst/>
                <a:ahLst/>
                <a:cxnLst/>
                <a:rect l="l" t="t" r="r" b="b"/>
                <a:pathLst>
                  <a:path w="5827" h="8233" extrusionOk="0">
                    <a:moveTo>
                      <a:pt x="4403" y="0"/>
                    </a:moveTo>
                    <a:cubicBezTo>
                      <a:pt x="4180" y="0"/>
                      <a:pt x="3954" y="49"/>
                      <a:pt x="3740" y="116"/>
                    </a:cubicBezTo>
                    <a:cubicBezTo>
                      <a:pt x="2161" y="611"/>
                      <a:pt x="1046" y="2021"/>
                      <a:pt x="926" y="3671"/>
                    </a:cubicBezTo>
                    <a:cubicBezTo>
                      <a:pt x="866" y="4510"/>
                      <a:pt x="541" y="5306"/>
                      <a:pt x="1" y="5950"/>
                    </a:cubicBezTo>
                    <a:cubicBezTo>
                      <a:pt x="73" y="6430"/>
                      <a:pt x="148" y="6920"/>
                      <a:pt x="370" y="7352"/>
                    </a:cubicBezTo>
                    <a:cubicBezTo>
                      <a:pt x="591" y="7785"/>
                      <a:pt x="985" y="8159"/>
                      <a:pt x="1468" y="8223"/>
                    </a:cubicBezTo>
                    <a:cubicBezTo>
                      <a:pt x="1516" y="8229"/>
                      <a:pt x="1565" y="8232"/>
                      <a:pt x="1613" y="8232"/>
                    </a:cubicBezTo>
                    <a:cubicBezTo>
                      <a:pt x="2062" y="8232"/>
                      <a:pt x="2499" y="7958"/>
                      <a:pt x="2733" y="7569"/>
                    </a:cubicBezTo>
                    <a:cubicBezTo>
                      <a:pt x="2991" y="7136"/>
                      <a:pt x="3019" y="6593"/>
                      <a:pt x="2880" y="6110"/>
                    </a:cubicBezTo>
                    <a:cubicBezTo>
                      <a:pt x="2739" y="5627"/>
                      <a:pt x="2463" y="5219"/>
                      <a:pt x="2114" y="4855"/>
                    </a:cubicBezTo>
                    <a:cubicBezTo>
                      <a:pt x="2736" y="4644"/>
                      <a:pt x="3360" y="4431"/>
                      <a:pt x="3935" y="4112"/>
                    </a:cubicBezTo>
                    <a:cubicBezTo>
                      <a:pt x="4508" y="3795"/>
                      <a:pt x="5035" y="3364"/>
                      <a:pt x="5369" y="2799"/>
                    </a:cubicBezTo>
                    <a:cubicBezTo>
                      <a:pt x="5704" y="2236"/>
                      <a:pt x="5827" y="1526"/>
                      <a:pt x="5602" y="909"/>
                    </a:cubicBezTo>
                    <a:cubicBezTo>
                      <a:pt x="5469" y="545"/>
                      <a:pt x="5204" y="213"/>
                      <a:pt x="4842" y="76"/>
                    </a:cubicBezTo>
                    <a:cubicBezTo>
                      <a:pt x="4701" y="23"/>
                      <a:pt x="4553" y="0"/>
                      <a:pt x="44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89" name="Google Shape;1089;p34"/>
              <p:cNvSpPr/>
              <p:nvPr/>
            </p:nvSpPr>
            <p:spPr>
              <a:xfrm>
                <a:off x="2347547" y="2829537"/>
                <a:ext cx="382417" cy="607747"/>
              </a:xfrm>
              <a:custGeom>
                <a:avLst/>
                <a:gdLst/>
                <a:ahLst/>
                <a:cxnLst/>
                <a:rect l="l" t="t" r="r" b="b"/>
                <a:pathLst>
                  <a:path w="5153" h="8189" extrusionOk="0">
                    <a:moveTo>
                      <a:pt x="4069" y="0"/>
                    </a:moveTo>
                    <a:cubicBezTo>
                      <a:pt x="4187" y="143"/>
                      <a:pt x="4281" y="304"/>
                      <a:pt x="4343" y="478"/>
                    </a:cubicBezTo>
                    <a:cubicBezTo>
                      <a:pt x="4567" y="1095"/>
                      <a:pt x="4445" y="1806"/>
                      <a:pt x="4111" y="2370"/>
                    </a:cubicBezTo>
                    <a:cubicBezTo>
                      <a:pt x="3776" y="2933"/>
                      <a:pt x="3249" y="3366"/>
                      <a:pt x="2676" y="3683"/>
                    </a:cubicBezTo>
                    <a:cubicBezTo>
                      <a:pt x="2100" y="4000"/>
                      <a:pt x="1477" y="4214"/>
                      <a:pt x="855" y="4424"/>
                    </a:cubicBezTo>
                    <a:cubicBezTo>
                      <a:pt x="1203" y="4788"/>
                      <a:pt x="1480" y="5195"/>
                      <a:pt x="1621" y="5678"/>
                    </a:cubicBezTo>
                    <a:cubicBezTo>
                      <a:pt x="1760" y="6161"/>
                      <a:pt x="1732" y="6706"/>
                      <a:pt x="1473" y="7137"/>
                    </a:cubicBezTo>
                    <a:cubicBezTo>
                      <a:pt x="1240" y="7527"/>
                      <a:pt x="802" y="7802"/>
                      <a:pt x="352" y="7802"/>
                    </a:cubicBezTo>
                    <a:cubicBezTo>
                      <a:pt x="304" y="7802"/>
                      <a:pt x="255" y="7799"/>
                      <a:pt x="207" y="7793"/>
                    </a:cubicBezTo>
                    <a:cubicBezTo>
                      <a:pt x="137" y="7783"/>
                      <a:pt x="68" y="7768"/>
                      <a:pt x="1" y="7744"/>
                    </a:cubicBezTo>
                    <a:lnTo>
                      <a:pt x="1" y="7744"/>
                    </a:lnTo>
                    <a:cubicBezTo>
                      <a:pt x="214" y="7972"/>
                      <a:pt x="486" y="8138"/>
                      <a:pt x="792" y="8179"/>
                    </a:cubicBezTo>
                    <a:cubicBezTo>
                      <a:pt x="841" y="8185"/>
                      <a:pt x="889" y="8188"/>
                      <a:pt x="938" y="8188"/>
                    </a:cubicBezTo>
                    <a:cubicBezTo>
                      <a:pt x="1387" y="8188"/>
                      <a:pt x="1825" y="7915"/>
                      <a:pt x="2059" y="7525"/>
                    </a:cubicBezTo>
                    <a:cubicBezTo>
                      <a:pt x="2317" y="7092"/>
                      <a:pt x="2344" y="6549"/>
                      <a:pt x="2204" y="6066"/>
                    </a:cubicBezTo>
                    <a:cubicBezTo>
                      <a:pt x="2065" y="5583"/>
                      <a:pt x="1787" y="5175"/>
                      <a:pt x="1440" y="4811"/>
                    </a:cubicBezTo>
                    <a:cubicBezTo>
                      <a:pt x="2062" y="4600"/>
                      <a:pt x="2686" y="4385"/>
                      <a:pt x="3261" y="4068"/>
                    </a:cubicBezTo>
                    <a:cubicBezTo>
                      <a:pt x="3834" y="3751"/>
                      <a:pt x="4361" y="3320"/>
                      <a:pt x="4696" y="2755"/>
                    </a:cubicBezTo>
                    <a:cubicBezTo>
                      <a:pt x="5030" y="2192"/>
                      <a:pt x="5153" y="1482"/>
                      <a:pt x="4928" y="865"/>
                    </a:cubicBezTo>
                    <a:cubicBezTo>
                      <a:pt x="4795" y="501"/>
                      <a:pt x="4530" y="171"/>
                      <a:pt x="4168" y="34"/>
                    </a:cubicBezTo>
                    <a:cubicBezTo>
                      <a:pt x="4135" y="20"/>
                      <a:pt x="4103" y="10"/>
                      <a:pt x="40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0" name="Google Shape;1090;p34"/>
              <p:cNvSpPr/>
              <p:nvPr/>
            </p:nvSpPr>
            <p:spPr>
              <a:xfrm>
                <a:off x="2297527" y="2822042"/>
                <a:ext cx="432436" cy="619473"/>
              </a:xfrm>
              <a:custGeom>
                <a:avLst/>
                <a:gdLst/>
                <a:ahLst/>
                <a:cxnLst/>
                <a:rect l="l" t="t" r="r" b="b"/>
                <a:pathLst>
                  <a:path w="5827" h="8347" fill="none" extrusionOk="0">
                    <a:moveTo>
                      <a:pt x="926" y="3728"/>
                    </a:moveTo>
                    <a:cubicBezTo>
                      <a:pt x="1046" y="2078"/>
                      <a:pt x="2161" y="668"/>
                      <a:pt x="3740" y="173"/>
                    </a:cubicBezTo>
                    <a:cubicBezTo>
                      <a:pt x="4098" y="61"/>
                      <a:pt x="4492" y="0"/>
                      <a:pt x="4842" y="133"/>
                    </a:cubicBezTo>
                    <a:cubicBezTo>
                      <a:pt x="5204" y="270"/>
                      <a:pt x="5469" y="602"/>
                      <a:pt x="5602" y="966"/>
                    </a:cubicBezTo>
                    <a:cubicBezTo>
                      <a:pt x="5827" y="1583"/>
                      <a:pt x="5704" y="2293"/>
                      <a:pt x="5369" y="2856"/>
                    </a:cubicBezTo>
                    <a:cubicBezTo>
                      <a:pt x="5035" y="3421"/>
                      <a:pt x="4508" y="3852"/>
                      <a:pt x="3935" y="4169"/>
                    </a:cubicBezTo>
                    <a:cubicBezTo>
                      <a:pt x="3360" y="4488"/>
                      <a:pt x="2736" y="4701"/>
                      <a:pt x="2114" y="4912"/>
                    </a:cubicBezTo>
                    <a:cubicBezTo>
                      <a:pt x="2463" y="5276"/>
                      <a:pt x="2739" y="5684"/>
                      <a:pt x="2880" y="6167"/>
                    </a:cubicBezTo>
                    <a:cubicBezTo>
                      <a:pt x="3019" y="6650"/>
                      <a:pt x="2991" y="7193"/>
                      <a:pt x="2733" y="7626"/>
                    </a:cubicBezTo>
                    <a:cubicBezTo>
                      <a:pt x="2474" y="8056"/>
                      <a:pt x="1966" y="8347"/>
                      <a:pt x="1468" y="8280"/>
                    </a:cubicBezTo>
                    <a:cubicBezTo>
                      <a:pt x="985" y="8216"/>
                      <a:pt x="591" y="7842"/>
                      <a:pt x="370" y="7409"/>
                    </a:cubicBezTo>
                    <a:cubicBezTo>
                      <a:pt x="148" y="6977"/>
                      <a:pt x="73" y="6487"/>
                      <a:pt x="1" y="6007"/>
                    </a:cubicBezTo>
                    <a:cubicBezTo>
                      <a:pt x="541" y="5363"/>
                      <a:pt x="866" y="4567"/>
                      <a:pt x="926" y="3728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1" name="Google Shape;1091;p34"/>
              <p:cNvSpPr/>
              <p:nvPr/>
            </p:nvSpPr>
            <p:spPr>
              <a:xfrm>
                <a:off x="2290922" y="2921413"/>
                <a:ext cx="508504" cy="588451"/>
              </a:xfrm>
              <a:custGeom>
                <a:avLst/>
                <a:gdLst/>
                <a:ahLst/>
                <a:cxnLst/>
                <a:rect l="l" t="t" r="r" b="b"/>
                <a:pathLst>
                  <a:path w="6852" h="7929" extrusionOk="0">
                    <a:moveTo>
                      <a:pt x="5238" y="1"/>
                    </a:moveTo>
                    <a:cubicBezTo>
                      <a:pt x="5168" y="1"/>
                      <a:pt x="5097" y="5"/>
                      <a:pt x="5027" y="13"/>
                    </a:cubicBezTo>
                    <a:cubicBezTo>
                      <a:pt x="4633" y="57"/>
                      <a:pt x="4264" y="228"/>
                      <a:pt x="3920" y="424"/>
                    </a:cubicBezTo>
                    <a:cubicBezTo>
                      <a:pt x="3313" y="773"/>
                      <a:pt x="2760" y="1207"/>
                      <a:pt x="2278" y="1713"/>
                    </a:cubicBezTo>
                    <a:cubicBezTo>
                      <a:pt x="2149" y="1849"/>
                      <a:pt x="771" y="4026"/>
                      <a:pt x="214" y="4906"/>
                    </a:cubicBezTo>
                    <a:cubicBezTo>
                      <a:pt x="61" y="5148"/>
                      <a:pt x="1" y="5438"/>
                      <a:pt x="46" y="5720"/>
                    </a:cubicBezTo>
                    <a:cubicBezTo>
                      <a:pt x="108" y="6090"/>
                      <a:pt x="197" y="6454"/>
                      <a:pt x="356" y="6791"/>
                    </a:cubicBezTo>
                    <a:cubicBezTo>
                      <a:pt x="579" y="7264"/>
                      <a:pt x="958" y="7687"/>
                      <a:pt x="1455" y="7853"/>
                    </a:cubicBezTo>
                    <a:cubicBezTo>
                      <a:pt x="1608" y="7904"/>
                      <a:pt x="1767" y="7928"/>
                      <a:pt x="1927" y="7928"/>
                    </a:cubicBezTo>
                    <a:cubicBezTo>
                      <a:pt x="2374" y="7928"/>
                      <a:pt x="2825" y="7739"/>
                      <a:pt x="3144" y="7420"/>
                    </a:cubicBezTo>
                    <a:cubicBezTo>
                      <a:pt x="3576" y="6989"/>
                      <a:pt x="3776" y="6352"/>
                      <a:pt x="3730" y="5741"/>
                    </a:cubicBezTo>
                    <a:cubicBezTo>
                      <a:pt x="3685" y="5131"/>
                      <a:pt x="3444" y="4516"/>
                      <a:pt x="3056" y="4043"/>
                    </a:cubicBezTo>
                    <a:lnTo>
                      <a:pt x="3056" y="4043"/>
                    </a:lnTo>
                    <a:cubicBezTo>
                      <a:pt x="3176" y="4055"/>
                      <a:pt x="3295" y="4060"/>
                      <a:pt x="3413" y="4060"/>
                    </a:cubicBezTo>
                    <a:cubicBezTo>
                      <a:pt x="4758" y="4060"/>
                      <a:pt x="6006" y="3311"/>
                      <a:pt x="6632" y="2099"/>
                    </a:cubicBezTo>
                    <a:cubicBezTo>
                      <a:pt x="6754" y="1863"/>
                      <a:pt x="6851" y="1606"/>
                      <a:pt x="6850" y="1341"/>
                    </a:cubicBezTo>
                    <a:cubicBezTo>
                      <a:pt x="6845" y="825"/>
                      <a:pt x="6457" y="369"/>
                      <a:pt x="5986" y="159"/>
                    </a:cubicBezTo>
                    <a:cubicBezTo>
                      <a:pt x="5749" y="55"/>
                      <a:pt x="5495" y="1"/>
                      <a:pt x="52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2" name="Google Shape;1092;p34"/>
              <p:cNvSpPr/>
              <p:nvPr/>
            </p:nvSpPr>
            <p:spPr>
              <a:xfrm>
                <a:off x="2290922" y="3260495"/>
                <a:ext cx="280226" cy="249362"/>
              </a:xfrm>
              <a:custGeom>
                <a:avLst/>
                <a:gdLst/>
                <a:ahLst/>
                <a:cxnLst/>
                <a:rect l="l" t="t" r="r" b="b"/>
                <a:pathLst>
                  <a:path w="3776" h="3360" extrusionOk="0">
                    <a:moveTo>
                      <a:pt x="429" y="0"/>
                    </a:moveTo>
                    <a:cubicBezTo>
                      <a:pt x="348" y="126"/>
                      <a:pt x="278" y="238"/>
                      <a:pt x="214" y="337"/>
                    </a:cubicBezTo>
                    <a:cubicBezTo>
                      <a:pt x="61" y="579"/>
                      <a:pt x="1" y="869"/>
                      <a:pt x="46" y="1152"/>
                    </a:cubicBezTo>
                    <a:cubicBezTo>
                      <a:pt x="108" y="1521"/>
                      <a:pt x="195" y="1885"/>
                      <a:pt x="356" y="2224"/>
                    </a:cubicBezTo>
                    <a:cubicBezTo>
                      <a:pt x="578" y="2697"/>
                      <a:pt x="958" y="3119"/>
                      <a:pt x="1455" y="3285"/>
                    </a:cubicBezTo>
                    <a:cubicBezTo>
                      <a:pt x="1607" y="3336"/>
                      <a:pt x="1766" y="3360"/>
                      <a:pt x="1925" y="3360"/>
                    </a:cubicBezTo>
                    <a:cubicBezTo>
                      <a:pt x="2372" y="3360"/>
                      <a:pt x="2823" y="3171"/>
                      <a:pt x="3142" y="2853"/>
                    </a:cubicBezTo>
                    <a:cubicBezTo>
                      <a:pt x="3576" y="2420"/>
                      <a:pt x="3776" y="1783"/>
                      <a:pt x="3730" y="1174"/>
                    </a:cubicBezTo>
                    <a:cubicBezTo>
                      <a:pt x="3714" y="961"/>
                      <a:pt x="3675" y="752"/>
                      <a:pt x="3616" y="549"/>
                    </a:cubicBezTo>
                    <a:cubicBezTo>
                      <a:pt x="3611" y="1035"/>
                      <a:pt x="3489" y="1513"/>
                      <a:pt x="3261" y="1942"/>
                    </a:cubicBezTo>
                    <a:cubicBezTo>
                      <a:pt x="3083" y="2274"/>
                      <a:pt x="2818" y="2586"/>
                      <a:pt x="2456" y="2687"/>
                    </a:cubicBezTo>
                    <a:cubicBezTo>
                      <a:pt x="2374" y="2710"/>
                      <a:pt x="2290" y="2720"/>
                      <a:pt x="2206" y="2720"/>
                    </a:cubicBezTo>
                    <a:cubicBezTo>
                      <a:pt x="1903" y="2720"/>
                      <a:pt x="1600" y="2581"/>
                      <a:pt x="1374" y="2373"/>
                    </a:cubicBezTo>
                    <a:cubicBezTo>
                      <a:pt x="1088" y="2108"/>
                      <a:pt x="906" y="1746"/>
                      <a:pt x="769" y="1379"/>
                    </a:cubicBezTo>
                    <a:cubicBezTo>
                      <a:pt x="601" y="934"/>
                      <a:pt x="487" y="472"/>
                      <a:pt x="42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3" name="Google Shape;1093;p34"/>
              <p:cNvSpPr/>
              <p:nvPr/>
            </p:nvSpPr>
            <p:spPr>
              <a:xfrm>
                <a:off x="2491297" y="2925421"/>
                <a:ext cx="308130" cy="297454"/>
              </a:xfrm>
              <a:custGeom>
                <a:avLst/>
                <a:gdLst/>
                <a:ahLst/>
                <a:cxnLst/>
                <a:rect l="l" t="t" r="r" b="b"/>
                <a:pathLst>
                  <a:path w="4152" h="4008" extrusionOk="0">
                    <a:moveTo>
                      <a:pt x="2974" y="1"/>
                    </a:moveTo>
                    <a:cubicBezTo>
                      <a:pt x="3122" y="66"/>
                      <a:pt x="3254" y="159"/>
                      <a:pt x="3368" y="274"/>
                    </a:cubicBezTo>
                    <a:cubicBezTo>
                      <a:pt x="3645" y="561"/>
                      <a:pt x="3779" y="957"/>
                      <a:pt x="3732" y="1353"/>
                    </a:cubicBezTo>
                    <a:cubicBezTo>
                      <a:pt x="3682" y="1762"/>
                      <a:pt x="3439" y="2126"/>
                      <a:pt x="3150" y="2419"/>
                    </a:cubicBezTo>
                    <a:cubicBezTo>
                      <a:pt x="2521" y="3065"/>
                      <a:pt x="1631" y="3386"/>
                      <a:pt x="735" y="3386"/>
                    </a:cubicBezTo>
                    <a:cubicBezTo>
                      <a:pt x="626" y="3386"/>
                      <a:pt x="517" y="3381"/>
                      <a:pt x="408" y="3372"/>
                    </a:cubicBezTo>
                    <a:cubicBezTo>
                      <a:pt x="399" y="3371"/>
                      <a:pt x="390" y="3370"/>
                      <a:pt x="382" y="3370"/>
                    </a:cubicBezTo>
                    <a:cubicBezTo>
                      <a:pt x="128" y="3370"/>
                      <a:pt x="1" y="3693"/>
                      <a:pt x="195" y="3870"/>
                    </a:cubicBezTo>
                    <a:cubicBezTo>
                      <a:pt x="244" y="3915"/>
                      <a:pt x="298" y="3955"/>
                      <a:pt x="355" y="3990"/>
                    </a:cubicBezTo>
                    <a:cubicBezTo>
                      <a:pt x="473" y="4002"/>
                      <a:pt x="591" y="4008"/>
                      <a:pt x="709" y="4008"/>
                    </a:cubicBezTo>
                    <a:cubicBezTo>
                      <a:pt x="2056" y="4008"/>
                      <a:pt x="3305" y="3259"/>
                      <a:pt x="3932" y="2045"/>
                    </a:cubicBezTo>
                    <a:cubicBezTo>
                      <a:pt x="4054" y="1810"/>
                      <a:pt x="4151" y="1554"/>
                      <a:pt x="4150" y="1287"/>
                    </a:cubicBezTo>
                    <a:cubicBezTo>
                      <a:pt x="4146" y="772"/>
                      <a:pt x="3757" y="316"/>
                      <a:pt x="3286" y="107"/>
                    </a:cubicBezTo>
                    <a:cubicBezTo>
                      <a:pt x="3185" y="61"/>
                      <a:pt x="3081" y="26"/>
                      <a:pt x="297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4" name="Google Shape;1094;p34"/>
              <p:cNvSpPr/>
              <p:nvPr/>
            </p:nvSpPr>
            <p:spPr>
              <a:xfrm>
                <a:off x="2387770" y="3275486"/>
                <a:ext cx="105901" cy="182049"/>
              </a:xfrm>
              <a:custGeom>
                <a:avLst/>
                <a:gdLst/>
                <a:ahLst/>
                <a:cxnLst/>
                <a:rect l="l" t="t" r="r" b="b"/>
                <a:pathLst>
                  <a:path w="1427" h="2453" extrusionOk="0">
                    <a:moveTo>
                      <a:pt x="903" y="1"/>
                    </a:moveTo>
                    <a:cubicBezTo>
                      <a:pt x="825" y="1"/>
                      <a:pt x="751" y="87"/>
                      <a:pt x="675" y="161"/>
                    </a:cubicBezTo>
                    <a:cubicBezTo>
                      <a:pt x="118" y="692"/>
                      <a:pt x="1" y="1536"/>
                      <a:pt x="391" y="2198"/>
                    </a:cubicBezTo>
                    <a:cubicBezTo>
                      <a:pt x="465" y="2324"/>
                      <a:pt x="577" y="2451"/>
                      <a:pt x="723" y="2453"/>
                    </a:cubicBezTo>
                    <a:cubicBezTo>
                      <a:pt x="724" y="2453"/>
                      <a:pt x="725" y="2453"/>
                      <a:pt x="727" y="2453"/>
                    </a:cubicBezTo>
                    <a:cubicBezTo>
                      <a:pt x="861" y="2453"/>
                      <a:pt x="971" y="2346"/>
                      <a:pt x="1050" y="2240"/>
                    </a:cubicBezTo>
                    <a:cubicBezTo>
                      <a:pt x="1302" y="1903"/>
                      <a:pt x="1426" y="1487"/>
                      <a:pt x="1403" y="1068"/>
                    </a:cubicBezTo>
                    <a:cubicBezTo>
                      <a:pt x="1391" y="873"/>
                      <a:pt x="1346" y="684"/>
                      <a:pt x="1273" y="504"/>
                    </a:cubicBezTo>
                    <a:cubicBezTo>
                      <a:pt x="1210" y="345"/>
                      <a:pt x="1124" y="197"/>
                      <a:pt x="1015" y="65"/>
                    </a:cubicBezTo>
                    <a:cubicBezTo>
                      <a:pt x="977" y="19"/>
                      <a:pt x="940" y="1"/>
                      <a:pt x="9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5" name="Google Shape;1095;p34"/>
              <p:cNvSpPr/>
              <p:nvPr/>
            </p:nvSpPr>
            <p:spPr>
              <a:xfrm>
                <a:off x="2387770" y="3275783"/>
                <a:ext cx="78146" cy="181753"/>
              </a:xfrm>
              <a:custGeom>
                <a:avLst/>
                <a:gdLst/>
                <a:ahLst/>
                <a:cxnLst/>
                <a:rect l="l" t="t" r="r" b="b"/>
                <a:pathLst>
                  <a:path w="1053" h="2449" extrusionOk="0">
                    <a:moveTo>
                      <a:pt x="1052" y="2234"/>
                    </a:moveTo>
                    <a:cubicBezTo>
                      <a:pt x="1052" y="2234"/>
                      <a:pt x="1051" y="2234"/>
                      <a:pt x="1051" y="2235"/>
                    </a:cubicBezTo>
                    <a:lnTo>
                      <a:pt x="1051" y="2235"/>
                    </a:lnTo>
                    <a:cubicBezTo>
                      <a:pt x="1051" y="2234"/>
                      <a:pt x="1052" y="2234"/>
                      <a:pt x="1052" y="2234"/>
                    </a:cubicBezTo>
                    <a:close/>
                    <a:moveTo>
                      <a:pt x="874" y="1"/>
                    </a:moveTo>
                    <a:lnTo>
                      <a:pt x="874" y="1"/>
                    </a:lnTo>
                    <a:cubicBezTo>
                      <a:pt x="806" y="17"/>
                      <a:pt x="740" y="93"/>
                      <a:pt x="673" y="157"/>
                    </a:cubicBezTo>
                    <a:cubicBezTo>
                      <a:pt x="118" y="688"/>
                      <a:pt x="1" y="1532"/>
                      <a:pt x="391" y="2194"/>
                    </a:cubicBezTo>
                    <a:cubicBezTo>
                      <a:pt x="465" y="2320"/>
                      <a:pt x="576" y="2447"/>
                      <a:pt x="723" y="2449"/>
                    </a:cubicBezTo>
                    <a:cubicBezTo>
                      <a:pt x="724" y="2449"/>
                      <a:pt x="725" y="2449"/>
                      <a:pt x="727" y="2449"/>
                    </a:cubicBezTo>
                    <a:cubicBezTo>
                      <a:pt x="861" y="2449"/>
                      <a:pt x="969" y="2342"/>
                      <a:pt x="1050" y="2236"/>
                    </a:cubicBezTo>
                    <a:cubicBezTo>
                      <a:pt x="1050" y="2236"/>
                      <a:pt x="1050" y="2235"/>
                      <a:pt x="1051" y="2235"/>
                    </a:cubicBezTo>
                    <a:lnTo>
                      <a:pt x="1051" y="2235"/>
                    </a:lnTo>
                    <a:cubicBezTo>
                      <a:pt x="1024" y="2243"/>
                      <a:pt x="996" y="2246"/>
                      <a:pt x="970" y="2246"/>
                    </a:cubicBezTo>
                    <a:cubicBezTo>
                      <a:pt x="824" y="2246"/>
                      <a:pt x="712" y="2117"/>
                      <a:pt x="636" y="1991"/>
                    </a:cubicBezTo>
                    <a:cubicBezTo>
                      <a:pt x="259" y="1351"/>
                      <a:pt x="356" y="536"/>
                      <a:pt x="87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6" name="Google Shape;1096;p34"/>
              <p:cNvSpPr/>
              <p:nvPr/>
            </p:nvSpPr>
            <p:spPr>
              <a:xfrm>
                <a:off x="2387770" y="3269475"/>
                <a:ext cx="105901" cy="188209"/>
              </a:xfrm>
              <a:custGeom>
                <a:avLst/>
                <a:gdLst/>
                <a:ahLst/>
                <a:cxnLst/>
                <a:rect l="l" t="t" r="r" b="b"/>
                <a:pathLst>
                  <a:path w="1427" h="2536" fill="none" extrusionOk="0">
                    <a:moveTo>
                      <a:pt x="1403" y="1149"/>
                    </a:moveTo>
                    <a:cubicBezTo>
                      <a:pt x="1426" y="1568"/>
                      <a:pt x="1302" y="1984"/>
                      <a:pt x="1050" y="2321"/>
                    </a:cubicBezTo>
                    <a:cubicBezTo>
                      <a:pt x="970" y="2428"/>
                      <a:pt x="859" y="2536"/>
                      <a:pt x="723" y="2534"/>
                    </a:cubicBezTo>
                    <a:cubicBezTo>
                      <a:pt x="577" y="2532"/>
                      <a:pt x="465" y="2405"/>
                      <a:pt x="391" y="2279"/>
                    </a:cubicBezTo>
                    <a:cubicBezTo>
                      <a:pt x="1" y="1617"/>
                      <a:pt x="118" y="773"/>
                      <a:pt x="675" y="242"/>
                    </a:cubicBezTo>
                    <a:cubicBezTo>
                      <a:pt x="785" y="134"/>
                      <a:pt x="893" y="0"/>
                      <a:pt x="1015" y="146"/>
                    </a:cubicBezTo>
                    <a:cubicBezTo>
                      <a:pt x="1124" y="278"/>
                      <a:pt x="1210" y="426"/>
                      <a:pt x="1273" y="585"/>
                    </a:cubicBezTo>
                    <a:cubicBezTo>
                      <a:pt x="1346" y="765"/>
                      <a:pt x="1391" y="954"/>
                      <a:pt x="1403" y="1149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7" name="Google Shape;1097;p34"/>
              <p:cNvSpPr/>
              <p:nvPr/>
            </p:nvSpPr>
            <p:spPr>
              <a:xfrm>
                <a:off x="2496789" y="3029765"/>
                <a:ext cx="190207" cy="127205"/>
              </a:xfrm>
              <a:custGeom>
                <a:avLst/>
                <a:gdLst/>
                <a:ahLst/>
                <a:cxnLst/>
                <a:rect l="l" t="t" r="r" b="b"/>
                <a:pathLst>
                  <a:path w="2563" h="1714" extrusionOk="0">
                    <a:moveTo>
                      <a:pt x="1785" y="0"/>
                    </a:moveTo>
                    <a:cubicBezTo>
                      <a:pt x="1734" y="0"/>
                      <a:pt x="1683" y="3"/>
                      <a:pt x="1632" y="9"/>
                    </a:cubicBezTo>
                    <a:cubicBezTo>
                      <a:pt x="970" y="76"/>
                      <a:pt x="368" y="560"/>
                      <a:pt x="158" y="1193"/>
                    </a:cubicBezTo>
                    <a:cubicBezTo>
                      <a:pt x="106" y="1347"/>
                      <a:pt x="32" y="1501"/>
                      <a:pt x="1" y="1659"/>
                    </a:cubicBezTo>
                    <a:cubicBezTo>
                      <a:pt x="260" y="1687"/>
                      <a:pt x="527" y="1713"/>
                      <a:pt x="790" y="1713"/>
                    </a:cubicBezTo>
                    <a:cubicBezTo>
                      <a:pt x="1128" y="1713"/>
                      <a:pt x="1460" y="1669"/>
                      <a:pt x="1765" y="1528"/>
                    </a:cubicBezTo>
                    <a:cubicBezTo>
                      <a:pt x="2000" y="1419"/>
                      <a:pt x="2204" y="1256"/>
                      <a:pt x="2365" y="1052"/>
                    </a:cubicBezTo>
                    <a:cubicBezTo>
                      <a:pt x="2474" y="913"/>
                      <a:pt x="2563" y="743"/>
                      <a:pt x="2553" y="567"/>
                    </a:cubicBezTo>
                    <a:cubicBezTo>
                      <a:pt x="2543" y="366"/>
                      <a:pt x="2400" y="188"/>
                      <a:pt x="2221" y="96"/>
                    </a:cubicBezTo>
                    <a:cubicBezTo>
                      <a:pt x="2088" y="27"/>
                      <a:pt x="1937" y="0"/>
                      <a:pt x="17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8" name="Google Shape;1098;p34"/>
              <p:cNvSpPr/>
              <p:nvPr/>
            </p:nvSpPr>
            <p:spPr>
              <a:xfrm>
                <a:off x="2496789" y="3044311"/>
                <a:ext cx="190207" cy="112658"/>
              </a:xfrm>
              <a:custGeom>
                <a:avLst/>
                <a:gdLst/>
                <a:ahLst/>
                <a:cxnLst/>
                <a:rect l="l" t="t" r="r" b="b"/>
                <a:pathLst>
                  <a:path w="2563" h="1518" extrusionOk="0">
                    <a:moveTo>
                      <a:pt x="2365" y="0"/>
                    </a:moveTo>
                    <a:lnTo>
                      <a:pt x="2365" y="2"/>
                    </a:lnTo>
                    <a:cubicBezTo>
                      <a:pt x="2375" y="180"/>
                      <a:pt x="2286" y="348"/>
                      <a:pt x="2177" y="487"/>
                    </a:cubicBezTo>
                    <a:cubicBezTo>
                      <a:pt x="2016" y="691"/>
                      <a:pt x="1810" y="856"/>
                      <a:pt x="1575" y="965"/>
                    </a:cubicBezTo>
                    <a:cubicBezTo>
                      <a:pt x="1275" y="1106"/>
                      <a:pt x="946" y="1150"/>
                      <a:pt x="611" y="1150"/>
                    </a:cubicBezTo>
                    <a:cubicBezTo>
                      <a:pt x="445" y="1150"/>
                      <a:pt x="277" y="1139"/>
                      <a:pt x="111" y="1124"/>
                    </a:cubicBezTo>
                    <a:cubicBezTo>
                      <a:pt x="69" y="1236"/>
                      <a:pt x="24" y="1349"/>
                      <a:pt x="1" y="1463"/>
                    </a:cubicBezTo>
                    <a:cubicBezTo>
                      <a:pt x="262" y="1491"/>
                      <a:pt x="531" y="1518"/>
                      <a:pt x="796" y="1518"/>
                    </a:cubicBezTo>
                    <a:cubicBezTo>
                      <a:pt x="1132" y="1518"/>
                      <a:pt x="1462" y="1474"/>
                      <a:pt x="1765" y="1334"/>
                    </a:cubicBezTo>
                    <a:cubicBezTo>
                      <a:pt x="2000" y="1223"/>
                      <a:pt x="2206" y="1059"/>
                      <a:pt x="2365" y="856"/>
                    </a:cubicBezTo>
                    <a:cubicBezTo>
                      <a:pt x="2474" y="717"/>
                      <a:pt x="2563" y="547"/>
                      <a:pt x="2555" y="371"/>
                    </a:cubicBezTo>
                    <a:cubicBezTo>
                      <a:pt x="2546" y="229"/>
                      <a:pt x="2472" y="98"/>
                      <a:pt x="23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9" name="Google Shape;1099;p34"/>
              <p:cNvSpPr/>
              <p:nvPr/>
            </p:nvSpPr>
            <p:spPr>
              <a:xfrm>
                <a:off x="2496789" y="3028726"/>
                <a:ext cx="190207" cy="133142"/>
              </a:xfrm>
              <a:custGeom>
                <a:avLst/>
                <a:gdLst/>
                <a:ahLst/>
                <a:cxnLst/>
                <a:rect l="l" t="t" r="r" b="b"/>
                <a:pathLst>
                  <a:path w="2563" h="1794" fill="none" extrusionOk="0">
                    <a:moveTo>
                      <a:pt x="158" y="1207"/>
                    </a:moveTo>
                    <a:cubicBezTo>
                      <a:pt x="368" y="574"/>
                      <a:pt x="970" y="90"/>
                      <a:pt x="1632" y="23"/>
                    </a:cubicBezTo>
                    <a:cubicBezTo>
                      <a:pt x="1834" y="1"/>
                      <a:pt x="2043" y="18"/>
                      <a:pt x="2221" y="110"/>
                    </a:cubicBezTo>
                    <a:cubicBezTo>
                      <a:pt x="2400" y="202"/>
                      <a:pt x="2543" y="380"/>
                      <a:pt x="2553" y="581"/>
                    </a:cubicBezTo>
                    <a:cubicBezTo>
                      <a:pt x="2563" y="757"/>
                      <a:pt x="2474" y="927"/>
                      <a:pt x="2365" y="1066"/>
                    </a:cubicBezTo>
                    <a:cubicBezTo>
                      <a:pt x="2204" y="1270"/>
                      <a:pt x="2000" y="1433"/>
                      <a:pt x="1765" y="1542"/>
                    </a:cubicBezTo>
                    <a:cubicBezTo>
                      <a:pt x="1223" y="1793"/>
                      <a:pt x="594" y="1736"/>
                      <a:pt x="1" y="1673"/>
                    </a:cubicBezTo>
                    <a:cubicBezTo>
                      <a:pt x="32" y="1515"/>
                      <a:pt x="106" y="1361"/>
                      <a:pt x="158" y="1207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0" name="Google Shape;1100;p34"/>
              <p:cNvSpPr/>
              <p:nvPr/>
            </p:nvSpPr>
            <p:spPr>
              <a:xfrm>
                <a:off x="2290922" y="2919484"/>
                <a:ext cx="508504" cy="599212"/>
              </a:xfrm>
              <a:custGeom>
                <a:avLst/>
                <a:gdLst/>
                <a:ahLst/>
                <a:cxnLst/>
                <a:rect l="l" t="t" r="r" b="b"/>
                <a:pathLst>
                  <a:path w="6852" h="8074" fill="none" extrusionOk="0">
                    <a:moveTo>
                      <a:pt x="2278" y="1739"/>
                    </a:moveTo>
                    <a:cubicBezTo>
                      <a:pt x="2760" y="1233"/>
                      <a:pt x="3313" y="799"/>
                      <a:pt x="3920" y="450"/>
                    </a:cubicBezTo>
                    <a:cubicBezTo>
                      <a:pt x="4264" y="254"/>
                      <a:pt x="4633" y="83"/>
                      <a:pt x="5027" y="39"/>
                    </a:cubicBezTo>
                    <a:cubicBezTo>
                      <a:pt x="5354" y="0"/>
                      <a:pt x="5684" y="52"/>
                      <a:pt x="5986" y="185"/>
                    </a:cubicBezTo>
                    <a:cubicBezTo>
                      <a:pt x="6457" y="395"/>
                      <a:pt x="6845" y="851"/>
                      <a:pt x="6850" y="1367"/>
                    </a:cubicBezTo>
                    <a:cubicBezTo>
                      <a:pt x="6851" y="1632"/>
                      <a:pt x="6754" y="1889"/>
                      <a:pt x="6632" y="2125"/>
                    </a:cubicBezTo>
                    <a:cubicBezTo>
                      <a:pt x="5951" y="3443"/>
                      <a:pt x="4534" y="4215"/>
                      <a:pt x="3056" y="4069"/>
                    </a:cubicBezTo>
                    <a:cubicBezTo>
                      <a:pt x="3444" y="4542"/>
                      <a:pt x="3685" y="5157"/>
                      <a:pt x="3730" y="5767"/>
                    </a:cubicBezTo>
                    <a:cubicBezTo>
                      <a:pt x="3776" y="6378"/>
                      <a:pt x="3576" y="7015"/>
                      <a:pt x="3144" y="7446"/>
                    </a:cubicBezTo>
                    <a:cubicBezTo>
                      <a:pt x="2711" y="7879"/>
                      <a:pt x="2035" y="8073"/>
                      <a:pt x="1455" y="7879"/>
                    </a:cubicBezTo>
                    <a:cubicBezTo>
                      <a:pt x="958" y="7713"/>
                      <a:pt x="579" y="7290"/>
                      <a:pt x="356" y="6817"/>
                    </a:cubicBezTo>
                    <a:cubicBezTo>
                      <a:pt x="197" y="6480"/>
                      <a:pt x="108" y="6116"/>
                      <a:pt x="46" y="5746"/>
                    </a:cubicBezTo>
                    <a:cubicBezTo>
                      <a:pt x="1" y="5464"/>
                      <a:pt x="61" y="5174"/>
                      <a:pt x="214" y="4932"/>
                    </a:cubicBezTo>
                    <a:cubicBezTo>
                      <a:pt x="771" y="4052"/>
                      <a:pt x="2149" y="1875"/>
                      <a:pt x="2278" y="1739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1" name="Google Shape;1101;p34"/>
              <p:cNvSpPr/>
              <p:nvPr/>
            </p:nvSpPr>
            <p:spPr>
              <a:xfrm>
                <a:off x="2087504" y="2641554"/>
                <a:ext cx="198815" cy="229102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3087" extrusionOk="0">
                    <a:moveTo>
                      <a:pt x="951" y="0"/>
                    </a:moveTo>
                    <a:cubicBezTo>
                      <a:pt x="867" y="0"/>
                      <a:pt x="784" y="11"/>
                      <a:pt x="703" y="33"/>
                    </a:cubicBezTo>
                    <a:cubicBezTo>
                      <a:pt x="372" y="122"/>
                      <a:pt x="114" y="395"/>
                      <a:pt x="61" y="715"/>
                    </a:cubicBezTo>
                    <a:cubicBezTo>
                      <a:pt x="0" y="1064"/>
                      <a:pt x="203" y="1430"/>
                      <a:pt x="522" y="1547"/>
                    </a:cubicBezTo>
                    <a:cubicBezTo>
                      <a:pt x="595" y="1575"/>
                      <a:pt x="671" y="1588"/>
                      <a:pt x="746" y="1588"/>
                    </a:cubicBezTo>
                    <a:cubicBezTo>
                      <a:pt x="930" y="1588"/>
                      <a:pt x="1107" y="1507"/>
                      <a:pt x="1211" y="1364"/>
                    </a:cubicBezTo>
                    <a:cubicBezTo>
                      <a:pt x="1296" y="1237"/>
                      <a:pt x="1318" y="1077"/>
                      <a:pt x="1271" y="932"/>
                    </a:cubicBezTo>
                    <a:cubicBezTo>
                      <a:pt x="1231" y="801"/>
                      <a:pt x="1132" y="697"/>
                      <a:pt x="1003" y="651"/>
                    </a:cubicBezTo>
                    <a:cubicBezTo>
                      <a:pt x="986" y="646"/>
                      <a:pt x="970" y="644"/>
                      <a:pt x="953" y="644"/>
                    </a:cubicBezTo>
                    <a:cubicBezTo>
                      <a:pt x="881" y="644"/>
                      <a:pt x="815" y="690"/>
                      <a:pt x="792" y="760"/>
                    </a:cubicBezTo>
                    <a:cubicBezTo>
                      <a:pt x="761" y="848"/>
                      <a:pt x="808" y="943"/>
                      <a:pt x="896" y="973"/>
                    </a:cubicBezTo>
                    <a:cubicBezTo>
                      <a:pt x="927" y="985"/>
                      <a:pt x="943" y="1022"/>
                      <a:pt x="948" y="1037"/>
                    </a:cubicBezTo>
                    <a:cubicBezTo>
                      <a:pt x="963" y="1081"/>
                      <a:pt x="958" y="1128"/>
                      <a:pt x="934" y="1166"/>
                    </a:cubicBezTo>
                    <a:cubicBezTo>
                      <a:pt x="897" y="1219"/>
                      <a:pt x="822" y="1248"/>
                      <a:pt x="744" y="1248"/>
                    </a:cubicBezTo>
                    <a:cubicBezTo>
                      <a:pt x="709" y="1248"/>
                      <a:pt x="674" y="1242"/>
                      <a:pt x="641" y="1230"/>
                    </a:cubicBezTo>
                    <a:cubicBezTo>
                      <a:pt x="473" y="1166"/>
                      <a:pt x="362" y="962"/>
                      <a:pt x="394" y="772"/>
                    </a:cubicBezTo>
                    <a:cubicBezTo>
                      <a:pt x="426" y="583"/>
                      <a:pt x="589" y="413"/>
                      <a:pt x="790" y="360"/>
                    </a:cubicBezTo>
                    <a:cubicBezTo>
                      <a:pt x="841" y="346"/>
                      <a:pt x="894" y="340"/>
                      <a:pt x="948" y="340"/>
                    </a:cubicBezTo>
                    <a:cubicBezTo>
                      <a:pt x="1103" y="340"/>
                      <a:pt x="1264" y="393"/>
                      <a:pt x="1397" y="494"/>
                    </a:cubicBezTo>
                    <a:cubicBezTo>
                      <a:pt x="1701" y="720"/>
                      <a:pt x="1826" y="1114"/>
                      <a:pt x="1949" y="1567"/>
                    </a:cubicBezTo>
                    <a:lnTo>
                      <a:pt x="2326" y="2961"/>
                    </a:lnTo>
                    <a:cubicBezTo>
                      <a:pt x="2346" y="3034"/>
                      <a:pt x="2413" y="3086"/>
                      <a:pt x="2490" y="3086"/>
                    </a:cubicBezTo>
                    <a:cubicBezTo>
                      <a:pt x="2505" y="3086"/>
                      <a:pt x="2521" y="3083"/>
                      <a:pt x="2534" y="3080"/>
                    </a:cubicBezTo>
                    <a:cubicBezTo>
                      <a:pt x="2625" y="3055"/>
                      <a:pt x="2678" y="2961"/>
                      <a:pt x="2653" y="2872"/>
                    </a:cubicBezTo>
                    <a:lnTo>
                      <a:pt x="2276" y="1477"/>
                    </a:lnTo>
                    <a:cubicBezTo>
                      <a:pt x="2168" y="1081"/>
                      <a:pt x="2021" y="536"/>
                      <a:pt x="1602" y="221"/>
                    </a:cubicBezTo>
                    <a:cubicBezTo>
                      <a:pt x="1408" y="77"/>
                      <a:pt x="1178" y="0"/>
                      <a:pt x="95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2" name="Google Shape;1102;p34"/>
              <p:cNvSpPr/>
              <p:nvPr/>
            </p:nvSpPr>
            <p:spPr>
              <a:xfrm>
                <a:off x="2278232" y="2562739"/>
                <a:ext cx="134399" cy="301461"/>
              </a:xfrm>
              <a:custGeom>
                <a:avLst/>
                <a:gdLst/>
                <a:ahLst/>
                <a:cxnLst/>
                <a:rect l="l" t="t" r="r" b="b"/>
                <a:pathLst>
                  <a:path w="1811" h="4062" extrusionOk="0">
                    <a:moveTo>
                      <a:pt x="836" y="1"/>
                    </a:moveTo>
                    <a:cubicBezTo>
                      <a:pt x="510" y="1"/>
                      <a:pt x="188" y="216"/>
                      <a:pt x="86" y="531"/>
                    </a:cubicBezTo>
                    <a:cubicBezTo>
                      <a:pt x="1" y="796"/>
                      <a:pt x="80" y="1098"/>
                      <a:pt x="279" y="1264"/>
                    </a:cubicBezTo>
                    <a:cubicBezTo>
                      <a:pt x="384" y="1352"/>
                      <a:pt x="518" y="1394"/>
                      <a:pt x="649" y="1394"/>
                    </a:cubicBezTo>
                    <a:cubicBezTo>
                      <a:pt x="805" y="1394"/>
                      <a:pt x="958" y="1334"/>
                      <a:pt x="1059" y="1217"/>
                    </a:cubicBezTo>
                    <a:cubicBezTo>
                      <a:pt x="1163" y="1093"/>
                      <a:pt x="1200" y="925"/>
                      <a:pt x="1156" y="769"/>
                    </a:cubicBezTo>
                    <a:cubicBezTo>
                      <a:pt x="1118" y="615"/>
                      <a:pt x="1017" y="498"/>
                      <a:pt x="881" y="446"/>
                    </a:cubicBezTo>
                    <a:cubicBezTo>
                      <a:pt x="862" y="438"/>
                      <a:pt x="842" y="435"/>
                      <a:pt x="822" y="435"/>
                    </a:cubicBezTo>
                    <a:cubicBezTo>
                      <a:pt x="753" y="435"/>
                      <a:pt x="688" y="477"/>
                      <a:pt x="662" y="545"/>
                    </a:cubicBezTo>
                    <a:cubicBezTo>
                      <a:pt x="630" y="632"/>
                      <a:pt x="673" y="731"/>
                      <a:pt x="761" y="764"/>
                    </a:cubicBezTo>
                    <a:cubicBezTo>
                      <a:pt x="796" y="781"/>
                      <a:pt x="821" y="815"/>
                      <a:pt x="828" y="853"/>
                    </a:cubicBezTo>
                    <a:cubicBezTo>
                      <a:pt x="843" y="902"/>
                      <a:pt x="833" y="954"/>
                      <a:pt x="802" y="996"/>
                    </a:cubicBezTo>
                    <a:cubicBezTo>
                      <a:pt x="768" y="1036"/>
                      <a:pt x="711" y="1056"/>
                      <a:pt x="652" y="1056"/>
                    </a:cubicBezTo>
                    <a:cubicBezTo>
                      <a:pt x="596" y="1056"/>
                      <a:pt x="539" y="1038"/>
                      <a:pt x="497" y="1002"/>
                    </a:cubicBezTo>
                    <a:cubicBezTo>
                      <a:pt x="403" y="925"/>
                      <a:pt x="366" y="769"/>
                      <a:pt x="410" y="635"/>
                    </a:cubicBezTo>
                    <a:cubicBezTo>
                      <a:pt x="466" y="464"/>
                      <a:pt x="657" y="341"/>
                      <a:pt x="838" y="341"/>
                    </a:cubicBezTo>
                    <a:cubicBezTo>
                      <a:pt x="873" y="341"/>
                      <a:pt x="908" y="345"/>
                      <a:pt x="942" y="355"/>
                    </a:cubicBezTo>
                    <a:cubicBezTo>
                      <a:pt x="1089" y="399"/>
                      <a:pt x="1225" y="533"/>
                      <a:pt x="1306" y="712"/>
                    </a:cubicBezTo>
                    <a:cubicBezTo>
                      <a:pt x="1386" y="897"/>
                      <a:pt x="1410" y="1108"/>
                      <a:pt x="1421" y="1309"/>
                    </a:cubicBezTo>
                    <a:cubicBezTo>
                      <a:pt x="1470" y="2166"/>
                      <a:pt x="1344" y="3025"/>
                      <a:pt x="1052" y="3833"/>
                    </a:cubicBezTo>
                    <a:cubicBezTo>
                      <a:pt x="1020" y="3922"/>
                      <a:pt x="1066" y="4019"/>
                      <a:pt x="1155" y="4051"/>
                    </a:cubicBezTo>
                    <a:cubicBezTo>
                      <a:pt x="1173" y="4058"/>
                      <a:pt x="1192" y="4061"/>
                      <a:pt x="1212" y="4061"/>
                    </a:cubicBezTo>
                    <a:cubicBezTo>
                      <a:pt x="1284" y="4061"/>
                      <a:pt x="1347" y="4016"/>
                      <a:pt x="1371" y="3949"/>
                    </a:cubicBezTo>
                    <a:cubicBezTo>
                      <a:pt x="1680" y="3097"/>
                      <a:pt x="1810" y="2193"/>
                      <a:pt x="1760" y="1289"/>
                    </a:cubicBezTo>
                    <a:cubicBezTo>
                      <a:pt x="1747" y="1056"/>
                      <a:pt x="1718" y="808"/>
                      <a:pt x="1616" y="575"/>
                    </a:cubicBezTo>
                    <a:cubicBezTo>
                      <a:pt x="1495" y="301"/>
                      <a:pt x="1284" y="102"/>
                      <a:pt x="1037" y="30"/>
                    </a:cubicBezTo>
                    <a:cubicBezTo>
                      <a:pt x="971" y="10"/>
                      <a:pt x="903" y="1"/>
                      <a:pt x="83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3" name="Google Shape;1103;p34"/>
              <p:cNvSpPr/>
              <p:nvPr/>
            </p:nvSpPr>
            <p:spPr>
              <a:xfrm>
                <a:off x="2120678" y="2844380"/>
                <a:ext cx="353548" cy="60745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8185" extrusionOk="0">
                    <a:moveTo>
                      <a:pt x="2739" y="1"/>
                    </a:moveTo>
                    <a:cubicBezTo>
                      <a:pt x="2492" y="1"/>
                      <a:pt x="2240" y="53"/>
                      <a:pt x="1996" y="167"/>
                    </a:cubicBezTo>
                    <a:cubicBezTo>
                      <a:pt x="1515" y="394"/>
                      <a:pt x="1077" y="857"/>
                      <a:pt x="963" y="1774"/>
                    </a:cubicBezTo>
                    <a:cubicBezTo>
                      <a:pt x="920" y="2126"/>
                      <a:pt x="994" y="2488"/>
                      <a:pt x="1207" y="2773"/>
                    </a:cubicBezTo>
                    <a:cubicBezTo>
                      <a:pt x="1442" y="3086"/>
                      <a:pt x="1881" y="3387"/>
                      <a:pt x="2703" y="3387"/>
                    </a:cubicBezTo>
                    <a:cubicBezTo>
                      <a:pt x="2772" y="3387"/>
                      <a:pt x="2844" y="3385"/>
                      <a:pt x="2919" y="3380"/>
                    </a:cubicBezTo>
                    <a:lnTo>
                      <a:pt x="2919" y="3380"/>
                    </a:lnTo>
                    <a:cubicBezTo>
                      <a:pt x="2919" y="3380"/>
                      <a:pt x="3118" y="5342"/>
                      <a:pt x="709" y="6441"/>
                    </a:cubicBezTo>
                    <a:cubicBezTo>
                      <a:pt x="241" y="6655"/>
                      <a:pt x="1" y="7204"/>
                      <a:pt x="219" y="7670"/>
                    </a:cubicBezTo>
                    <a:cubicBezTo>
                      <a:pt x="353" y="7953"/>
                      <a:pt x="646" y="8184"/>
                      <a:pt x="1249" y="8184"/>
                    </a:cubicBezTo>
                    <a:cubicBezTo>
                      <a:pt x="1274" y="8184"/>
                      <a:pt x="1300" y="8184"/>
                      <a:pt x="1326" y="8183"/>
                    </a:cubicBezTo>
                    <a:cubicBezTo>
                      <a:pt x="1456" y="8180"/>
                      <a:pt x="1582" y="8150"/>
                      <a:pt x="1700" y="8093"/>
                    </a:cubicBezTo>
                    <a:cubicBezTo>
                      <a:pt x="2230" y="7841"/>
                      <a:pt x="3699" y="6892"/>
                      <a:pt x="4457" y="3909"/>
                    </a:cubicBezTo>
                    <a:cubicBezTo>
                      <a:pt x="4457" y="3909"/>
                      <a:pt x="4763" y="2668"/>
                      <a:pt x="4560" y="1556"/>
                    </a:cubicBezTo>
                    <a:cubicBezTo>
                      <a:pt x="4394" y="638"/>
                      <a:pt x="3597" y="1"/>
                      <a:pt x="27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4" name="Google Shape;1104;p34"/>
              <p:cNvSpPr/>
              <p:nvPr/>
            </p:nvSpPr>
            <p:spPr>
              <a:xfrm>
                <a:off x="2132552" y="2886162"/>
                <a:ext cx="341674" cy="565667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7622" extrusionOk="0">
                    <a:moveTo>
                      <a:pt x="3887" y="0"/>
                    </a:moveTo>
                    <a:cubicBezTo>
                      <a:pt x="3963" y="154"/>
                      <a:pt x="4015" y="315"/>
                      <a:pt x="4045" y="483"/>
                    </a:cubicBezTo>
                    <a:cubicBezTo>
                      <a:pt x="4248" y="1595"/>
                      <a:pt x="3941" y="2837"/>
                      <a:pt x="3941" y="2837"/>
                    </a:cubicBezTo>
                    <a:cubicBezTo>
                      <a:pt x="3183" y="5819"/>
                      <a:pt x="1712" y="6768"/>
                      <a:pt x="1184" y="7020"/>
                    </a:cubicBezTo>
                    <a:cubicBezTo>
                      <a:pt x="1067" y="7077"/>
                      <a:pt x="941" y="7107"/>
                      <a:pt x="810" y="7110"/>
                    </a:cubicBezTo>
                    <a:cubicBezTo>
                      <a:pt x="781" y="7111"/>
                      <a:pt x="752" y="7112"/>
                      <a:pt x="724" y="7112"/>
                    </a:cubicBezTo>
                    <a:cubicBezTo>
                      <a:pt x="402" y="7112"/>
                      <a:pt x="168" y="7042"/>
                      <a:pt x="0" y="6934"/>
                    </a:cubicBezTo>
                    <a:lnTo>
                      <a:pt x="0" y="6934"/>
                    </a:lnTo>
                    <a:cubicBezTo>
                      <a:pt x="14" y="6995"/>
                      <a:pt x="34" y="7052"/>
                      <a:pt x="59" y="7107"/>
                    </a:cubicBezTo>
                    <a:cubicBezTo>
                      <a:pt x="193" y="7390"/>
                      <a:pt x="486" y="7621"/>
                      <a:pt x="1091" y="7621"/>
                    </a:cubicBezTo>
                    <a:cubicBezTo>
                      <a:pt x="1116" y="7621"/>
                      <a:pt x="1141" y="7621"/>
                      <a:pt x="1167" y="7620"/>
                    </a:cubicBezTo>
                    <a:cubicBezTo>
                      <a:pt x="1296" y="7617"/>
                      <a:pt x="1424" y="7587"/>
                      <a:pt x="1540" y="7530"/>
                    </a:cubicBezTo>
                    <a:cubicBezTo>
                      <a:pt x="2068" y="7278"/>
                      <a:pt x="3539" y="6329"/>
                      <a:pt x="4297" y="3346"/>
                    </a:cubicBezTo>
                    <a:cubicBezTo>
                      <a:pt x="4297" y="3346"/>
                      <a:pt x="4603" y="2106"/>
                      <a:pt x="4400" y="993"/>
                    </a:cubicBezTo>
                    <a:cubicBezTo>
                      <a:pt x="4333" y="619"/>
                      <a:pt x="4156" y="272"/>
                      <a:pt x="388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5" name="Google Shape;1105;p34"/>
              <p:cNvSpPr/>
              <p:nvPr/>
            </p:nvSpPr>
            <p:spPr>
              <a:xfrm>
                <a:off x="2131810" y="2988131"/>
                <a:ext cx="91652" cy="136036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1833" extrusionOk="0">
                    <a:moveTo>
                      <a:pt x="579" y="1351"/>
                    </a:moveTo>
                    <a:cubicBezTo>
                      <a:pt x="591" y="1351"/>
                      <a:pt x="602" y="1353"/>
                      <a:pt x="612" y="1358"/>
                    </a:cubicBezTo>
                    <a:cubicBezTo>
                      <a:pt x="639" y="1376"/>
                      <a:pt x="656" y="1405"/>
                      <a:pt x="659" y="1437"/>
                    </a:cubicBezTo>
                    <a:cubicBezTo>
                      <a:pt x="668" y="1479"/>
                      <a:pt x="656" y="1522"/>
                      <a:pt x="629" y="1554"/>
                    </a:cubicBezTo>
                    <a:cubicBezTo>
                      <a:pt x="623" y="1562"/>
                      <a:pt x="615" y="1569"/>
                      <a:pt x="607" y="1575"/>
                    </a:cubicBezTo>
                    <a:lnTo>
                      <a:pt x="607" y="1575"/>
                    </a:lnTo>
                    <a:cubicBezTo>
                      <a:pt x="686" y="1511"/>
                      <a:pt x="647" y="1381"/>
                      <a:pt x="543" y="1373"/>
                    </a:cubicBezTo>
                    <a:lnTo>
                      <a:pt x="545" y="1373"/>
                    </a:lnTo>
                    <a:cubicBezTo>
                      <a:pt x="543" y="1370"/>
                      <a:pt x="542" y="1366"/>
                      <a:pt x="540" y="1364"/>
                    </a:cubicBezTo>
                    <a:cubicBezTo>
                      <a:pt x="545" y="1356"/>
                      <a:pt x="562" y="1351"/>
                      <a:pt x="579" y="1351"/>
                    </a:cubicBezTo>
                    <a:close/>
                    <a:moveTo>
                      <a:pt x="1108" y="0"/>
                    </a:moveTo>
                    <a:cubicBezTo>
                      <a:pt x="1096" y="0"/>
                      <a:pt x="1084" y="2"/>
                      <a:pt x="1072" y="6"/>
                    </a:cubicBezTo>
                    <a:cubicBezTo>
                      <a:pt x="663" y="145"/>
                      <a:pt x="322" y="439"/>
                      <a:pt x="126" y="825"/>
                    </a:cubicBezTo>
                    <a:cubicBezTo>
                      <a:pt x="39" y="994"/>
                      <a:pt x="0" y="1150"/>
                      <a:pt x="7" y="1296"/>
                    </a:cubicBezTo>
                    <a:cubicBezTo>
                      <a:pt x="14" y="1490"/>
                      <a:pt x="106" y="1665"/>
                      <a:pt x="250" y="1759"/>
                    </a:cubicBezTo>
                    <a:cubicBezTo>
                      <a:pt x="324" y="1807"/>
                      <a:pt x="409" y="1832"/>
                      <a:pt x="497" y="1832"/>
                    </a:cubicBezTo>
                    <a:cubicBezTo>
                      <a:pt x="499" y="1832"/>
                      <a:pt x="501" y="1832"/>
                      <a:pt x="503" y="1832"/>
                    </a:cubicBezTo>
                    <a:cubicBezTo>
                      <a:pt x="613" y="1832"/>
                      <a:pt x="718" y="1789"/>
                      <a:pt x="793" y="1710"/>
                    </a:cubicBezTo>
                    <a:cubicBezTo>
                      <a:pt x="870" y="1626"/>
                      <a:pt x="904" y="1512"/>
                      <a:pt x="884" y="1400"/>
                    </a:cubicBezTo>
                    <a:cubicBezTo>
                      <a:pt x="869" y="1297"/>
                      <a:pt x="808" y="1209"/>
                      <a:pt x="718" y="1158"/>
                    </a:cubicBezTo>
                    <a:cubicBezTo>
                      <a:pt x="674" y="1135"/>
                      <a:pt x="626" y="1124"/>
                      <a:pt x="579" y="1124"/>
                    </a:cubicBezTo>
                    <a:cubicBezTo>
                      <a:pt x="486" y="1124"/>
                      <a:pt x="396" y="1167"/>
                      <a:pt x="347" y="1245"/>
                    </a:cubicBezTo>
                    <a:cubicBezTo>
                      <a:pt x="304" y="1321"/>
                      <a:pt x="305" y="1415"/>
                      <a:pt x="349" y="1489"/>
                    </a:cubicBezTo>
                    <a:cubicBezTo>
                      <a:pt x="387" y="1556"/>
                      <a:pt x="457" y="1599"/>
                      <a:pt x="534" y="1599"/>
                    </a:cubicBezTo>
                    <a:cubicBezTo>
                      <a:pt x="536" y="1599"/>
                      <a:pt x="537" y="1599"/>
                      <a:pt x="538" y="1599"/>
                    </a:cubicBezTo>
                    <a:cubicBezTo>
                      <a:pt x="545" y="1599"/>
                      <a:pt x="550" y="1599"/>
                      <a:pt x="557" y="1598"/>
                    </a:cubicBezTo>
                    <a:lnTo>
                      <a:pt x="557" y="1598"/>
                    </a:lnTo>
                    <a:cubicBezTo>
                      <a:pt x="537" y="1603"/>
                      <a:pt x="517" y="1606"/>
                      <a:pt x="497" y="1606"/>
                    </a:cubicBezTo>
                    <a:cubicBezTo>
                      <a:pt x="454" y="1606"/>
                      <a:pt x="411" y="1593"/>
                      <a:pt x="374" y="1569"/>
                    </a:cubicBezTo>
                    <a:cubicBezTo>
                      <a:pt x="292" y="1515"/>
                      <a:pt x="237" y="1408"/>
                      <a:pt x="232" y="1287"/>
                    </a:cubicBezTo>
                    <a:cubicBezTo>
                      <a:pt x="228" y="1180"/>
                      <a:pt x="260" y="1061"/>
                      <a:pt x="327" y="925"/>
                    </a:cubicBezTo>
                    <a:cubicBezTo>
                      <a:pt x="497" y="593"/>
                      <a:pt x="790" y="340"/>
                      <a:pt x="1144" y="221"/>
                    </a:cubicBezTo>
                    <a:cubicBezTo>
                      <a:pt x="1203" y="201"/>
                      <a:pt x="1234" y="137"/>
                      <a:pt x="1216" y="78"/>
                    </a:cubicBezTo>
                    <a:cubicBezTo>
                      <a:pt x="1200" y="30"/>
                      <a:pt x="1156" y="0"/>
                      <a:pt x="110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6" name="Google Shape;1106;p34"/>
              <p:cNvSpPr/>
              <p:nvPr/>
            </p:nvSpPr>
            <p:spPr>
              <a:xfrm>
                <a:off x="2120678" y="2818925"/>
                <a:ext cx="353548" cy="634316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8547" fill="none" extrusionOk="0">
                    <a:moveTo>
                      <a:pt x="1996" y="510"/>
                    </a:moveTo>
                    <a:cubicBezTo>
                      <a:pt x="1515" y="737"/>
                      <a:pt x="1077" y="1200"/>
                      <a:pt x="963" y="2117"/>
                    </a:cubicBezTo>
                    <a:cubicBezTo>
                      <a:pt x="920" y="2469"/>
                      <a:pt x="994" y="2831"/>
                      <a:pt x="1207" y="3116"/>
                    </a:cubicBezTo>
                    <a:cubicBezTo>
                      <a:pt x="1462" y="3455"/>
                      <a:pt x="1956" y="3780"/>
                      <a:pt x="2919" y="3723"/>
                    </a:cubicBezTo>
                    <a:cubicBezTo>
                      <a:pt x="2919" y="3723"/>
                      <a:pt x="3118" y="5685"/>
                      <a:pt x="709" y="6784"/>
                    </a:cubicBezTo>
                    <a:cubicBezTo>
                      <a:pt x="241" y="6998"/>
                      <a:pt x="1" y="7547"/>
                      <a:pt x="219" y="8013"/>
                    </a:cubicBezTo>
                    <a:cubicBezTo>
                      <a:pt x="358" y="8308"/>
                      <a:pt x="670" y="8546"/>
                      <a:pt x="1326" y="8526"/>
                    </a:cubicBezTo>
                    <a:cubicBezTo>
                      <a:pt x="1456" y="8523"/>
                      <a:pt x="1582" y="8493"/>
                      <a:pt x="1700" y="8436"/>
                    </a:cubicBezTo>
                    <a:cubicBezTo>
                      <a:pt x="2230" y="8184"/>
                      <a:pt x="3699" y="7235"/>
                      <a:pt x="4457" y="4252"/>
                    </a:cubicBezTo>
                    <a:cubicBezTo>
                      <a:pt x="4457" y="4252"/>
                      <a:pt x="4763" y="3011"/>
                      <a:pt x="4560" y="1899"/>
                    </a:cubicBezTo>
                    <a:cubicBezTo>
                      <a:pt x="4346" y="717"/>
                      <a:pt x="3086" y="0"/>
                      <a:pt x="1996" y="510"/>
                    </a:cubicBezTo>
                    <a:close/>
                  </a:path>
                </a:pathLst>
              </a:custGeom>
              <a:noFill/>
              <a:ln w="19050" cap="rnd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7" name="Google Shape;1107;p34"/>
              <p:cNvSpPr/>
              <p:nvPr/>
            </p:nvSpPr>
            <p:spPr>
              <a:xfrm>
                <a:off x="2322166" y="3178563"/>
                <a:ext cx="104120" cy="48166"/>
              </a:xfrm>
              <a:custGeom>
                <a:avLst/>
                <a:gdLst/>
                <a:ahLst/>
                <a:cxnLst/>
                <a:rect l="l" t="t" r="r" b="b"/>
                <a:pathLst>
                  <a:path w="1403" h="649" fill="none" extrusionOk="0">
                    <a:moveTo>
                      <a:pt x="1" y="1"/>
                    </a:moveTo>
                    <a:cubicBezTo>
                      <a:pt x="1" y="1"/>
                      <a:pt x="403" y="648"/>
                      <a:pt x="1403" y="501"/>
                    </a:cubicBezTo>
                  </a:path>
                </a:pathLst>
              </a:custGeom>
              <a:noFill/>
              <a:ln w="19050" cap="rnd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8" name="Google Shape;1108;p34"/>
              <p:cNvSpPr/>
              <p:nvPr/>
            </p:nvSpPr>
            <p:spPr>
              <a:xfrm>
                <a:off x="2282239" y="3248918"/>
                <a:ext cx="87051" cy="80969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1091" fill="none" extrusionOk="0">
                    <a:moveTo>
                      <a:pt x="1" y="0"/>
                    </a:moveTo>
                    <a:cubicBezTo>
                      <a:pt x="1" y="0"/>
                      <a:pt x="162" y="1037"/>
                      <a:pt x="1173" y="1090"/>
                    </a:cubicBezTo>
                  </a:path>
                </a:pathLst>
              </a:custGeom>
              <a:noFill/>
              <a:ln w="19050" cap="rnd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9" name="Google Shape;1109;p34"/>
              <p:cNvSpPr/>
              <p:nvPr/>
            </p:nvSpPr>
            <p:spPr>
              <a:xfrm>
                <a:off x="2194223" y="3309402"/>
                <a:ext cx="89871" cy="112955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1522" fill="none" extrusionOk="0">
                    <a:moveTo>
                      <a:pt x="66" y="0"/>
                    </a:moveTo>
                    <a:cubicBezTo>
                      <a:pt x="66" y="0"/>
                      <a:pt x="1" y="1365"/>
                      <a:pt x="1210" y="1521"/>
                    </a:cubicBezTo>
                  </a:path>
                </a:pathLst>
              </a:custGeom>
              <a:noFill/>
              <a:ln w="19050" cap="rnd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10" name="Google Shape;1110;p34"/>
              <p:cNvSpPr/>
              <p:nvPr/>
            </p:nvSpPr>
            <p:spPr>
              <a:xfrm>
                <a:off x="2284020" y="2907684"/>
                <a:ext cx="70205" cy="84086"/>
              </a:xfrm>
              <a:custGeom>
                <a:avLst/>
                <a:gdLst/>
                <a:ahLst/>
                <a:cxnLst/>
                <a:rect l="l" t="t" r="r" b="b"/>
                <a:pathLst>
                  <a:path w="946" h="1133" extrusionOk="0">
                    <a:moveTo>
                      <a:pt x="473" y="0"/>
                    </a:moveTo>
                    <a:cubicBezTo>
                      <a:pt x="211" y="0"/>
                      <a:pt x="0" y="211"/>
                      <a:pt x="0" y="473"/>
                    </a:cubicBezTo>
                    <a:lnTo>
                      <a:pt x="0" y="659"/>
                    </a:lnTo>
                    <a:cubicBezTo>
                      <a:pt x="0" y="921"/>
                      <a:pt x="211" y="1132"/>
                      <a:pt x="473" y="1132"/>
                    </a:cubicBezTo>
                    <a:cubicBezTo>
                      <a:pt x="733" y="1132"/>
                      <a:pt x="946" y="921"/>
                      <a:pt x="946" y="659"/>
                    </a:cubicBezTo>
                    <a:lnTo>
                      <a:pt x="946" y="473"/>
                    </a:lnTo>
                    <a:cubicBezTo>
                      <a:pt x="946" y="211"/>
                      <a:pt x="733" y="0"/>
                      <a:pt x="4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11" name="Google Shape;1111;p34"/>
              <p:cNvSpPr/>
              <p:nvPr/>
            </p:nvSpPr>
            <p:spPr>
              <a:xfrm>
                <a:off x="2316229" y="2891505"/>
                <a:ext cx="58331" cy="49947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73" extrusionOk="0">
                    <a:moveTo>
                      <a:pt x="450" y="0"/>
                    </a:moveTo>
                    <a:cubicBezTo>
                      <a:pt x="151" y="0"/>
                      <a:pt x="0" y="362"/>
                      <a:pt x="212" y="574"/>
                    </a:cubicBezTo>
                    <a:cubicBezTo>
                      <a:pt x="280" y="642"/>
                      <a:pt x="364" y="672"/>
                      <a:pt x="446" y="672"/>
                    </a:cubicBezTo>
                    <a:cubicBezTo>
                      <a:pt x="619" y="672"/>
                      <a:pt x="785" y="538"/>
                      <a:pt x="785" y="336"/>
                    </a:cubicBezTo>
                    <a:cubicBezTo>
                      <a:pt x="785" y="151"/>
                      <a:pt x="634" y="0"/>
                      <a:pt x="450" y="0"/>
                    </a:cubicBezTo>
                    <a:close/>
                  </a:path>
                </a:pathLst>
              </a:custGeom>
              <a:solidFill>
                <a:srgbClr val="F8FF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12" name="Google Shape;1112;p34"/>
              <p:cNvSpPr/>
              <p:nvPr/>
            </p:nvSpPr>
            <p:spPr>
              <a:xfrm>
                <a:off x="2298418" y="2985089"/>
                <a:ext cx="84454" cy="42748"/>
              </a:xfrm>
              <a:custGeom>
                <a:avLst/>
                <a:gdLst/>
                <a:ahLst/>
                <a:cxnLst/>
                <a:rect l="l" t="t" r="r" b="b"/>
                <a:pathLst>
                  <a:path w="1138" h="576" extrusionOk="0">
                    <a:moveTo>
                      <a:pt x="569" y="0"/>
                    </a:moveTo>
                    <a:cubicBezTo>
                      <a:pt x="254" y="0"/>
                      <a:pt x="1" y="128"/>
                      <a:pt x="1" y="287"/>
                    </a:cubicBezTo>
                    <a:cubicBezTo>
                      <a:pt x="1" y="446"/>
                      <a:pt x="254" y="575"/>
                      <a:pt x="569" y="575"/>
                    </a:cubicBezTo>
                    <a:cubicBezTo>
                      <a:pt x="883" y="575"/>
                      <a:pt x="1138" y="446"/>
                      <a:pt x="1138" y="287"/>
                    </a:cubicBezTo>
                    <a:cubicBezTo>
                      <a:pt x="1138" y="128"/>
                      <a:pt x="883" y="0"/>
                      <a:pt x="56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  <p:grpSp>
        <p:nvGrpSpPr>
          <p:cNvPr id="1113" name="Google Shape;1113;p34"/>
          <p:cNvGrpSpPr/>
          <p:nvPr/>
        </p:nvGrpSpPr>
        <p:grpSpPr>
          <a:xfrm>
            <a:off x="7992900" y="2590038"/>
            <a:ext cx="281452" cy="262374"/>
            <a:chOff x="1300875" y="-345150"/>
            <a:chExt cx="281452" cy="262374"/>
          </a:xfrm>
        </p:grpSpPr>
        <p:sp>
          <p:nvSpPr>
            <p:cNvPr id="1114" name="Google Shape;1114;p34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15" name="Google Shape;1115;p34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16" name="Google Shape;1116;p34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1117" name="Google Shape;1117;p34"/>
          <p:cNvSpPr txBox="1">
            <a:spLocks noGrp="1"/>
          </p:cNvSpPr>
          <p:nvPr>
            <p:ph type="ctrTitle"/>
          </p:nvPr>
        </p:nvSpPr>
        <p:spPr>
          <a:xfrm>
            <a:off x="1256550" y="1236150"/>
            <a:ext cx="6630900" cy="223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sz="5400" dirty="0">
                <a:cs typeface="B Nazanin" panose="00000700000000000000" pitchFamily="2" charset="-78"/>
              </a:rPr>
              <a:t>تم : تحقیق در مورد </a:t>
            </a:r>
            <a:r>
              <a:rPr lang="fa-IR" sz="5400" dirty="0">
                <a:solidFill>
                  <a:schemeClr val="accent5"/>
                </a:solidFill>
                <a:cs typeface="B Nazanin" panose="00000700000000000000" pitchFamily="2" charset="-78"/>
              </a:rPr>
              <a:t>حشرات</a:t>
            </a:r>
            <a:endParaRPr sz="3200" dirty="0">
              <a:solidFill>
                <a:schemeClr val="accent5"/>
              </a:solidFill>
              <a:cs typeface="B Nazanin" panose="00000700000000000000" pitchFamily="2" charset="-78"/>
            </a:endParaRPr>
          </a:p>
        </p:txBody>
      </p:sp>
      <p:sp>
        <p:nvSpPr>
          <p:cNvPr id="1118" name="Google Shape;1118;p34"/>
          <p:cNvSpPr txBox="1">
            <a:spLocks noGrp="1"/>
          </p:cNvSpPr>
          <p:nvPr>
            <p:ph type="subTitle" idx="1"/>
          </p:nvPr>
        </p:nvSpPr>
        <p:spPr>
          <a:xfrm>
            <a:off x="2543100" y="3352950"/>
            <a:ext cx="4057800" cy="40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cs typeface="B Nazanin" panose="00000700000000000000" pitchFamily="2" charset="-78"/>
              </a:rPr>
              <a:t>اینجا جایی است که ارائه شما شروع می شود</a:t>
            </a:r>
            <a:endParaRPr sz="1600" dirty="0">
              <a:cs typeface="B Nazanin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" name="Google Shape;1679;p40"/>
          <p:cNvSpPr/>
          <p:nvPr/>
        </p:nvSpPr>
        <p:spPr>
          <a:xfrm>
            <a:off x="713225" y="3165676"/>
            <a:ext cx="2503200" cy="1429500"/>
          </a:xfrm>
          <a:prstGeom prst="roundRect">
            <a:avLst>
              <a:gd name="adj" fmla="val 26808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680" name="Google Shape;1680;p40"/>
          <p:cNvSpPr/>
          <p:nvPr/>
        </p:nvSpPr>
        <p:spPr>
          <a:xfrm>
            <a:off x="3322922" y="3165676"/>
            <a:ext cx="2503200" cy="1429500"/>
          </a:xfrm>
          <a:prstGeom prst="roundRect">
            <a:avLst>
              <a:gd name="adj" fmla="val 3154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681" name="Google Shape;1681;p40"/>
          <p:cNvSpPr/>
          <p:nvPr/>
        </p:nvSpPr>
        <p:spPr>
          <a:xfrm>
            <a:off x="5934624" y="3165676"/>
            <a:ext cx="2503200" cy="1429500"/>
          </a:xfrm>
          <a:prstGeom prst="roundRect">
            <a:avLst>
              <a:gd name="adj" fmla="val 27718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682" name="Google Shape;1682;p40"/>
          <p:cNvSpPr/>
          <p:nvPr/>
        </p:nvSpPr>
        <p:spPr>
          <a:xfrm>
            <a:off x="713225" y="1525300"/>
            <a:ext cx="2503200" cy="1429500"/>
          </a:xfrm>
          <a:prstGeom prst="roundRect">
            <a:avLst>
              <a:gd name="adj" fmla="val 2680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683" name="Google Shape;1683;p40"/>
          <p:cNvSpPr/>
          <p:nvPr/>
        </p:nvSpPr>
        <p:spPr>
          <a:xfrm>
            <a:off x="3322922" y="1525300"/>
            <a:ext cx="2503200" cy="1429500"/>
          </a:xfrm>
          <a:prstGeom prst="roundRect">
            <a:avLst>
              <a:gd name="adj" fmla="val 31545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684" name="Google Shape;1684;p40"/>
          <p:cNvSpPr/>
          <p:nvPr/>
        </p:nvSpPr>
        <p:spPr>
          <a:xfrm>
            <a:off x="5934624" y="1525300"/>
            <a:ext cx="2503200" cy="1429500"/>
          </a:xfrm>
          <a:prstGeom prst="roundRect">
            <a:avLst>
              <a:gd name="adj" fmla="val 27718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685" name="Google Shape;1685;p40"/>
          <p:cNvSpPr txBox="1">
            <a:spLocks noGrp="1"/>
          </p:cNvSpPr>
          <p:nvPr>
            <p:ph type="title"/>
          </p:nvPr>
        </p:nvSpPr>
        <p:spPr>
          <a:xfrm>
            <a:off x="400029" y="889598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cs typeface="B Nazanin" panose="00000400000000000000" pitchFamily="2" charset="-78"/>
              </a:rPr>
              <a:t>یادداشت ها ژانویه - 2023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86" name="Google Shape;1686;p40"/>
          <p:cNvSpPr txBox="1">
            <a:spLocks noGrp="1"/>
          </p:cNvSpPr>
          <p:nvPr>
            <p:ph type="subTitle" idx="1"/>
          </p:nvPr>
        </p:nvSpPr>
        <p:spPr>
          <a:xfrm>
            <a:off x="773919" y="1805550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87" name="Google Shape;1687;p40"/>
          <p:cNvSpPr txBox="1">
            <a:spLocks noGrp="1"/>
          </p:cNvSpPr>
          <p:nvPr>
            <p:ph type="subTitle" idx="2"/>
          </p:nvPr>
        </p:nvSpPr>
        <p:spPr>
          <a:xfrm>
            <a:off x="771974" y="2161798"/>
            <a:ext cx="23859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88" name="Google Shape;1688;p40"/>
          <p:cNvSpPr txBox="1">
            <a:spLocks noGrp="1"/>
          </p:cNvSpPr>
          <p:nvPr>
            <p:ph type="subTitle" idx="3"/>
          </p:nvPr>
        </p:nvSpPr>
        <p:spPr>
          <a:xfrm>
            <a:off x="3383616" y="1805550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89" name="Google Shape;1689;p40"/>
          <p:cNvSpPr txBox="1">
            <a:spLocks noGrp="1"/>
          </p:cNvSpPr>
          <p:nvPr>
            <p:ph type="subTitle" idx="4"/>
          </p:nvPr>
        </p:nvSpPr>
        <p:spPr>
          <a:xfrm>
            <a:off x="3383616" y="2161798"/>
            <a:ext cx="23820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90" name="Google Shape;1690;p40"/>
          <p:cNvSpPr txBox="1">
            <a:spLocks noGrp="1"/>
          </p:cNvSpPr>
          <p:nvPr>
            <p:ph type="subTitle" idx="5"/>
          </p:nvPr>
        </p:nvSpPr>
        <p:spPr>
          <a:xfrm>
            <a:off x="5995318" y="1805550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91" name="Google Shape;1691;p40"/>
          <p:cNvSpPr txBox="1">
            <a:spLocks noGrp="1"/>
          </p:cNvSpPr>
          <p:nvPr>
            <p:ph type="subTitle" idx="6"/>
          </p:nvPr>
        </p:nvSpPr>
        <p:spPr>
          <a:xfrm>
            <a:off x="5995318" y="2161798"/>
            <a:ext cx="23820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92" name="Google Shape;1692;p40"/>
          <p:cNvSpPr txBox="1">
            <a:spLocks noGrp="1"/>
          </p:cNvSpPr>
          <p:nvPr>
            <p:ph type="subTitle" idx="7"/>
          </p:nvPr>
        </p:nvSpPr>
        <p:spPr>
          <a:xfrm>
            <a:off x="773919" y="3449757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93" name="Google Shape;1693;p40"/>
          <p:cNvSpPr txBox="1">
            <a:spLocks noGrp="1"/>
          </p:cNvSpPr>
          <p:nvPr>
            <p:ph type="subTitle" idx="8"/>
          </p:nvPr>
        </p:nvSpPr>
        <p:spPr>
          <a:xfrm>
            <a:off x="773919" y="3805530"/>
            <a:ext cx="23820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94" name="Google Shape;1694;p40"/>
          <p:cNvSpPr txBox="1">
            <a:spLocks noGrp="1"/>
          </p:cNvSpPr>
          <p:nvPr>
            <p:ph type="subTitle" idx="9"/>
          </p:nvPr>
        </p:nvSpPr>
        <p:spPr>
          <a:xfrm>
            <a:off x="3383616" y="3449757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95" name="Google Shape;1695;p40"/>
          <p:cNvSpPr txBox="1">
            <a:spLocks noGrp="1"/>
          </p:cNvSpPr>
          <p:nvPr>
            <p:ph type="subTitle" idx="13"/>
          </p:nvPr>
        </p:nvSpPr>
        <p:spPr>
          <a:xfrm>
            <a:off x="3383616" y="3805530"/>
            <a:ext cx="23820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696" name="Google Shape;1696;p40"/>
          <p:cNvSpPr txBox="1">
            <a:spLocks noGrp="1"/>
          </p:cNvSpPr>
          <p:nvPr>
            <p:ph type="subTitle" idx="14"/>
          </p:nvPr>
        </p:nvSpPr>
        <p:spPr>
          <a:xfrm>
            <a:off x="5995318" y="3449757"/>
            <a:ext cx="2382000" cy="29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97" name="Google Shape;1697;p40"/>
          <p:cNvSpPr txBox="1">
            <a:spLocks noGrp="1"/>
          </p:cNvSpPr>
          <p:nvPr>
            <p:ph type="subTitle" idx="15"/>
          </p:nvPr>
        </p:nvSpPr>
        <p:spPr>
          <a:xfrm>
            <a:off x="5995318" y="3805530"/>
            <a:ext cx="2382000" cy="5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698" name="Google Shape;1698;p40"/>
          <p:cNvGrpSpPr/>
          <p:nvPr/>
        </p:nvGrpSpPr>
        <p:grpSpPr>
          <a:xfrm flipH="1">
            <a:off x="8020888" y="996484"/>
            <a:ext cx="320702" cy="308120"/>
            <a:chOff x="1729274" y="64034"/>
            <a:chExt cx="320702" cy="308120"/>
          </a:xfrm>
        </p:grpSpPr>
        <p:sp>
          <p:nvSpPr>
            <p:cNvPr id="1699" name="Google Shape;1699;p40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00" name="Google Shape;1700;p40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01" name="Google Shape;1701;p40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702" name="Google Shape;1702;p40"/>
          <p:cNvGrpSpPr/>
          <p:nvPr/>
        </p:nvGrpSpPr>
        <p:grpSpPr>
          <a:xfrm>
            <a:off x="5719426" y="1027672"/>
            <a:ext cx="320702" cy="308120"/>
            <a:chOff x="1729274" y="64034"/>
            <a:chExt cx="320702" cy="308120"/>
          </a:xfrm>
        </p:grpSpPr>
        <p:sp>
          <p:nvSpPr>
            <p:cNvPr id="1703" name="Google Shape;1703;p40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04" name="Google Shape;1704;p40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05" name="Google Shape;1705;p40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706" name="Google Shape;1706;p40"/>
          <p:cNvGrpSpPr/>
          <p:nvPr/>
        </p:nvGrpSpPr>
        <p:grpSpPr>
          <a:xfrm>
            <a:off x="6817089" y="1092188"/>
            <a:ext cx="281452" cy="262374"/>
            <a:chOff x="1300875" y="-345150"/>
            <a:chExt cx="281452" cy="262374"/>
          </a:xfrm>
        </p:grpSpPr>
        <p:sp>
          <p:nvSpPr>
            <p:cNvPr id="1707" name="Google Shape;1707;p40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08" name="Google Shape;1708;p40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09" name="Google Shape;1709;p40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1" name="Google Shape;1899;p42">
            <a:extLst>
              <a:ext uri="{FF2B5EF4-FFF2-40B4-BE49-F238E27FC236}">
                <a16:creationId xmlns:a16="http://schemas.microsoft.com/office/drawing/2014/main" id="{71B9B172-AF1C-42B4-B42C-DA7F81198F60}"/>
              </a:ext>
            </a:extLst>
          </p:cNvPr>
          <p:cNvGrpSpPr/>
          <p:nvPr/>
        </p:nvGrpSpPr>
        <p:grpSpPr>
          <a:xfrm>
            <a:off x="875867" y="261865"/>
            <a:ext cx="566427" cy="563860"/>
            <a:chOff x="882450" y="4001850"/>
            <a:chExt cx="595800" cy="593100"/>
          </a:xfrm>
        </p:grpSpPr>
        <p:sp>
          <p:nvSpPr>
            <p:cNvPr id="82" name="Google Shape;1900;p42">
              <a:hlinkClick r:id="" action="ppaction://noaction"/>
              <a:extLst>
                <a:ext uri="{FF2B5EF4-FFF2-40B4-BE49-F238E27FC236}">
                  <a16:creationId xmlns:a16="http://schemas.microsoft.com/office/drawing/2014/main" id="{E7463ADF-F3B6-4CE2-8311-F85008C0F453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" name="Google Shape;1901;p42">
              <a:hlinkClick r:id="" action="ppaction://noaction"/>
              <a:extLst>
                <a:ext uri="{FF2B5EF4-FFF2-40B4-BE49-F238E27FC236}">
                  <a16:creationId xmlns:a16="http://schemas.microsoft.com/office/drawing/2014/main" id="{40ABDD5A-29AD-4708-9A27-61FD776334E2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84" name="Google Shape;1902;p42">
            <a:extLst>
              <a:ext uri="{FF2B5EF4-FFF2-40B4-BE49-F238E27FC236}">
                <a16:creationId xmlns:a16="http://schemas.microsoft.com/office/drawing/2014/main" id="{8C06FC31-F573-48D2-9B1A-939FD001F03A}"/>
              </a:ext>
            </a:extLst>
          </p:cNvPr>
          <p:cNvGrpSpPr/>
          <p:nvPr/>
        </p:nvGrpSpPr>
        <p:grpSpPr>
          <a:xfrm>
            <a:off x="1496527" y="256465"/>
            <a:ext cx="566427" cy="563860"/>
            <a:chOff x="882450" y="4001850"/>
            <a:chExt cx="595800" cy="593100"/>
          </a:xfrm>
        </p:grpSpPr>
        <p:sp>
          <p:nvSpPr>
            <p:cNvPr id="85" name="Google Shape;1903;p42">
              <a:hlinkClick r:id="" action="ppaction://noaction"/>
              <a:extLst>
                <a:ext uri="{FF2B5EF4-FFF2-40B4-BE49-F238E27FC236}">
                  <a16:creationId xmlns:a16="http://schemas.microsoft.com/office/drawing/2014/main" id="{DF9FCFE3-8891-4902-8D2C-78C303B3F0B3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6" name="Google Shape;1904;p42">
              <a:hlinkClick r:id="" action="ppaction://noaction"/>
              <a:extLst>
                <a:ext uri="{FF2B5EF4-FFF2-40B4-BE49-F238E27FC236}">
                  <a16:creationId xmlns:a16="http://schemas.microsoft.com/office/drawing/2014/main" id="{6B954B6F-C942-44E5-A553-17346ADB4412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87" name="Google Shape;1905;p42">
            <a:extLst>
              <a:ext uri="{FF2B5EF4-FFF2-40B4-BE49-F238E27FC236}">
                <a16:creationId xmlns:a16="http://schemas.microsoft.com/office/drawing/2014/main" id="{B9A78ED0-0426-4B0E-8A70-709F22D66D13}"/>
              </a:ext>
            </a:extLst>
          </p:cNvPr>
          <p:cNvGrpSpPr/>
          <p:nvPr/>
        </p:nvGrpSpPr>
        <p:grpSpPr>
          <a:xfrm>
            <a:off x="2117187" y="256465"/>
            <a:ext cx="566427" cy="563860"/>
            <a:chOff x="882450" y="4001850"/>
            <a:chExt cx="595800" cy="593100"/>
          </a:xfrm>
        </p:grpSpPr>
        <p:sp>
          <p:nvSpPr>
            <p:cNvPr id="88" name="Google Shape;1906;p42">
              <a:hlinkClick r:id="" action="ppaction://noaction"/>
              <a:extLst>
                <a:ext uri="{FF2B5EF4-FFF2-40B4-BE49-F238E27FC236}">
                  <a16:creationId xmlns:a16="http://schemas.microsoft.com/office/drawing/2014/main" id="{7FEE1D92-79C3-47DD-BA7B-483356253F72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" name="Google Shape;1907;p42">
              <a:hlinkClick r:id="" action="ppaction://noaction"/>
              <a:extLst>
                <a:ext uri="{FF2B5EF4-FFF2-40B4-BE49-F238E27FC236}">
                  <a16:creationId xmlns:a16="http://schemas.microsoft.com/office/drawing/2014/main" id="{01E51CBC-C3CA-4C60-B329-BED903D1C2D9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90" name="Google Shape;1908;p42">
            <a:extLst>
              <a:ext uri="{FF2B5EF4-FFF2-40B4-BE49-F238E27FC236}">
                <a16:creationId xmlns:a16="http://schemas.microsoft.com/office/drawing/2014/main" id="{FD9FDCD6-7845-486F-AA97-0D73CDDC352A}"/>
              </a:ext>
            </a:extLst>
          </p:cNvPr>
          <p:cNvGrpSpPr/>
          <p:nvPr/>
        </p:nvGrpSpPr>
        <p:grpSpPr>
          <a:xfrm>
            <a:off x="2737847" y="256465"/>
            <a:ext cx="566427" cy="563860"/>
            <a:chOff x="882450" y="4001850"/>
            <a:chExt cx="595800" cy="593100"/>
          </a:xfrm>
        </p:grpSpPr>
        <p:sp>
          <p:nvSpPr>
            <p:cNvPr id="91" name="Google Shape;1909;p42">
              <a:hlinkClick r:id="" action="ppaction://noaction"/>
              <a:extLst>
                <a:ext uri="{FF2B5EF4-FFF2-40B4-BE49-F238E27FC236}">
                  <a16:creationId xmlns:a16="http://schemas.microsoft.com/office/drawing/2014/main" id="{F9132EAA-466E-4C58-A830-A20D0EA125A6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" name="Google Shape;1910;p42">
              <a:hlinkClick r:id="" action="ppaction://noaction"/>
              <a:extLst>
                <a:ext uri="{FF2B5EF4-FFF2-40B4-BE49-F238E27FC236}">
                  <a16:creationId xmlns:a16="http://schemas.microsoft.com/office/drawing/2014/main" id="{50C68EE4-4322-4122-B6F4-CFE12423E82C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93" name="Google Shape;1911;p42">
            <a:extLst>
              <a:ext uri="{FF2B5EF4-FFF2-40B4-BE49-F238E27FC236}">
                <a16:creationId xmlns:a16="http://schemas.microsoft.com/office/drawing/2014/main" id="{4C92386E-55F9-4514-8910-94C105AFF1A8}"/>
              </a:ext>
            </a:extLst>
          </p:cNvPr>
          <p:cNvGrpSpPr/>
          <p:nvPr/>
        </p:nvGrpSpPr>
        <p:grpSpPr>
          <a:xfrm>
            <a:off x="3358506" y="256465"/>
            <a:ext cx="566427" cy="563860"/>
            <a:chOff x="882450" y="4001850"/>
            <a:chExt cx="595800" cy="593100"/>
          </a:xfrm>
        </p:grpSpPr>
        <p:sp>
          <p:nvSpPr>
            <p:cNvPr id="94" name="Google Shape;1912;p42">
              <a:hlinkClick r:id="" action="ppaction://noaction"/>
              <a:extLst>
                <a:ext uri="{FF2B5EF4-FFF2-40B4-BE49-F238E27FC236}">
                  <a16:creationId xmlns:a16="http://schemas.microsoft.com/office/drawing/2014/main" id="{94E393F2-0C61-402C-9A75-28B0FE6E0DF3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" name="Google Shape;1913;p42">
              <a:hlinkClick r:id="" action="ppaction://noaction"/>
              <a:extLst>
                <a:ext uri="{FF2B5EF4-FFF2-40B4-BE49-F238E27FC236}">
                  <a16:creationId xmlns:a16="http://schemas.microsoft.com/office/drawing/2014/main" id="{95BFF4EF-8A30-4258-9431-9009A2BB736C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96" name="Google Shape;1914;p42">
            <a:extLst>
              <a:ext uri="{FF2B5EF4-FFF2-40B4-BE49-F238E27FC236}">
                <a16:creationId xmlns:a16="http://schemas.microsoft.com/office/drawing/2014/main" id="{E294DF97-AA36-48B6-AF42-FF773ED450DD}"/>
              </a:ext>
            </a:extLst>
          </p:cNvPr>
          <p:cNvGrpSpPr/>
          <p:nvPr/>
        </p:nvGrpSpPr>
        <p:grpSpPr>
          <a:xfrm>
            <a:off x="3979166" y="256465"/>
            <a:ext cx="566427" cy="563860"/>
            <a:chOff x="882450" y="4001850"/>
            <a:chExt cx="595800" cy="593100"/>
          </a:xfrm>
        </p:grpSpPr>
        <p:sp>
          <p:nvSpPr>
            <p:cNvPr id="97" name="Google Shape;1915;p42">
              <a:hlinkClick r:id="" action="ppaction://noaction"/>
              <a:extLst>
                <a:ext uri="{FF2B5EF4-FFF2-40B4-BE49-F238E27FC236}">
                  <a16:creationId xmlns:a16="http://schemas.microsoft.com/office/drawing/2014/main" id="{49D5FB63-E5DC-475A-95AE-CE5B3950595E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" name="Google Shape;1916;p42">
              <a:hlinkClick r:id="" action="ppaction://noaction"/>
              <a:extLst>
                <a:ext uri="{FF2B5EF4-FFF2-40B4-BE49-F238E27FC236}">
                  <a16:creationId xmlns:a16="http://schemas.microsoft.com/office/drawing/2014/main" id="{55BE599D-2FF3-497F-A1E4-8309334003DA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99" name="Google Shape;1917;p42">
            <a:hlinkClick r:id="rId3" action="ppaction://hlinksldjump"/>
            <a:extLst>
              <a:ext uri="{FF2B5EF4-FFF2-40B4-BE49-F238E27FC236}">
                <a16:creationId xmlns:a16="http://schemas.microsoft.com/office/drawing/2014/main" id="{790D7035-9ADE-4834-9599-0B679B00533E}"/>
              </a:ext>
            </a:extLst>
          </p:cNvPr>
          <p:cNvSpPr txBox="1"/>
          <p:nvPr/>
        </p:nvSpPr>
        <p:spPr>
          <a:xfrm>
            <a:off x="874401" y="3946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ژان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00" name="Google Shape;1918;p42">
            <a:hlinkClick r:id="rId4" action="ppaction://hlinksldjump"/>
            <a:extLst>
              <a:ext uri="{FF2B5EF4-FFF2-40B4-BE49-F238E27FC236}">
                <a16:creationId xmlns:a16="http://schemas.microsoft.com/office/drawing/2014/main" id="{D33F8841-9F4C-40B3-8508-316B5FA6645B}"/>
              </a:ext>
            </a:extLst>
          </p:cNvPr>
          <p:cNvSpPr txBox="1"/>
          <p:nvPr/>
        </p:nvSpPr>
        <p:spPr>
          <a:xfrm>
            <a:off x="1495061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فوریه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01" name="Google Shape;1919;p42">
            <a:hlinkClick r:id="" action="ppaction://noaction"/>
            <a:extLst>
              <a:ext uri="{FF2B5EF4-FFF2-40B4-BE49-F238E27FC236}">
                <a16:creationId xmlns:a16="http://schemas.microsoft.com/office/drawing/2014/main" id="{E2AD1F97-6F02-4447-BCF3-5F184BAB55C8}"/>
              </a:ext>
            </a:extLst>
          </p:cNvPr>
          <p:cNvSpPr txBox="1"/>
          <p:nvPr/>
        </p:nvSpPr>
        <p:spPr>
          <a:xfrm>
            <a:off x="211572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02" name="Google Shape;1920;p42">
            <a:hlinkClick r:id="rId5" action="ppaction://hlinksldjump"/>
            <a:extLst>
              <a:ext uri="{FF2B5EF4-FFF2-40B4-BE49-F238E27FC236}">
                <a16:creationId xmlns:a16="http://schemas.microsoft.com/office/drawing/2014/main" id="{67953DB9-3E3D-403C-92B8-3D84E428DFC3}"/>
              </a:ext>
            </a:extLst>
          </p:cNvPr>
          <p:cNvSpPr txBox="1"/>
          <p:nvPr/>
        </p:nvSpPr>
        <p:spPr>
          <a:xfrm>
            <a:off x="273638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آوریل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03" name="Google Shape;1921;p42">
            <a:hlinkClick r:id="" action="ppaction://noaction"/>
            <a:extLst>
              <a:ext uri="{FF2B5EF4-FFF2-40B4-BE49-F238E27FC236}">
                <a16:creationId xmlns:a16="http://schemas.microsoft.com/office/drawing/2014/main" id="{5391D590-F960-404C-AED4-C02842561F7F}"/>
              </a:ext>
            </a:extLst>
          </p:cNvPr>
          <p:cNvSpPr txBox="1"/>
          <p:nvPr/>
        </p:nvSpPr>
        <p:spPr>
          <a:xfrm>
            <a:off x="335704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ممکن است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04" name="Google Shape;1922;p42">
            <a:hlinkClick r:id="" action="ppaction://noaction"/>
            <a:extLst>
              <a:ext uri="{FF2B5EF4-FFF2-40B4-BE49-F238E27FC236}">
                <a16:creationId xmlns:a16="http://schemas.microsoft.com/office/drawing/2014/main" id="{2465DF5F-3555-4331-BB50-18A018877DDF}"/>
              </a:ext>
            </a:extLst>
          </p:cNvPr>
          <p:cNvSpPr txBox="1"/>
          <p:nvPr/>
        </p:nvSpPr>
        <p:spPr>
          <a:xfrm>
            <a:off x="397770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grpSp>
        <p:nvGrpSpPr>
          <p:cNvPr id="105" name="Google Shape;1923;p42">
            <a:extLst>
              <a:ext uri="{FF2B5EF4-FFF2-40B4-BE49-F238E27FC236}">
                <a16:creationId xmlns:a16="http://schemas.microsoft.com/office/drawing/2014/main" id="{BB6C31C8-BA84-441A-B87E-502FDCD8616D}"/>
              </a:ext>
            </a:extLst>
          </p:cNvPr>
          <p:cNvGrpSpPr/>
          <p:nvPr/>
        </p:nvGrpSpPr>
        <p:grpSpPr>
          <a:xfrm>
            <a:off x="4599826" y="261870"/>
            <a:ext cx="566427" cy="563860"/>
            <a:chOff x="882450" y="4001850"/>
            <a:chExt cx="595800" cy="593100"/>
          </a:xfrm>
        </p:grpSpPr>
        <p:sp>
          <p:nvSpPr>
            <p:cNvPr id="106" name="Google Shape;1924;p42">
              <a:hlinkClick r:id="" action="ppaction://noaction"/>
              <a:extLst>
                <a:ext uri="{FF2B5EF4-FFF2-40B4-BE49-F238E27FC236}">
                  <a16:creationId xmlns:a16="http://schemas.microsoft.com/office/drawing/2014/main" id="{9693FDBD-D779-4252-B5B6-1EECA3CCA221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" name="Google Shape;1925;p42">
              <a:hlinkClick r:id="" action="ppaction://noaction"/>
              <a:extLst>
                <a:ext uri="{FF2B5EF4-FFF2-40B4-BE49-F238E27FC236}">
                  <a16:creationId xmlns:a16="http://schemas.microsoft.com/office/drawing/2014/main" id="{ADB5F77E-90F7-4BDF-A845-5E7281BA78DF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08" name="Google Shape;1926;p42">
            <a:extLst>
              <a:ext uri="{FF2B5EF4-FFF2-40B4-BE49-F238E27FC236}">
                <a16:creationId xmlns:a16="http://schemas.microsoft.com/office/drawing/2014/main" id="{55E96997-FF7C-4553-B7C6-E78FDE18874A}"/>
              </a:ext>
            </a:extLst>
          </p:cNvPr>
          <p:cNvGrpSpPr/>
          <p:nvPr/>
        </p:nvGrpSpPr>
        <p:grpSpPr>
          <a:xfrm>
            <a:off x="5220485" y="261870"/>
            <a:ext cx="566427" cy="563860"/>
            <a:chOff x="882450" y="4001850"/>
            <a:chExt cx="595800" cy="593100"/>
          </a:xfrm>
        </p:grpSpPr>
        <p:sp>
          <p:nvSpPr>
            <p:cNvPr id="109" name="Google Shape;1927;p42">
              <a:hlinkClick r:id="" action="ppaction://noaction"/>
              <a:extLst>
                <a:ext uri="{FF2B5EF4-FFF2-40B4-BE49-F238E27FC236}">
                  <a16:creationId xmlns:a16="http://schemas.microsoft.com/office/drawing/2014/main" id="{0E8D1697-68B5-4B70-830E-E4B64BDA4AFE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" name="Google Shape;1928;p42">
              <a:hlinkClick r:id="" action="ppaction://noaction"/>
              <a:extLst>
                <a:ext uri="{FF2B5EF4-FFF2-40B4-BE49-F238E27FC236}">
                  <a16:creationId xmlns:a16="http://schemas.microsoft.com/office/drawing/2014/main" id="{2F9FBA57-C704-467D-81A0-F2A5C3EA0237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11" name="Google Shape;1929;p42">
            <a:extLst>
              <a:ext uri="{FF2B5EF4-FFF2-40B4-BE49-F238E27FC236}">
                <a16:creationId xmlns:a16="http://schemas.microsoft.com/office/drawing/2014/main" id="{8F660F03-0665-4F2E-AFC3-88D6595A0735}"/>
              </a:ext>
            </a:extLst>
          </p:cNvPr>
          <p:cNvGrpSpPr/>
          <p:nvPr/>
        </p:nvGrpSpPr>
        <p:grpSpPr>
          <a:xfrm>
            <a:off x="5841145" y="261870"/>
            <a:ext cx="566427" cy="563860"/>
            <a:chOff x="882450" y="4001850"/>
            <a:chExt cx="595800" cy="593100"/>
          </a:xfrm>
        </p:grpSpPr>
        <p:sp>
          <p:nvSpPr>
            <p:cNvPr id="112" name="Google Shape;1930;p42">
              <a:hlinkClick r:id="" action="ppaction://noaction"/>
              <a:extLst>
                <a:ext uri="{FF2B5EF4-FFF2-40B4-BE49-F238E27FC236}">
                  <a16:creationId xmlns:a16="http://schemas.microsoft.com/office/drawing/2014/main" id="{947227C5-DE49-4441-AF95-1AC4D217CCF2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" name="Google Shape;1931;p42">
              <a:hlinkClick r:id="" action="ppaction://noaction"/>
              <a:extLst>
                <a:ext uri="{FF2B5EF4-FFF2-40B4-BE49-F238E27FC236}">
                  <a16:creationId xmlns:a16="http://schemas.microsoft.com/office/drawing/2014/main" id="{9AEA35D2-BFE3-45DB-8F7D-BD39AB01D288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rgbClr val="A0D5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14" name="Google Shape;1932;p42">
            <a:extLst>
              <a:ext uri="{FF2B5EF4-FFF2-40B4-BE49-F238E27FC236}">
                <a16:creationId xmlns:a16="http://schemas.microsoft.com/office/drawing/2014/main" id="{28386847-0B87-408F-A997-C9446550DCB8}"/>
              </a:ext>
            </a:extLst>
          </p:cNvPr>
          <p:cNvGrpSpPr/>
          <p:nvPr/>
        </p:nvGrpSpPr>
        <p:grpSpPr>
          <a:xfrm>
            <a:off x="6461805" y="261870"/>
            <a:ext cx="566427" cy="563860"/>
            <a:chOff x="882450" y="4001850"/>
            <a:chExt cx="595800" cy="593100"/>
          </a:xfrm>
        </p:grpSpPr>
        <p:sp>
          <p:nvSpPr>
            <p:cNvPr id="115" name="Google Shape;1933;p42">
              <a:hlinkClick r:id="" action="ppaction://noaction"/>
              <a:extLst>
                <a:ext uri="{FF2B5EF4-FFF2-40B4-BE49-F238E27FC236}">
                  <a16:creationId xmlns:a16="http://schemas.microsoft.com/office/drawing/2014/main" id="{3DCFBA09-7315-4847-AD2B-885A70C8CEF6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" name="Google Shape;1934;p42">
              <a:hlinkClick r:id="" action="ppaction://noaction"/>
              <a:extLst>
                <a:ext uri="{FF2B5EF4-FFF2-40B4-BE49-F238E27FC236}">
                  <a16:creationId xmlns:a16="http://schemas.microsoft.com/office/drawing/2014/main" id="{9D5DA458-0F02-4C31-A4ED-4DEBBF894F0C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17" name="Google Shape;1935;p42">
            <a:extLst>
              <a:ext uri="{FF2B5EF4-FFF2-40B4-BE49-F238E27FC236}">
                <a16:creationId xmlns:a16="http://schemas.microsoft.com/office/drawing/2014/main" id="{717E982D-CFD0-4C1C-AF44-042B80013C01}"/>
              </a:ext>
            </a:extLst>
          </p:cNvPr>
          <p:cNvGrpSpPr/>
          <p:nvPr/>
        </p:nvGrpSpPr>
        <p:grpSpPr>
          <a:xfrm>
            <a:off x="7082465" y="261870"/>
            <a:ext cx="566427" cy="563860"/>
            <a:chOff x="882450" y="4001850"/>
            <a:chExt cx="595800" cy="593100"/>
          </a:xfrm>
        </p:grpSpPr>
        <p:sp>
          <p:nvSpPr>
            <p:cNvPr id="118" name="Google Shape;1936;p42">
              <a:hlinkClick r:id="" action="ppaction://noaction"/>
              <a:extLst>
                <a:ext uri="{FF2B5EF4-FFF2-40B4-BE49-F238E27FC236}">
                  <a16:creationId xmlns:a16="http://schemas.microsoft.com/office/drawing/2014/main" id="{4E4AC698-BBD3-46D9-B291-C39C92B4AB0B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" name="Google Shape;1937;p42">
              <a:hlinkClick r:id="" action="ppaction://noaction"/>
              <a:extLst>
                <a:ext uri="{FF2B5EF4-FFF2-40B4-BE49-F238E27FC236}">
                  <a16:creationId xmlns:a16="http://schemas.microsoft.com/office/drawing/2014/main" id="{415230EB-DD9C-4C91-B688-4A3BBAACDF38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20" name="Google Shape;1938;p42">
            <a:extLst>
              <a:ext uri="{FF2B5EF4-FFF2-40B4-BE49-F238E27FC236}">
                <a16:creationId xmlns:a16="http://schemas.microsoft.com/office/drawing/2014/main" id="{28BEA29F-FE35-4E20-86AF-57919A70331F}"/>
              </a:ext>
            </a:extLst>
          </p:cNvPr>
          <p:cNvGrpSpPr/>
          <p:nvPr/>
        </p:nvGrpSpPr>
        <p:grpSpPr>
          <a:xfrm>
            <a:off x="7703124" y="261870"/>
            <a:ext cx="566427" cy="563860"/>
            <a:chOff x="882450" y="4001850"/>
            <a:chExt cx="595800" cy="593100"/>
          </a:xfrm>
        </p:grpSpPr>
        <p:sp>
          <p:nvSpPr>
            <p:cNvPr id="121" name="Google Shape;1939;p42">
              <a:hlinkClick r:id="" action="ppaction://noaction"/>
              <a:extLst>
                <a:ext uri="{FF2B5EF4-FFF2-40B4-BE49-F238E27FC236}">
                  <a16:creationId xmlns:a16="http://schemas.microsoft.com/office/drawing/2014/main" id="{757FB538-0A64-401C-8F6C-938F05593143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" name="Google Shape;1940;p42">
              <a:hlinkClick r:id="" action="ppaction://noaction"/>
              <a:extLst>
                <a:ext uri="{FF2B5EF4-FFF2-40B4-BE49-F238E27FC236}">
                  <a16:creationId xmlns:a16="http://schemas.microsoft.com/office/drawing/2014/main" id="{7207F55E-CF24-4346-8CD4-6E08728AE5FC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123" name="Google Shape;1941;p42">
            <a:hlinkClick r:id="" action="ppaction://noaction"/>
            <a:extLst>
              <a:ext uri="{FF2B5EF4-FFF2-40B4-BE49-F238E27FC236}">
                <a16:creationId xmlns:a16="http://schemas.microsoft.com/office/drawing/2014/main" id="{D9058418-2272-479E-9CFF-02F8D0F860E5}"/>
              </a:ext>
            </a:extLst>
          </p:cNvPr>
          <p:cNvSpPr txBox="1"/>
          <p:nvPr/>
        </p:nvSpPr>
        <p:spPr>
          <a:xfrm>
            <a:off x="459835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4" name="Google Shape;1942;p42">
            <a:hlinkClick r:id="" action="ppaction://noaction"/>
            <a:extLst>
              <a:ext uri="{FF2B5EF4-FFF2-40B4-BE49-F238E27FC236}">
                <a16:creationId xmlns:a16="http://schemas.microsoft.com/office/drawing/2014/main" id="{2372BD44-0D38-42E4-AB30-8E0B6B4A478A}"/>
              </a:ext>
            </a:extLst>
          </p:cNvPr>
          <p:cNvSpPr txBox="1"/>
          <p:nvPr/>
        </p:nvSpPr>
        <p:spPr>
          <a:xfrm>
            <a:off x="521901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اوت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5" name="Google Shape;1943;p42">
            <a:hlinkClick r:id="" action="ppaction://noaction"/>
            <a:extLst>
              <a:ext uri="{FF2B5EF4-FFF2-40B4-BE49-F238E27FC236}">
                <a16:creationId xmlns:a16="http://schemas.microsoft.com/office/drawing/2014/main" id="{2811A815-9ED5-468A-8047-90FB54C55883}"/>
              </a:ext>
            </a:extLst>
          </p:cNvPr>
          <p:cNvSpPr txBox="1"/>
          <p:nvPr/>
        </p:nvSpPr>
        <p:spPr>
          <a:xfrm>
            <a:off x="584115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SEP</a:t>
            </a:r>
            <a:endParaRPr sz="120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6" name="Google Shape;1944;p42">
            <a:hlinkClick r:id="" action="ppaction://noaction"/>
            <a:extLst>
              <a:ext uri="{FF2B5EF4-FFF2-40B4-BE49-F238E27FC236}">
                <a16:creationId xmlns:a16="http://schemas.microsoft.com/office/drawing/2014/main" id="{A9AB2C77-003E-4114-8361-017D3073C9F2}"/>
              </a:ext>
            </a:extLst>
          </p:cNvPr>
          <p:cNvSpPr txBox="1"/>
          <p:nvPr/>
        </p:nvSpPr>
        <p:spPr>
          <a:xfrm>
            <a:off x="646181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اکتبر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7" name="Google Shape;1945;p42">
            <a:hlinkClick r:id="" action="ppaction://noaction"/>
            <a:extLst>
              <a:ext uri="{FF2B5EF4-FFF2-40B4-BE49-F238E27FC236}">
                <a16:creationId xmlns:a16="http://schemas.microsoft.com/office/drawing/2014/main" id="{537F1D4F-EF31-4746-91FB-28AFA803071E}"/>
              </a:ext>
            </a:extLst>
          </p:cNvPr>
          <p:cNvSpPr txBox="1"/>
          <p:nvPr/>
        </p:nvSpPr>
        <p:spPr>
          <a:xfrm>
            <a:off x="708247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نوامبر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8" name="Google Shape;1946;p42">
            <a:hlinkClick r:id="" action="ppaction://noaction"/>
            <a:extLst>
              <a:ext uri="{FF2B5EF4-FFF2-40B4-BE49-F238E27FC236}">
                <a16:creationId xmlns:a16="http://schemas.microsoft.com/office/drawing/2014/main" id="{EB545547-E4D6-432D-9F28-64FE6A0DD490}"/>
              </a:ext>
            </a:extLst>
          </p:cNvPr>
          <p:cNvSpPr txBox="1"/>
          <p:nvPr/>
        </p:nvSpPr>
        <p:spPr>
          <a:xfrm>
            <a:off x="770313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دسامبر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" name="Google Shape;1951;p43"/>
          <p:cNvSpPr txBox="1">
            <a:spLocks noGrp="1"/>
          </p:cNvSpPr>
          <p:nvPr>
            <p:ph type="title"/>
          </p:nvPr>
        </p:nvSpPr>
        <p:spPr>
          <a:xfrm>
            <a:off x="713200" y="940325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/>
            <a:r>
              <a:rPr lang="fa-IR" dirty="0">
                <a:cs typeface="B Nazanin" panose="00000400000000000000" pitchFamily="2" charset="-78"/>
              </a:rPr>
              <a:t>سه شنبه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952" name="Google Shape;1952;p43"/>
          <p:cNvSpPr/>
          <p:nvPr/>
        </p:nvSpPr>
        <p:spPr>
          <a:xfrm>
            <a:off x="713125" y="1525300"/>
            <a:ext cx="1043100" cy="329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en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09:00 </a:t>
            </a:r>
            <a:r>
              <a:rPr lang="fa-IR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صبح</a:t>
            </a:r>
            <a:endParaRPr sz="1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953" name="Google Shape;1953;p43"/>
          <p:cNvSpPr/>
          <p:nvPr/>
        </p:nvSpPr>
        <p:spPr>
          <a:xfrm>
            <a:off x="1794232" y="1528760"/>
            <a:ext cx="6643500" cy="329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 dirty="0"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1954" name="Google Shape;1954;p43"/>
          <p:cNvSpPr/>
          <p:nvPr/>
        </p:nvSpPr>
        <p:spPr>
          <a:xfrm>
            <a:off x="713125" y="1916679"/>
            <a:ext cx="1043100" cy="329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en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10:00 </a:t>
            </a:r>
            <a:r>
              <a:rPr lang="fa-IR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صبح</a:t>
            </a:r>
            <a:endParaRPr sz="1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955" name="Google Shape;1955;p43"/>
          <p:cNvSpPr/>
          <p:nvPr/>
        </p:nvSpPr>
        <p:spPr>
          <a:xfrm>
            <a:off x="1794232" y="1919706"/>
            <a:ext cx="6643500" cy="3297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 dirty="0"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1956" name="Google Shape;1956;p43"/>
          <p:cNvSpPr/>
          <p:nvPr/>
        </p:nvSpPr>
        <p:spPr>
          <a:xfrm>
            <a:off x="713125" y="2308057"/>
            <a:ext cx="1043100" cy="329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en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11:00 </a:t>
            </a:r>
            <a:r>
              <a:rPr lang="fa-IR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صبح</a:t>
            </a:r>
            <a:endParaRPr sz="1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957" name="Google Shape;1957;p43"/>
          <p:cNvSpPr/>
          <p:nvPr/>
        </p:nvSpPr>
        <p:spPr>
          <a:xfrm>
            <a:off x="1794232" y="2310652"/>
            <a:ext cx="6643500" cy="329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 dirty="0"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1958" name="Google Shape;1958;p43"/>
          <p:cNvSpPr/>
          <p:nvPr/>
        </p:nvSpPr>
        <p:spPr>
          <a:xfrm>
            <a:off x="713125" y="2699436"/>
            <a:ext cx="1043100" cy="329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12:00 بعد از ظهر</a:t>
            </a:r>
            <a:endParaRPr sz="1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959" name="Google Shape;1959;p43"/>
          <p:cNvSpPr/>
          <p:nvPr/>
        </p:nvSpPr>
        <p:spPr>
          <a:xfrm>
            <a:off x="1794232" y="2701598"/>
            <a:ext cx="6643500" cy="3297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 dirty="0"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1960" name="Google Shape;1960;p43"/>
          <p:cNvSpPr/>
          <p:nvPr/>
        </p:nvSpPr>
        <p:spPr>
          <a:xfrm>
            <a:off x="713125" y="3090814"/>
            <a:ext cx="1043100" cy="329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01:00 بعد از ظهر</a:t>
            </a:r>
            <a:endParaRPr sz="1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961" name="Google Shape;1961;p43"/>
          <p:cNvSpPr/>
          <p:nvPr/>
        </p:nvSpPr>
        <p:spPr>
          <a:xfrm>
            <a:off x="1794232" y="3092544"/>
            <a:ext cx="6643500" cy="329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 dirty="0"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1962" name="Google Shape;1962;p43"/>
          <p:cNvSpPr/>
          <p:nvPr/>
        </p:nvSpPr>
        <p:spPr>
          <a:xfrm>
            <a:off x="713125" y="3482193"/>
            <a:ext cx="1043100" cy="329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02:00 بعد از ظهر</a:t>
            </a:r>
            <a:endParaRPr sz="1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963" name="Google Shape;1963;p43"/>
          <p:cNvSpPr/>
          <p:nvPr/>
        </p:nvSpPr>
        <p:spPr>
          <a:xfrm>
            <a:off x="1794232" y="3483490"/>
            <a:ext cx="6643500" cy="3297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lvl="0" algn="r" rtl="1"/>
            <a:r>
              <a:rPr lang="fa-IR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1964" name="Google Shape;1964;p43"/>
          <p:cNvSpPr/>
          <p:nvPr/>
        </p:nvSpPr>
        <p:spPr>
          <a:xfrm>
            <a:off x="713125" y="3873571"/>
            <a:ext cx="1043100" cy="329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03:00 بعد از ظهر</a:t>
            </a:r>
            <a:endParaRPr sz="1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965" name="Google Shape;1965;p43"/>
          <p:cNvSpPr/>
          <p:nvPr/>
        </p:nvSpPr>
        <p:spPr>
          <a:xfrm>
            <a:off x="1794232" y="3874436"/>
            <a:ext cx="6643500" cy="329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 dirty="0"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1966" name="Google Shape;1966;p43"/>
          <p:cNvSpPr/>
          <p:nvPr/>
        </p:nvSpPr>
        <p:spPr>
          <a:xfrm>
            <a:off x="713125" y="4264950"/>
            <a:ext cx="1043100" cy="329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04:00 بعد از ظهر</a:t>
            </a:r>
            <a:endParaRPr sz="1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967" name="Google Shape;1967;p43"/>
          <p:cNvSpPr/>
          <p:nvPr/>
        </p:nvSpPr>
        <p:spPr>
          <a:xfrm>
            <a:off x="1794232" y="4265382"/>
            <a:ext cx="6643500" cy="3297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182875" tIns="91425" rIns="91425" bIns="91425" anchor="ctr" anchorCtr="0">
            <a:noAutofit/>
          </a:bodyPr>
          <a:lstStyle/>
          <a:p>
            <a:pPr lvl="0" algn="r" rtl="1"/>
            <a:r>
              <a:rPr lang="fa-IR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grpSp>
        <p:nvGrpSpPr>
          <p:cNvPr id="1968" name="Google Shape;1968;p43"/>
          <p:cNvGrpSpPr/>
          <p:nvPr/>
        </p:nvGrpSpPr>
        <p:grpSpPr>
          <a:xfrm flipH="1">
            <a:off x="4146838" y="995509"/>
            <a:ext cx="320702" cy="308120"/>
            <a:chOff x="1729274" y="64034"/>
            <a:chExt cx="320702" cy="308120"/>
          </a:xfrm>
        </p:grpSpPr>
        <p:sp>
          <p:nvSpPr>
            <p:cNvPr id="1969" name="Google Shape;1969;p43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0" name="Google Shape;1970;p43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1" name="Google Shape;1971;p43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972" name="Google Shape;1972;p43"/>
          <p:cNvGrpSpPr/>
          <p:nvPr/>
        </p:nvGrpSpPr>
        <p:grpSpPr>
          <a:xfrm>
            <a:off x="1845376" y="1026697"/>
            <a:ext cx="320702" cy="308120"/>
            <a:chOff x="1729274" y="64034"/>
            <a:chExt cx="320702" cy="308120"/>
          </a:xfrm>
        </p:grpSpPr>
        <p:sp>
          <p:nvSpPr>
            <p:cNvPr id="1973" name="Google Shape;1973;p43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4" name="Google Shape;1974;p43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5" name="Google Shape;1975;p43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976" name="Google Shape;1976;p43"/>
          <p:cNvGrpSpPr/>
          <p:nvPr/>
        </p:nvGrpSpPr>
        <p:grpSpPr>
          <a:xfrm>
            <a:off x="2943039" y="1091213"/>
            <a:ext cx="281452" cy="262374"/>
            <a:chOff x="1300875" y="-345150"/>
            <a:chExt cx="281452" cy="262374"/>
          </a:xfrm>
        </p:grpSpPr>
        <p:sp>
          <p:nvSpPr>
            <p:cNvPr id="1977" name="Google Shape;1977;p43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8" name="Google Shape;1978;p43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9" name="Google Shape;1979;p43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79" name="Google Shape;1899;p42">
            <a:extLst>
              <a:ext uri="{FF2B5EF4-FFF2-40B4-BE49-F238E27FC236}">
                <a16:creationId xmlns:a16="http://schemas.microsoft.com/office/drawing/2014/main" id="{B53D10B8-67AB-42F4-9804-69B2294B998E}"/>
              </a:ext>
            </a:extLst>
          </p:cNvPr>
          <p:cNvGrpSpPr/>
          <p:nvPr/>
        </p:nvGrpSpPr>
        <p:grpSpPr>
          <a:xfrm>
            <a:off x="875867" y="261865"/>
            <a:ext cx="566427" cy="563860"/>
            <a:chOff x="882450" y="4001850"/>
            <a:chExt cx="595800" cy="593100"/>
          </a:xfrm>
        </p:grpSpPr>
        <p:sp>
          <p:nvSpPr>
            <p:cNvPr id="80" name="Google Shape;1900;p42">
              <a:hlinkClick r:id="" action="ppaction://noaction"/>
              <a:extLst>
                <a:ext uri="{FF2B5EF4-FFF2-40B4-BE49-F238E27FC236}">
                  <a16:creationId xmlns:a16="http://schemas.microsoft.com/office/drawing/2014/main" id="{6E67102A-FDF0-4AEA-BD28-BCB4C0717879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" name="Google Shape;1901;p42">
              <a:hlinkClick r:id="" action="ppaction://noaction"/>
              <a:extLst>
                <a:ext uri="{FF2B5EF4-FFF2-40B4-BE49-F238E27FC236}">
                  <a16:creationId xmlns:a16="http://schemas.microsoft.com/office/drawing/2014/main" id="{8FECAF53-578F-4892-9837-9F7E126B2597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82" name="Google Shape;1902;p42">
            <a:extLst>
              <a:ext uri="{FF2B5EF4-FFF2-40B4-BE49-F238E27FC236}">
                <a16:creationId xmlns:a16="http://schemas.microsoft.com/office/drawing/2014/main" id="{60227E5E-9D04-495F-A1AA-BB8175EB5C6B}"/>
              </a:ext>
            </a:extLst>
          </p:cNvPr>
          <p:cNvGrpSpPr/>
          <p:nvPr/>
        </p:nvGrpSpPr>
        <p:grpSpPr>
          <a:xfrm>
            <a:off x="1496527" y="256465"/>
            <a:ext cx="566427" cy="563860"/>
            <a:chOff x="882450" y="4001850"/>
            <a:chExt cx="595800" cy="593100"/>
          </a:xfrm>
        </p:grpSpPr>
        <p:sp>
          <p:nvSpPr>
            <p:cNvPr id="83" name="Google Shape;1903;p42">
              <a:hlinkClick r:id="" action="ppaction://noaction"/>
              <a:extLst>
                <a:ext uri="{FF2B5EF4-FFF2-40B4-BE49-F238E27FC236}">
                  <a16:creationId xmlns:a16="http://schemas.microsoft.com/office/drawing/2014/main" id="{1DBE5C85-4B6C-4B82-8ECB-F9694B516747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4" name="Google Shape;1904;p42">
              <a:hlinkClick r:id="" action="ppaction://noaction"/>
              <a:extLst>
                <a:ext uri="{FF2B5EF4-FFF2-40B4-BE49-F238E27FC236}">
                  <a16:creationId xmlns:a16="http://schemas.microsoft.com/office/drawing/2014/main" id="{6417C507-F809-4946-A82F-31F1D732F132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85" name="Google Shape;1905;p42">
            <a:extLst>
              <a:ext uri="{FF2B5EF4-FFF2-40B4-BE49-F238E27FC236}">
                <a16:creationId xmlns:a16="http://schemas.microsoft.com/office/drawing/2014/main" id="{B25B14D3-B81D-4207-AF3C-F1CB0063EF9A}"/>
              </a:ext>
            </a:extLst>
          </p:cNvPr>
          <p:cNvGrpSpPr/>
          <p:nvPr/>
        </p:nvGrpSpPr>
        <p:grpSpPr>
          <a:xfrm>
            <a:off x="2117187" y="256465"/>
            <a:ext cx="566427" cy="563860"/>
            <a:chOff x="882450" y="4001850"/>
            <a:chExt cx="595800" cy="593100"/>
          </a:xfrm>
        </p:grpSpPr>
        <p:sp>
          <p:nvSpPr>
            <p:cNvPr id="86" name="Google Shape;1906;p42">
              <a:hlinkClick r:id="" action="ppaction://noaction"/>
              <a:extLst>
                <a:ext uri="{FF2B5EF4-FFF2-40B4-BE49-F238E27FC236}">
                  <a16:creationId xmlns:a16="http://schemas.microsoft.com/office/drawing/2014/main" id="{16D5268B-82F4-4508-8CF1-7F4ABA718787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7" name="Google Shape;1907;p42">
              <a:hlinkClick r:id="" action="ppaction://noaction"/>
              <a:extLst>
                <a:ext uri="{FF2B5EF4-FFF2-40B4-BE49-F238E27FC236}">
                  <a16:creationId xmlns:a16="http://schemas.microsoft.com/office/drawing/2014/main" id="{E1534BDA-360F-43D9-8DDD-06325E6588D5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88" name="Google Shape;1908;p42">
            <a:extLst>
              <a:ext uri="{FF2B5EF4-FFF2-40B4-BE49-F238E27FC236}">
                <a16:creationId xmlns:a16="http://schemas.microsoft.com/office/drawing/2014/main" id="{E231088E-3ABC-438F-9C01-F5F46336B745}"/>
              </a:ext>
            </a:extLst>
          </p:cNvPr>
          <p:cNvGrpSpPr/>
          <p:nvPr/>
        </p:nvGrpSpPr>
        <p:grpSpPr>
          <a:xfrm>
            <a:off x="2737847" y="256465"/>
            <a:ext cx="566427" cy="563860"/>
            <a:chOff x="882450" y="4001850"/>
            <a:chExt cx="595800" cy="593100"/>
          </a:xfrm>
        </p:grpSpPr>
        <p:sp>
          <p:nvSpPr>
            <p:cNvPr id="89" name="Google Shape;1909;p42">
              <a:hlinkClick r:id="" action="ppaction://noaction"/>
              <a:extLst>
                <a:ext uri="{FF2B5EF4-FFF2-40B4-BE49-F238E27FC236}">
                  <a16:creationId xmlns:a16="http://schemas.microsoft.com/office/drawing/2014/main" id="{C84AA147-D96F-4DB8-B4C9-1F1D2BC92713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" name="Google Shape;1910;p42">
              <a:hlinkClick r:id="" action="ppaction://noaction"/>
              <a:extLst>
                <a:ext uri="{FF2B5EF4-FFF2-40B4-BE49-F238E27FC236}">
                  <a16:creationId xmlns:a16="http://schemas.microsoft.com/office/drawing/2014/main" id="{1368CE62-7A42-437E-9C34-64ECF5E95BDF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91" name="Google Shape;1911;p42">
            <a:extLst>
              <a:ext uri="{FF2B5EF4-FFF2-40B4-BE49-F238E27FC236}">
                <a16:creationId xmlns:a16="http://schemas.microsoft.com/office/drawing/2014/main" id="{E17452DA-52A9-42DA-AD54-F4314F9EAA79}"/>
              </a:ext>
            </a:extLst>
          </p:cNvPr>
          <p:cNvGrpSpPr/>
          <p:nvPr/>
        </p:nvGrpSpPr>
        <p:grpSpPr>
          <a:xfrm>
            <a:off x="3358506" y="256465"/>
            <a:ext cx="566427" cy="563860"/>
            <a:chOff x="882450" y="4001850"/>
            <a:chExt cx="595800" cy="593100"/>
          </a:xfrm>
        </p:grpSpPr>
        <p:sp>
          <p:nvSpPr>
            <p:cNvPr id="92" name="Google Shape;1912;p42">
              <a:hlinkClick r:id="" action="ppaction://noaction"/>
              <a:extLst>
                <a:ext uri="{FF2B5EF4-FFF2-40B4-BE49-F238E27FC236}">
                  <a16:creationId xmlns:a16="http://schemas.microsoft.com/office/drawing/2014/main" id="{15D65181-3BB4-4697-85FA-8A124391A44F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" name="Google Shape;1913;p42">
              <a:hlinkClick r:id="" action="ppaction://noaction"/>
              <a:extLst>
                <a:ext uri="{FF2B5EF4-FFF2-40B4-BE49-F238E27FC236}">
                  <a16:creationId xmlns:a16="http://schemas.microsoft.com/office/drawing/2014/main" id="{049843F9-5E22-48DA-B4EB-CD7C2721C7C7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94" name="Google Shape;1914;p42">
            <a:extLst>
              <a:ext uri="{FF2B5EF4-FFF2-40B4-BE49-F238E27FC236}">
                <a16:creationId xmlns:a16="http://schemas.microsoft.com/office/drawing/2014/main" id="{76DC4261-3AFA-489C-AF92-F3C469F2E92E}"/>
              </a:ext>
            </a:extLst>
          </p:cNvPr>
          <p:cNvGrpSpPr/>
          <p:nvPr/>
        </p:nvGrpSpPr>
        <p:grpSpPr>
          <a:xfrm>
            <a:off x="3979166" y="256465"/>
            <a:ext cx="566427" cy="563860"/>
            <a:chOff x="882450" y="4001850"/>
            <a:chExt cx="595800" cy="593100"/>
          </a:xfrm>
        </p:grpSpPr>
        <p:sp>
          <p:nvSpPr>
            <p:cNvPr id="95" name="Google Shape;1915;p42">
              <a:hlinkClick r:id="" action="ppaction://noaction"/>
              <a:extLst>
                <a:ext uri="{FF2B5EF4-FFF2-40B4-BE49-F238E27FC236}">
                  <a16:creationId xmlns:a16="http://schemas.microsoft.com/office/drawing/2014/main" id="{384E040C-DACC-43A4-B913-D9D574DBADA2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" name="Google Shape;1916;p42">
              <a:hlinkClick r:id="" action="ppaction://noaction"/>
              <a:extLst>
                <a:ext uri="{FF2B5EF4-FFF2-40B4-BE49-F238E27FC236}">
                  <a16:creationId xmlns:a16="http://schemas.microsoft.com/office/drawing/2014/main" id="{4A896CA0-1707-47E2-A994-24D10F9F5D6B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97" name="Google Shape;1917;p42">
            <a:hlinkClick r:id="rId3" action="ppaction://hlinksldjump"/>
            <a:extLst>
              <a:ext uri="{FF2B5EF4-FFF2-40B4-BE49-F238E27FC236}">
                <a16:creationId xmlns:a16="http://schemas.microsoft.com/office/drawing/2014/main" id="{B1F1F042-78E9-4035-9889-1AA32C2DF971}"/>
              </a:ext>
            </a:extLst>
          </p:cNvPr>
          <p:cNvSpPr txBox="1"/>
          <p:nvPr/>
        </p:nvSpPr>
        <p:spPr>
          <a:xfrm>
            <a:off x="874401" y="3946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ژان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98" name="Google Shape;1918;p42">
            <a:hlinkClick r:id="rId4" action="ppaction://hlinksldjump"/>
            <a:extLst>
              <a:ext uri="{FF2B5EF4-FFF2-40B4-BE49-F238E27FC236}">
                <a16:creationId xmlns:a16="http://schemas.microsoft.com/office/drawing/2014/main" id="{0A00FFA6-B0A0-40E5-B355-94056830B7E1}"/>
              </a:ext>
            </a:extLst>
          </p:cNvPr>
          <p:cNvSpPr txBox="1"/>
          <p:nvPr/>
        </p:nvSpPr>
        <p:spPr>
          <a:xfrm>
            <a:off x="1495061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فوریه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99" name="Google Shape;1919;p42">
            <a:hlinkClick r:id="" action="ppaction://noaction"/>
            <a:extLst>
              <a:ext uri="{FF2B5EF4-FFF2-40B4-BE49-F238E27FC236}">
                <a16:creationId xmlns:a16="http://schemas.microsoft.com/office/drawing/2014/main" id="{E130A54C-15B9-4983-9CFC-BC4DA48C6EB0}"/>
              </a:ext>
            </a:extLst>
          </p:cNvPr>
          <p:cNvSpPr txBox="1"/>
          <p:nvPr/>
        </p:nvSpPr>
        <p:spPr>
          <a:xfrm>
            <a:off x="211572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00" name="Google Shape;1920;p42">
            <a:hlinkClick r:id="rId5" action="ppaction://hlinksldjump"/>
            <a:extLst>
              <a:ext uri="{FF2B5EF4-FFF2-40B4-BE49-F238E27FC236}">
                <a16:creationId xmlns:a16="http://schemas.microsoft.com/office/drawing/2014/main" id="{736BF56D-6581-40DE-A552-54312C957470}"/>
              </a:ext>
            </a:extLst>
          </p:cNvPr>
          <p:cNvSpPr txBox="1"/>
          <p:nvPr/>
        </p:nvSpPr>
        <p:spPr>
          <a:xfrm>
            <a:off x="273638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آوریل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01" name="Google Shape;1921;p42">
            <a:hlinkClick r:id="" action="ppaction://noaction"/>
            <a:extLst>
              <a:ext uri="{FF2B5EF4-FFF2-40B4-BE49-F238E27FC236}">
                <a16:creationId xmlns:a16="http://schemas.microsoft.com/office/drawing/2014/main" id="{773C4F58-FB5B-40D0-84B0-83FC3E6926CE}"/>
              </a:ext>
            </a:extLst>
          </p:cNvPr>
          <p:cNvSpPr txBox="1"/>
          <p:nvPr/>
        </p:nvSpPr>
        <p:spPr>
          <a:xfrm>
            <a:off x="335704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ممکن است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02" name="Google Shape;1922;p42">
            <a:hlinkClick r:id="" action="ppaction://noaction"/>
            <a:extLst>
              <a:ext uri="{FF2B5EF4-FFF2-40B4-BE49-F238E27FC236}">
                <a16:creationId xmlns:a16="http://schemas.microsoft.com/office/drawing/2014/main" id="{666859ED-8AF9-4CA2-9BD9-F9F0F32420B7}"/>
              </a:ext>
            </a:extLst>
          </p:cNvPr>
          <p:cNvSpPr txBox="1"/>
          <p:nvPr/>
        </p:nvSpPr>
        <p:spPr>
          <a:xfrm>
            <a:off x="397770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grpSp>
        <p:nvGrpSpPr>
          <p:cNvPr id="103" name="Google Shape;1923;p42">
            <a:extLst>
              <a:ext uri="{FF2B5EF4-FFF2-40B4-BE49-F238E27FC236}">
                <a16:creationId xmlns:a16="http://schemas.microsoft.com/office/drawing/2014/main" id="{7A797106-4B89-4DED-8C51-9852396A6347}"/>
              </a:ext>
            </a:extLst>
          </p:cNvPr>
          <p:cNvGrpSpPr/>
          <p:nvPr/>
        </p:nvGrpSpPr>
        <p:grpSpPr>
          <a:xfrm>
            <a:off x="4599826" y="261870"/>
            <a:ext cx="566427" cy="563860"/>
            <a:chOff x="882450" y="4001850"/>
            <a:chExt cx="595800" cy="593100"/>
          </a:xfrm>
        </p:grpSpPr>
        <p:sp>
          <p:nvSpPr>
            <p:cNvPr id="104" name="Google Shape;1924;p42">
              <a:hlinkClick r:id="" action="ppaction://noaction"/>
              <a:extLst>
                <a:ext uri="{FF2B5EF4-FFF2-40B4-BE49-F238E27FC236}">
                  <a16:creationId xmlns:a16="http://schemas.microsoft.com/office/drawing/2014/main" id="{1968DE72-E105-4295-BF6D-065C72C62608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" name="Google Shape;1925;p42">
              <a:hlinkClick r:id="" action="ppaction://noaction"/>
              <a:extLst>
                <a:ext uri="{FF2B5EF4-FFF2-40B4-BE49-F238E27FC236}">
                  <a16:creationId xmlns:a16="http://schemas.microsoft.com/office/drawing/2014/main" id="{E89711B7-89A8-40A2-81A0-A73A73200DD2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06" name="Google Shape;1926;p42">
            <a:extLst>
              <a:ext uri="{FF2B5EF4-FFF2-40B4-BE49-F238E27FC236}">
                <a16:creationId xmlns:a16="http://schemas.microsoft.com/office/drawing/2014/main" id="{75860D62-47F9-4E62-997F-630729BCC58A}"/>
              </a:ext>
            </a:extLst>
          </p:cNvPr>
          <p:cNvGrpSpPr/>
          <p:nvPr/>
        </p:nvGrpSpPr>
        <p:grpSpPr>
          <a:xfrm>
            <a:off x="5220485" y="261870"/>
            <a:ext cx="566427" cy="563860"/>
            <a:chOff x="882450" y="4001850"/>
            <a:chExt cx="595800" cy="593100"/>
          </a:xfrm>
        </p:grpSpPr>
        <p:sp>
          <p:nvSpPr>
            <p:cNvPr id="107" name="Google Shape;1927;p42">
              <a:hlinkClick r:id="" action="ppaction://noaction"/>
              <a:extLst>
                <a:ext uri="{FF2B5EF4-FFF2-40B4-BE49-F238E27FC236}">
                  <a16:creationId xmlns:a16="http://schemas.microsoft.com/office/drawing/2014/main" id="{D4C98AFC-1CAB-4FCD-A427-18A5FB76881B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" name="Google Shape;1928;p42">
              <a:hlinkClick r:id="" action="ppaction://noaction"/>
              <a:extLst>
                <a:ext uri="{FF2B5EF4-FFF2-40B4-BE49-F238E27FC236}">
                  <a16:creationId xmlns:a16="http://schemas.microsoft.com/office/drawing/2014/main" id="{E9243710-49CC-449B-9163-133D054DBEA4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09" name="Google Shape;1929;p42">
            <a:extLst>
              <a:ext uri="{FF2B5EF4-FFF2-40B4-BE49-F238E27FC236}">
                <a16:creationId xmlns:a16="http://schemas.microsoft.com/office/drawing/2014/main" id="{A307DBE5-CB0B-4232-850B-2DC24C653134}"/>
              </a:ext>
            </a:extLst>
          </p:cNvPr>
          <p:cNvGrpSpPr/>
          <p:nvPr/>
        </p:nvGrpSpPr>
        <p:grpSpPr>
          <a:xfrm>
            <a:off x="5841145" y="261870"/>
            <a:ext cx="566427" cy="563860"/>
            <a:chOff x="882450" y="4001850"/>
            <a:chExt cx="595800" cy="593100"/>
          </a:xfrm>
        </p:grpSpPr>
        <p:sp>
          <p:nvSpPr>
            <p:cNvPr id="110" name="Google Shape;1930;p42">
              <a:hlinkClick r:id="" action="ppaction://noaction"/>
              <a:extLst>
                <a:ext uri="{FF2B5EF4-FFF2-40B4-BE49-F238E27FC236}">
                  <a16:creationId xmlns:a16="http://schemas.microsoft.com/office/drawing/2014/main" id="{515CBA82-326C-457A-A7B5-1C23B72A3B48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" name="Google Shape;1931;p42">
              <a:hlinkClick r:id="" action="ppaction://noaction"/>
              <a:extLst>
                <a:ext uri="{FF2B5EF4-FFF2-40B4-BE49-F238E27FC236}">
                  <a16:creationId xmlns:a16="http://schemas.microsoft.com/office/drawing/2014/main" id="{F13D207B-28FF-4C52-A401-60DD3392C0C9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rgbClr val="A0D5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12" name="Google Shape;1932;p42">
            <a:extLst>
              <a:ext uri="{FF2B5EF4-FFF2-40B4-BE49-F238E27FC236}">
                <a16:creationId xmlns:a16="http://schemas.microsoft.com/office/drawing/2014/main" id="{8EF3BD14-022D-4C03-A782-D8D1F2D2E38D}"/>
              </a:ext>
            </a:extLst>
          </p:cNvPr>
          <p:cNvGrpSpPr/>
          <p:nvPr/>
        </p:nvGrpSpPr>
        <p:grpSpPr>
          <a:xfrm>
            <a:off x="6461805" y="261870"/>
            <a:ext cx="566427" cy="563860"/>
            <a:chOff x="882450" y="4001850"/>
            <a:chExt cx="595800" cy="593100"/>
          </a:xfrm>
        </p:grpSpPr>
        <p:sp>
          <p:nvSpPr>
            <p:cNvPr id="113" name="Google Shape;1933;p42">
              <a:hlinkClick r:id="" action="ppaction://noaction"/>
              <a:extLst>
                <a:ext uri="{FF2B5EF4-FFF2-40B4-BE49-F238E27FC236}">
                  <a16:creationId xmlns:a16="http://schemas.microsoft.com/office/drawing/2014/main" id="{08D4D8A6-04F8-4833-B5E8-0270C532524E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" name="Google Shape;1934;p42">
              <a:hlinkClick r:id="" action="ppaction://noaction"/>
              <a:extLst>
                <a:ext uri="{FF2B5EF4-FFF2-40B4-BE49-F238E27FC236}">
                  <a16:creationId xmlns:a16="http://schemas.microsoft.com/office/drawing/2014/main" id="{6C3B6B18-39E3-47CF-8C7F-325536657C8F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15" name="Google Shape;1935;p42">
            <a:extLst>
              <a:ext uri="{FF2B5EF4-FFF2-40B4-BE49-F238E27FC236}">
                <a16:creationId xmlns:a16="http://schemas.microsoft.com/office/drawing/2014/main" id="{0E7149EA-5315-4851-9ABC-D79642C2EA4E}"/>
              </a:ext>
            </a:extLst>
          </p:cNvPr>
          <p:cNvGrpSpPr/>
          <p:nvPr/>
        </p:nvGrpSpPr>
        <p:grpSpPr>
          <a:xfrm>
            <a:off x="7082465" y="261870"/>
            <a:ext cx="566427" cy="563860"/>
            <a:chOff x="882450" y="4001850"/>
            <a:chExt cx="595800" cy="593100"/>
          </a:xfrm>
        </p:grpSpPr>
        <p:sp>
          <p:nvSpPr>
            <p:cNvPr id="116" name="Google Shape;1936;p42">
              <a:hlinkClick r:id="" action="ppaction://noaction"/>
              <a:extLst>
                <a:ext uri="{FF2B5EF4-FFF2-40B4-BE49-F238E27FC236}">
                  <a16:creationId xmlns:a16="http://schemas.microsoft.com/office/drawing/2014/main" id="{FAC79AAA-E657-49C2-A625-C6D5FCD14FC0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" name="Google Shape;1937;p42">
              <a:hlinkClick r:id="" action="ppaction://noaction"/>
              <a:extLst>
                <a:ext uri="{FF2B5EF4-FFF2-40B4-BE49-F238E27FC236}">
                  <a16:creationId xmlns:a16="http://schemas.microsoft.com/office/drawing/2014/main" id="{794F5A52-611D-41DE-80C4-A0AFB0CA9B5C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18" name="Google Shape;1938;p42">
            <a:extLst>
              <a:ext uri="{FF2B5EF4-FFF2-40B4-BE49-F238E27FC236}">
                <a16:creationId xmlns:a16="http://schemas.microsoft.com/office/drawing/2014/main" id="{48B6365A-4F09-4C4B-8A1A-134C3DB97B5E}"/>
              </a:ext>
            </a:extLst>
          </p:cNvPr>
          <p:cNvGrpSpPr/>
          <p:nvPr/>
        </p:nvGrpSpPr>
        <p:grpSpPr>
          <a:xfrm>
            <a:off x="7703124" y="261870"/>
            <a:ext cx="566427" cy="563860"/>
            <a:chOff x="882450" y="4001850"/>
            <a:chExt cx="595800" cy="593100"/>
          </a:xfrm>
        </p:grpSpPr>
        <p:sp>
          <p:nvSpPr>
            <p:cNvPr id="119" name="Google Shape;1939;p42">
              <a:hlinkClick r:id="" action="ppaction://noaction"/>
              <a:extLst>
                <a:ext uri="{FF2B5EF4-FFF2-40B4-BE49-F238E27FC236}">
                  <a16:creationId xmlns:a16="http://schemas.microsoft.com/office/drawing/2014/main" id="{DDF1E005-FFBD-4208-8147-F752F1616106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" name="Google Shape;1940;p42">
              <a:hlinkClick r:id="" action="ppaction://noaction"/>
              <a:extLst>
                <a:ext uri="{FF2B5EF4-FFF2-40B4-BE49-F238E27FC236}">
                  <a16:creationId xmlns:a16="http://schemas.microsoft.com/office/drawing/2014/main" id="{A0277DF1-8B5B-4DAC-ACAD-02DB40E9EB73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121" name="Google Shape;1941;p42">
            <a:hlinkClick r:id="" action="ppaction://noaction"/>
            <a:extLst>
              <a:ext uri="{FF2B5EF4-FFF2-40B4-BE49-F238E27FC236}">
                <a16:creationId xmlns:a16="http://schemas.microsoft.com/office/drawing/2014/main" id="{F7FD9697-6A20-4032-B38B-1AA7DA8D6EEA}"/>
              </a:ext>
            </a:extLst>
          </p:cNvPr>
          <p:cNvSpPr txBox="1"/>
          <p:nvPr/>
        </p:nvSpPr>
        <p:spPr>
          <a:xfrm>
            <a:off x="459835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2" name="Google Shape;1942;p42">
            <a:hlinkClick r:id="" action="ppaction://noaction"/>
            <a:extLst>
              <a:ext uri="{FF2B5EF4-FFF2-40B4-BE49-F238E27FC236}">
                <a16:creationId xmlns:a16="http://schemas.microsoft.com/office/drawing/2014/main" id="{D83CEDF7-D094-4702-B53E-90C833D7E9BB}"/>
              </a:ext>
            </a:extLst>
          </p:cNvPr>
          <p:cNvSpPr txBox="1"/>
          <p:nvPr/>
        </p:nvSpPr>
        <p:spPr>
          <a:xfrm>
            <a:off x="521901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اوت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3" name="Google Shape;1943;p42">
            <a:hlinkClick r:id="" action="ppaction://noaction"/>
            <a:extLst>
              <a:ext uri="{FF2B5EF4-FFF2-40B4-BE49-F238E27FC236}">
                <a16:creationId xmlns:a16="http://schemas.microsoft.com/office/drawing/2014/main" id="{C85E6C42-7D93-485C-B212-F2F5D56A6B09}"/>
              </a:ext>
            </a:extLst>
          </p:cNvPr>
          <p:cNvSpPr txBox="1"/>
          <p:nvPr/>
        </p:nvSpPr>
        <p:spPr>
          <a:xfrm>
            <a:off x="584115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SEP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4" name="Google Shape;1944;p42">
            <a:hlinkClick r:id="" action="ppaction://noaction"/>
            <a:extLst>
              <a:ext uri="{FF2B5EF4-FFF2-40B4-BE49-F238E27FC236}">
                <a16:creationId xmlns:a16="http://schemas.microsoft.com/office/drawing/2014/main" id="{4F7D10A7-A4F8-401B-B2B0-5E9988F91961}"/>
              </a:ext>
            </a:extLst>
          </p:cNvPr>
          <p:cNvSpPr txBox="1"/>
          <p:nvPr/>
        </p:nvSpPr>
        <p:spPr>
          <a:xfrm>
            <a:off x="646181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اکتبر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5" name="Google Shape;1945;p42">
            <a:hlinkClick r:id="" action="ppaction://noaction"/>
            <a:extLst>
              <a:ext uri="{FF2B5EF4-FFF2-40B4-BE49-F238E27FC236}">
                <a16:creationId xmlns:a16="http://schemas.microsoft.com/office/drawing/2014/main" id="{5CD4F971-AA20-4E2A-8D6E-C37AFF84109F}"/>
              </a:ext>
            </a:extLst>
          </p:cNvPr>
          <p:cNvSpPr txBox="1"/>
          <p:nvPr/>
        </p:nvSpPr>
        <p:spPr>
          <a:xfrm>
            <a:off x="708247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نوامبر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6" name="Google Shape;1946;p42">
            <a:hlinkClick r:id="" action="ppaction://noaction"/>
            <a:extLst>
              <a:ext uri="{FF2B5EF4-FFF2-40B4-BE49-F238E27FC236}">
                <a16:creationId xmlns:a16="http://schemas.microsoft.com/office/drawing/2014/main" id="{A55CBC26-D4EA-40CE-B352-B24031DEC911}"/>
              </a:ext>
            </a:extLst>
          </p:cNvPr>
          <p:cNvSpPr txBox="1"/>
          <p:nvPr/>
        </p:nvSpPr>
        <p:spPr>
          <a:xfrm>
            <a:off x="770313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دسامبر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7" name="Google Shape;2377;p47"/>
          <p:cNvSpPr/>
          <p:nvPr/>
        </p:nvSpPr>
        <p:spPr>
          <a:xfrm>
            <a:off x="713225" y="2009775"/>
            <a:ext cx="7724700" cy="2585700"/>
          </a:xfrm>
          <a:prstGeom prst="roundRect">
            <a:avLst>
              <a:gd name="adj" fmla="val 11111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378" name="Google Shape;2378;p47"/>
          <p:cNvSpPr/>
          <p:nvPr/>
        </p:nvSpPr>
        <p:spPr>
          <a:xfrm>
            <a:off x="713225" y="1495425"/>
            <a:ext cx="7724700" cy="4668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379" name="Google Shape;2379;p47"/>
          <p:cNvSpPr txBox="1">
            <a:spLocks noGrp="1"/>
          </p:cNvSpPr>
          <p:nvPr>
            <p:ph type="title"/>
          </p:nvPr>
        </p:nvSpPr>
        <p:spPr>
          <a:xfrm>
            <a:off x="713200" y="940325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چهار شنبه</a:t>
            </a:r>
            <a:endParaRPr dirty="0">
              <a:cs typeface="B Nazanin" panose="00000400000000000000" pitchFamily="2" charset="-78"/>
            </a:endParaRPr>
          </a:p>
        </p:txBody>
      </p:sp>
      <p:graphicFrame>
        <p:nvGraphicFramePr>
          <p:cNvPr id="2380" name="Google Shape;2380;p47"/>
          <p:cNvGraphicFramePr/>
          <p:nvPr>
            <p:extLst>
              <p:ext uri="{D42A27DB-BD31-4B8C-83A1-F6EECF244321}">
                <p14:modId xmlns:p14="http://schemas.microsoft.com/office/powerpoint/2010/main" val="801244116"/>
              </p:ext>
            </p:extLst>
          </p:nvPr>
        </p:nvGraphicFramePr>
        <p:xfrm>
          <a:off x="713200" y="1525340"/>
          <a:ext cx="7724700" cy="3021555"/>
        </p:xfrm>
        <a:graphic>
          <a:graphicData uri="http://schemas.openxmlformats.org/drawingml/2006/table">
            <a:tbl>
              <a:tblPr>
                <a:noFill/>
                <a:tableStyleId>{2910BBC3-322A-4F61-A82F-89EA2AF69941}</a:tableStyleId>
              </a:tblPr>
              <a:tblGrid>
                <a:gridCol w="1345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54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9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700" dirty="0">
                          <a:solidFill>
                            <a:schemeClr val="accent5"/>
                          </a:solidFill>
                          <a:latin typeface="Titan One"/>
                          <a:ea typeface="Titan One"/>
                          <a:cs typeface="B Nazanin" panose="00000400000000000000" pitchFamily="2" charset="-78"/>
                          <a:sym typeface="Titan One"/>
                        </a:rPr>
                        <a:t>ساعت</a:t>
                      </a:r>
                      <a:endParaRPr sz="1700" dirty="0">
                        <a:solidFill>
                          <a:schemeClr val="accent5"/>
                        </a:solidFill>
                        <a:latin typeface="Titan One"/>
                        <a:ea typeface="Titan One"/>
                        <a:cs typeface="B Nazanin" panose="00000400000000000000" pitchFamily="2" charset="-78"/>
                        <a:sym typeface="Titan One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666666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700" dirty="0">
                          <a:solidFill>
                            <a:schemeClr val="accent5"/>
                          </a:solidFill>
                          <a:latin typeface="Titan One"/>
                          <a:ea typeface="Titan One"/>
                          <a:cs typeface="B Nazanin" panose="00000400000000000000" pitchFamily="2" charset="-78"/>
                          <a:sym typeface="Titan One"/>
                        </a:rPr>
                        <a:t>وظایف</a:t>
                      </a:r>
                      <a:endParaRPr sz="1700" dirty="0">
                        <a:solidFill>
                          <a:schemeClr val="accent5"/>
                        </a:solidFill>
                        <a:latin typeface="Titan One"/>
                        <a:ea typeface="Titan One"/>
                        <a:cs typeface="B Nazanin" panose="00000400000000000000" pitchFamily="2" charset="-78"/>
                        <a:sym typeface="Titan One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700" dirty="0">
                          <a:solidFill>
                            <a:schemeClr val="accent5"/>
                          </a:solidFill>
                          <a:latin typeface="Titan One"/>
                          <a:ea typeface="Titan One"/>
                          <a:cs typeface="B Nazanin" panose="00000400000000000000" pitchFamily="2" charset="-78"/>
                          <a:sym typeface="Titan One"/>
                        </a:rPr>
                        <a:t>شرح</a:t>
                      </a:r>
                      <a:endParaRPr sz="1700" dirty="0">
                        <a:solidFill>
                          <a:schemeClr val="accent5"/>
                        </a:solidFill>
                        <a:latin typeface="Titan One"/>
                        <a:ea typeface="Titan One"/>
                        <a:cs typeface="B Nazanin" panose="00000400000000000000" pitchFamily="2" charset="-78"/>
                        <a:sym typeface="Titan One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666666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666666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92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9:00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ارائه</a:t>
                      </a:r>
                      <a:endParaRPr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74320" lvl="0" indent="-226059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1400"/>
                        <a:buFont typeface="Gudea"/>
                        <a:buChar char="●"/>
                      </a:pPr>
                      <a:r>
                        <a:rPr lang="fa-IR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قالب پاورپوینت حشرات و حشره شناسی قابل ویرایش می باشد</a:t>
                      </a:r>
                      <a:endParaRPr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92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10:00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ملاقات</a:t>
                      </a:r>
                      <a:r>
                        <a:rPr lang="en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 </a:t>
                      </a:r>
                      <a:endParaRPr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74320" lvl="0" indent="-226059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1400"/>
                        <a:buFont typeface="Gudea"/>
                        <a:buChar char="●"/>
                      </a:pPr>
                      <a:r>
                        <a:rPr lang="fa-IR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قالب پاورپوینت حشرات و حشره شناسی قابل ویرایش می باشد</a:t>
                      </a:r>
                      <a:endParaRPr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92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11:00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تمیز کردن</a:t>
                      </a:r>
                      <a:endParaRPr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74320" lvl="0" indent="-226059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1400"/>
                        <a:buFont typeface="Gudea"/>
                        <a:buChar char="●"/>
                      </a:pPr>
                      <a:r>
                        <a:rPr lang="fa-IR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قالب پاورپوینت حشرات و حشره شناسی قابل ویرایش می باشد</a:t>
                      </a:r>
                      <a:endParaRPr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92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12:00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تمرین</a:t>
                      </a:r>
                      <a:r>
                        <a:rPr lang="en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 </a:t>
                      </a:r>
                      <a:endParaRPr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74320" lvl="0" indent="-226059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1400"/>
                        <a:buFont typeface="Gudea"/>
                        <a:buChar char="●"/>
                      </a:pPr>
                      <a:r>
                        <a:rPr lang="fa-IR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قالب پاورپوینت حشرات و حشره شناسی قابل ویرایش می باشد</a:t>
                      </a:r>
                      <a:endParaRPr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925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13:00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در حال مطالعه</a:t>
                      </a:r>
                      <a:endParaRPr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74320" lvl="0" indent="-226059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1400"/>
                        <a:buFont typeface="Gudea"/>
                        <a:buChar char="●"/>
                      </a:pPr>
                      <a:r>
                        <a:rPr lang="fa-IR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قالب پاورپوینت حشرات و حشره شناسی قابل ویرایش می باشد</a:t>
                      </a:r>
                      <a:endParaRPr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59C3EA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ECF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381" name="Google Shape;2381;p47"/>
          <p:cNvGrpSpPr/>
          <p:nvPr/>
        </p:nvGrpSpPr>
        <p:grpSpPr>
          <a:xfrm flipH="1">
            <a:off x="1685767" y="848738"/>
            <a:ext cx="956350" cy="999728"/>
            <a:chOff x="6213342" y="1181550"/>
            <a:chExt cx="956350" cy="999728"/>
          </a:xfrm>
        </p:grpSpPr>
        <p:sp>
          <p:nvSpPr>
            <p:cNvPr id="2382" name="Google Shape;2382;p47"/>
            <p:cNvSpPr/>
            <p:nvPr/>
          </p:nvSpPr>
          <p:spPr>
            <a:xfrm rot="864781">
              <a:off x="6304903" y="1264667"/>
              <a:ext cx="773228" cy="833495"/>
            </a:xfrm>
            <a:custGeom>
              <a:avLst/>
              <a:gdLst/>
              <a:ahLst/>
              <a:cxnLst/>
              <a:rect l="l" t="t" r="r" b="b"/>
              <a:pathLst>
                <a:path w="12118" h="13062" extrusionOk="0">
                  <a:moveTo>
                    <a:pt x="4067" y="1"/>
                  </a:moveTo>
                  <a:cubicBezTo>
                    <a:pt x="3614" y="1"/>
                    <a:pt x="3206" y="295"/>
                    <a:pt x="3083" y="721"/>
                  </a:cubicBezTo>
                  <a:cubicBezTo>
                    <a:pt x="2975" y="1098"/>
                    <a:pt x="3103" y="1504"/>
                    <a:pt x="3410" y="1750"/>
                  </a:cubicBezTo>
                  <a:lnTo>
                    <a:pt x="3334" y="2096"/>
                  </a:lnTo>
                  <a:cubicBezTo>
                    <a:pt x="3234" y="2087"/>
                    <a:pt x="3133" y="2084"/>
                    <a:pt x="3036" y="2084"/>
                  </a:cubicBezTo>
                  <a:cubicBezTo>
                    <a:pt x="3021" y="1866"/>
                    <a:pt x="2982" y="1651"/>
                    <a:pt x="2920" y="1442"/>
                  </a:cubicBezTo>
                  <a:cubicBezTo>
                    <a:pt x="2831" y="1145"/>
                    <a:pt x="2707" y="902"/>
                    <a:pt x="2541" y="702"/>
                  </a:cubicBezTo>
                  <a:cubicBezTo>
                    <a:pt x="2306" y="420"/>
                    <a:pt x="1991" y="234"/>
                    <a:pt x="1654" y="181"/>
                  </a:cubicBezTo>
                  <a:cubicBezTo>
                    <a:pt x="1587" y="170"/>
                    <a:pt x="1520" y="165"/>
                    <a:pt x="1454" y="165"/>
                  </a:cubicBezTo>
                  <a:cubicBezTo>
                    <a:pt x="1164" y="165"/>
                    <a:pt x="891" y="265"/>
                    <a:pt x="683" y="454"/>
                  </a:cubicBezTo>
                  <a:cubicBezTo>
                    <a:pt x="341" y="763"/>
                    <a:pt x="244" y="1274"/>
                    <a:pt x="450" y="1670"/>
                  </a:cubicBezTo>
                  <a:cubicBezTo>
                    <a:pt x="581" y="1916"/>
                    <a:pt x="814" y="2092"/>
                    <a:pt x="1087" y="2151"/>
                  </a:cubicBezTo>
                  <a:cubicBezTo>
                    <a:pt x="1107" y="2156"/>
                    <a:pt x="1126" y="2159"/>
                    <a:pt x="1146" y="2163"/>
                  </a:cubicBezTo>
                  <a:lnTo>
                    <a:pt x="1355" y="2550"/>
                  </a:lnTo>
                  <a:cubicBezTo>
                    <a:pt x="646" y="3013"/>
                    <a:pt x="161" y="3805"/>
                    <a:pt x="86" y="4650"/>
                  </a:cubicBezTo>
                  <a:cubicBezTo>
                    <a:pt x="0" y="5612"/>
                    <a:pt x="451" y="6598"/>
                    <a:pt x="1235" y="7162"/>
                  </a:cubicBezTo>
                  <a:cubicBezTo>
                    <a:pt x="1681" y="7484"/>
                    <a:pt x="2229" y="7662"/>
                    <a:pt x="2804" y="7678"/>
                  </a:cubicBezTo>
                  <a:lnTo>
                    <a:pt x="2804" y="7685"/>
                  </a:lnTo>
                  <a:cubicBezTo>
                    <a:pt x="2803" y="7697"/>
                    <a:pt x="2801" y="7708"/>
                    <a:pt x="2799" y="7719"/>
                  </a:cubicBezTo>
                  <a:lnTo>
                    <a:pt x="2799" y="7724"/>
                  </a:lnTo>
                  <a:cubicBezTo>
                    <a:pt x="2798" y="7730"/>
                    <a:pt x="2798" y="7737"/>
                    <a:pt x="2796" y="7744"/>
                  </a:cubicBezTo>
                  <a:lnTo>
                    <a:pt x="2796" y="7747"/>
                  </a:lnTo>
                  <a:cubicBezTo>
                    <a:pt x="2796" y="7757"/>
                    <a:pt x="2794" y="7767"/>
                    <a:pt x="2792" y="7779"/>
                  </a:cubicBezTo>
                  <a:cubicBezTo>
                    <a:pt x="2791" y="7791"/>
                    <a:pt x="2791" y="7804"/>
                    <a:pt x="2789" y="7816"/>
                  </a:cubicBezTo>
                  <a:cubicBezTo>
                    <a:pt x="2759" y="8227"/>
                    <a:pt x="2771" y="8639"/>
                    <a:pt x="2828" y="9048"/>
                  </a:cubicBezTo>
                  <a:cubicBezTo>
                    <a:pt x="2917" y="9706"/>
                    <a:pt x="3121" y="10343"/>
                    <a:pt x="3430" y="10932"/>
                  </a:cubicBezTo>
                  <a:cubicBezTo>
                    <a:pt x="3488" y="11044"/>
                    <a:pt x="3552" y="11155"/>
                    <a:pt x="3616" y="11260"/>
                  </a:cubicBezTo>
                  <a:cubicBezTo>
                    <a:pt x="3998" y="11881"/>
                    <a:pt x="4458" y="12345"/>
                    <a:pt x="4981" y="12640"/>
                  </a:cubicBezTo>
                  <a:cubicBezTo>
                    <a:pt x="5206" y="12766"/>
                    <a:pt x="5445" y="12865"/>
                    <a:pt x="5695" y="12932"/>
                  </a:cubicBezTo>
                  <a:cubicBezTo>
                    <a:pt x="6011" y="13018"/>
                    <a:pt x="6339" y="13061"/>
                    <a:pt x="6668" y="13061"/>
                  </a:cubicBezTo>
                  <a:cubicBezTo>
                    <a:pt x="6674" y="13061"/>
                    <a:pt x="6680" y="13061"/>
                    <a:pt x="6686" y="13061"/>
                  </a:cubicBezTo>
                  <a:cubicBezTo>
                    <a:pt x="6997" y="13060"/>
                    <a:pt x="7305" y="13028"/>
                    <a:pt x="7609" y="12962"/>
                  </a:cubicBezTo>
                  <a:cubicBezTo>
                    <a:pt x="8323" y="12811"/>
                    <a:pt x="8962" y="12513"/>
                    <a:pt x="9438" y="12268"/>
                  </a:cubicBezTo>
                  <a:cubicBezTo>
                    <a:pt x="9557" y="12208"/>
                    <a:pt x="9686" y="12142"/>
                    <a:pt x="9831" y="12064"/>
                  </a:cubicBezTo>
                  <a:cubicBezTo>
                    <a:pt x="9931" y="12010"/>
                    <a:pt x="10022" y="11961"/>
                    <a:pt x="10106" y="11913"/>
                  </a:cubicBezTo>
                  <a:lnTo>
                    <a:pt x="10124" y="11904"/>
                  </a:lnTo>
                  <a:lnTo>
                    <a:pt x="10193" y="11864"/>
                  </a:lnTo>
                  <a:lnTo>
                    <a:pt x="10278" y="11815"/>
                  </a:lnTo>
                  <a:lnTo>
                    <a:pt x="10280" y="11814"/>
                  </a:lnTo>
                  <a:lnTo>
                    <a:pt x="10292" y="11809"/>
                  </a:lnTo>
                  <a:cubicBezTo>
                    <a:pt x="10669" y="11586"/>
                    <a:pt x="11216" y="11228"/>
                    <a:pt x="11608" y="10685"/>
                  </a:cubicBezTo>
                  <a:lnTo>
                    <a:pt x="11612" y="10682"/>
                  </a:lnTo>
                  <a:cubicBezTo>
                    <a:pt x="11944" y="10224"/>
                    <a:pt x="12118" y="9691"/>
                    <a:pt x="12103" y="9184"/>
                  </a:cubicBezTo>
                  <a:cubicBezTo>
                    <a:pt x="12103" y="9169"/>
                    <a:pt x="12101" y="9154"/>
                    <a:pt x="12100" y="9141"/>
                  </a:cubicBezTo>
                  <a:lnTo>
                    <a:pt x="12100" y="9139"/>
                  </a:lnTo>
                  <a:cubicBezTo>
                    <a:pt x="12100" y="9127"/>
                    <a:pt x="12098" y="9115"/>
                    <a:pt x="12098" y="9102"/>
                  </a:cubicBezTo>
                  <a:lnTo>
                    <a:pt x="12098" y="9099"/>
                  </a:lnTo>
                  <a:cubicBezTo>
                    <a:pt x="12096" y="9085"/>
                    <a:pt x="12096" y="9070"/>
                    <a:pt x="12094" y="9057"/>
                  </a:cubicBezTo>
                  <a:cubicBezTo>
                    <a:pt x="12093" y="9032"/>
                    <a:pt x="12089" y="9005"/>
                    <a:pt x="12086" y="8978"/>
                  </a:cubicBezTo>
                  <a:cubicBezTo>
                    <a:pt x="12084" y="8965"/>
                    <a:pt x="12081" y="8951"/>
                    <a:pt x="12079" y="8938"/>
                  </a:cubicBezTo>
                  <a:lnTo>
                    <a:pt x="12079" y="8936"/>
                  </a:lnTo>
                  <a:cubicBezTo>
                    <a:pt x="12078" y="8921"/>
                    <a:pt x="12074" y="8906"/>
                    <a:pt x="12071" y="8891"/>
                  </a:cubicBezTo>
                  <a:cubicBezTo>
                    <a:pt x="12016" y="8579"/>
                    <a:pt x="11885" y="8285"/>
                    <a:pt x="11689" y="8035"/>
                  </a:cubicBezTo>
                  <a:cubicBezTo>
                    <a:pt x="11808" y="7378"/>
                    <a:pt x="11729" y="6702"/>
                    <a:pt x="11461" y="6090"/>
                  </a:cubicBezTo>
                  <a:cubicBezTo>
                    <a:pt x="11164" y="5403"/>
                    <a:pt x="10644" y="4804"/>
                    <a:pt x="9993" y="4402"/>
                  </a:cubicBezTo>
                  <a:cubicBezTo>
                    <a:pt x="9423" y="4049"/>
                    <a:pt x="8793" y="3865"/>
                    <a:pt x="8155" y="3865"/>
                  </a:cubicBezTo>
                  <a:cubicBezTo>
                    <a:pt x="8071" y="3865"/>
                    <a:pt x="7987" y="3868"/>
                    <a:pt x="7902" y="3875"/>
                  </a:cubicBezTo>
                  <a:cubicBezTo>
                    <a:pt x="7449" y="3910"/>
                    <a:pt x="7010" y="4038"/>
                    <a:pt x="6609" y="4247"/>
                  </a:cubicBezTo>
                  <a:cubicBezTo>
                    <a:pt x="6420" y="3825"/>
                    <a:pt x="6145" y="3444"/>
                    <a:pt x="5803" y="3129"/>
                  </a:cubicBezTo>
                  <a:cubicBezTo>
                    <a:pt x="5564" y="2912"/>
                    <a:pt x="5300" y="2726"/>
                    <a:pt x="5014" y="2575"/>
                  </a:cubicBezTo>
                  <a:cubicBezTo>
                    <a:pt x="5224" y="2178"/>
                    <a:pt x="5315" y="1728"/>
                    <a:pt x="5274" y="1279"/>
                  </a:cubicBezTo>
                  <a:cubicBezTo>
                    <a:pt x="5246" y="992"/>
                    <a:pt x="5164" y="742"/>
                    <a:pt x="5028" y="538"/>
                  </a:cubicBezTo>
                  <a:cubicBezTo>
                    <a:pt x="4820" y="226"/>
                    <a:pt x="4486" y="25"/>
                    <a:pt x="4132" y="3"/>
                  </a:cubicBezTo>
                  <a:cubicBezTo>
                    <a:pt x="4110" y="1"/>
                    <a:pt x="4088" y="1"/>
                    <a:pt x="40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3" name="Google Shape;2383;p47"/>
            <p:cNvSpPr/>
            <p:nvPr/>
          </p:nvSpPr>
          <p:spPr>
            <a:xfrm rot="864781">
              <a:off x="6574533" y="1588375"/>
              <a:ext cx="472117" cy="436465"/>
            </a:xfrm>
            <a:custGeom>
              <a:avLst/>
              <a:gdLst/>
              <a:ahLst/>
              <a:cxnLst/>
              <a:rect l="l" t="t" r="r" b="b"/>
              <a:pathLst>
                <a:path w="7399" h="6840" extrusionOk="0">
                  <a:moveTo>
                    <a:pt x="3494" y="1"/>
                  </a:moveTo>
                  <a:cubicBezTo>
                    <a:pt x="2811" y="1"/>
                    <a:pt x="2101" y="267"/>
                    <a:pt x="1476" y="899"/>
                  </a:cubicBezTo>
                  <a:cubicBezTo>
                    <a:pt x="556" y="1832"/>
                    <a:pt x="94" y="3026"/>
                    <a:pt x="94" y="3026"/>
                  </a:cubicBezTo>
                  <a:cubicBezTo>
                    <a:pt x="1" y="6709"/>
                    <a:pt x="2720" y="6840"/>
                    <a:pt x="3105" y="6840"/>
                  </a:cubicBezTo>
                  <a:cubicBezTo>
                    <a:pt x="3134" y="6840"/>
                    <a:pt x="3150" y="6839"/>
                    <a:pt x="3150" y="6839"/>
                  </a:cubicBezTo>
                  <a:cubicBezTo>
                    <a:pt x="4441" y="6093"/>
                    <a:pt x="5275" y="5348"/>
                    <a:pt x="5794" y="4644"/>
                  </a:cubicBezTo>
                  <a:cubicBezTo>
                    <a:pt x="7399" y="2470"/>
                    <a:pt x="5572" y="1"/>
                    <a:pt x="34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4" name="Google Shape;2384;p47"/>
            <p:cNvSpPr/>
            <p:nvPr/>
          </p:nvSpPr>
          <p:spPr>
            <a:xfrm rot="864781">
              <a:off x="6558446" y="1715644"/>
              <a:ext cx="412265" cy="299591"/>
            </a:xfrm>
            <a:custGeom>
              <a:avLst/>
              <a:gdLst/>
              <a:ahLst/>
              <a:cxnLst/>
              <a:rect l="l" t="t" r="r" b="b"/>
              <a:pathLst>
                <a:path w="6461" h="4695" extrusionOk="0">
                  <a:moveTo>
                    <a:pt x="537" y="0"/>
                  </a:moveTo>
                  <a:cubicBezTo>
                    <a:pt x="242" y="500"/>
                    <a:pt x="94" y="881"/>
                    <a:pt x="94" y="881"/>
                  </a:cubicBezTo>
                  <a:cubicBezTo>
                    <a:pt x="1" y="4566"/>
                    <a:pt x="2724" y="4695"/>
                    <a:pt x="3106" y="4695"/>
                  </a:cubicBezTo>
                  <a:cubicBezTo>
                    <a:pt x="3134" y="4695"/>
                    <a:pt x="3150" y="4694"/>
                    <a:pt x="3150" y="4694"/>
                  </a:cubicBezTo>
                  <a:cubicBezTo>
                    <a:pt x="4439" y="3949"/>
                    <a:pt x="5273" y="3203"/>
                    <a:pt x="5793" y="2499"/>
                  </a:cubicBezTo>
                  <a:cubicBezTo>
                    <a:pt x="6291" y="1823"/>
                    <a:pt x="6460" y="1119"/>
                    <a:pt x="6391" y="470"/>
                  </a:cubicBezTo>
                  <a:lnTo>
                    <a:pt x="6391" y="470"/>
                  </a:lnTo>
                  <a:cubicBezTo>
                    <a:pt x="6333" y="567"/>
                    <a:pt x="6271" y="661"/>
                    <a:pt x="6202" y="752"/>
                  </a:cubicBezTo>
                  <a:cubicBezTo>
                    <a:pt x="5786" y="1315"/>
                    <a:pt x="5169" y="1904"/>
                    <a:pt x="4280" y="2499"/>
                  </a:cubicBezTo>
                  <a:cubicBezTo>
                    <a:pt x="3930" y="2733"/>
                    <a:pt x="3523" y="2855"/>
                    <a:pt x="3114" y="2855"/>
                  </a:cubicBezTo>
                  <a:cubicBezTo>
                    <a:pt x="2836" y="2855"/>
                    <a:pt x="2558" y="2799"/>
                    <a:pt x="2296" y="2683"/>
                  </a:cubicBezTo>
                  <a:cubicBezTo>
                    <a:pt x="1550" y="2355"/>
                    <a:pt x="718" y="1624"/>
                    <a:pt x="5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5" name="Google Shape;2385;p47"/>
            <p:cNvSpPr/>
            <p:nvPr/>
          </p:nvSpPr>
          <p:spPr>
            <a:xfrm rot="864781">
              <a:off x="6695203" y="1678521"/>
              <a:ext cx="160924" cy="248351"/>
            </a:xfrm>
            <a:custGeom>
              <a:avLst/>
              <a:gdLst/>
              <a:ahLst/>
              <a:cxnLst/>
              <a:rect l="l" t="t" r="r" b="b"/>
              <a:pathLst>
                <a:path w="2522" h="3892" fill="none" extrusionOk="0">
                  <a:moveTo>
                    <a:pt x="2431" y="3648"/>
                  </a:moveTo>
                  <a:cubicBezTo>
                    <a:pt x="2179" y="3891"/>
                    <a:pt x="1777" y="3888"/>
                    <a:pt x="1445" y="3780"/>
                  </a:cubicBezTo>
                  <a:cubicBezTo>
                    <a:pt x="779" y="3562"/>
                    <a:pt x="254" y="2962"/>
                    <a:pt x="128" y="2275"/>
                  </a:cubicBezTo>
                  <a:cubicBezTo>
                    <a:pt x="1" y="1585"/>
                    <a:pt x="278" y="837"/>
                    <a:pt x="821" y="396"/>
                  </a:cubicBezTo>
                  <a:cubicBezTo>
                    <a:pt x="1121" y="153"/>
                    <a:pt x="1529" y="1"/>
                    <a:pt x="1899" y="111"/>
                  </a:cubicBezTo>
                  <a:cubicBezTo>
                    <a:pt x="2256" y="219"/>
                    <a:pt x="2521" y="582"/>
                    <a:pt x="2511" y="956"/>
                  </a:cubicBezTo>
                  <a:cubicBezTo>
                    <a:pt x="2503" y="1330"/>
                    <a:pt x="2219" y="1681"/>
                    <a:pt x="1856" y="1770"/>
                  </a:cubicBezTo>
                  <a:cubicBezTo>
                    <a:pt x="1656" y="1818"/>
                    <a:pt x="1431" y="1790"/>
                    <a:pt x="1272" y="1659"/>
                  </a:cubicBezTo>
                  <a:cubicBezTo>
                    <a:pt x="1114" y="1528"/>
                    <a:pt x="1042" y="1288"/>
                    <a:pt x="1134" y="1106"/>
                  </a:cubicBezTo>
                </a:path>
              </a:pathLst>
            </a:custGeom>
            <a:noFill/>
            <a:ln w="190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6" name="Google Shape;2386;p47"/>
            <p:cNvSpPr/>
            <p:nvPr/>
          </p:nvSpPr>
          <p:spPr>
            <a:xfrm rot="864781">
              <a:off x="6585513" y="1488410"/>
              <a:ext cx="506191" cy="551643"/>
            </a:xfrm>
            <a:custGeom>
              <a:avLst/>
              <a:gdLst/>
              <a:ahLst/>
              <a:cxnLst/>
              <a:rect l="l" t="t" r="r" b="b"/>
              <a:pathLst>
                <a:path w="7933" h="8645" fill="none" extrusionOk="0">
                  <a:moveTo>
                    <a:pt x="101" y="4681"/>
                  </a:moveTo>
                  <a:cubicBezTo>
                    <a:pt x="101" y="4681"/>
                    <a:pt x="563" y="3487"/>
                    <a:pt x="1483" y="2554"/>
                  </a:cubicBezTo>
                  <a:cubicBezTo>
                    <a:pt x="4007" y="0"/>
                    <a:pt x="7933" y="3411"/>
                    <a:pt x="5801" y="6299"/>
                  </a:cubicBezTo>
                  <a:cubicBezTo>
                    <a:pt x="5282" y="7003"/>
                    <a:pt x="4448" y="7748"/>
                    <a:pt x="3157" y="8494"/>
                  </a:cubicBezTo>
                  <a:cubicBezTo>
                    <a:pt x="3157" y="8494"/>
                    <a:pt x="1" y="8645"/>
                    <a:pt x="101" y="468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7" name="Google Shape;2387;p47"/>
            <p:cNvSpPr/>
            <p:nvPr/>
          </p:nvSpPr>
          <p:spPr>
            <a:xfrm rot="864781">
              <a:off x="6332830" y="1439111"/>
              <a:ext cx="685109" cy="613540"/>
            </a:xfrm>
            <a:custGeom>
              <a:avLst/>
              <a:gdLst/>
              <a:ahLst/>
              <a:cxnLst/>
              <a:rect l="l" t="t" r="r" b="b"/>
              <a:pathLst>
                <a:path w="10737" h="9615" extrusionOk="0">
                  <a:moveTo>
                    <a:pt x="2339" y="1"/>
                  </a:moveTo>
                  <a:cubicBezTo>
                    <a:pt x="1964" y="1"/>
                    <a:pt x="1592" y="68"/>
                    <a:pt x="1255" y="230"/>
                  </a:cubicBezTo>
                  <a:cubicBezTo>
                    <a:pt x="600" y="545"/>
                    <a:pt x="130" y="1222"/>
                    <a:pt x="66" y="1947"/>
                  </a:cubicBezTo>
                  <a:cubicBezTo>
                    <a:pt x="1" y="2671"/>
                    <a:pt x="345" y="3421"/>
                    <a:pt x="935" y="3845"/>
                  </a:cubicBezTo>
                  <a:cubicBezTo>
                    <a:pt x="1303" y="4111"/>
                    <a:pt x="1746" y="4235"/>
                    <a:pt x="2194" y="4235"/>
                  </a:cubicBezTo>
                  <a:cubicBezTo>
                    <a:pt x="2258" y="4235"/>
                    <a:pt x="2322" y="4232"/>
                    <a:pt x="2386" y="4227"/>
                  </a:cubicBezTo>
                  <a:cubicBezTo>
                    <a:pt x="2479" y="4220"/>
                    <a:pt x="2557" y="4203"/>
                    <a:pt x="2623" y="4203"/>
                  </a:cubicBezTo>
                  <a:cubicBezTo>
                    <a:pt x="2718" y="4203"/>
                    <a:pt x="2786" y="4238"/>
                    <a:pt x="2837" y="4383"/>
                  </a:cubicBezTo>
                  <a:cubicBezTo>
                    <a:pt x="2904" y="4575"/>
                    <a:pt x="2785" y="4905"/>
                    <a:pt x="2770" y="5103"/>
                  </a:cubicBezTo>
                  <a:cubicBezTo>
                    <a:pt x="2689" y="6156"/>
                    <a:pt x="2941" y="7236"/>
                    <a:pt x="3496" y="8138"/>
                  </a:cubicBezTo>
                  <a:cubicBezTo>
                    <a:pt x="3779" y="8596"/>
                    <a:pt x="4146" y="9017"/>
                    <a:pt x="4616" y="9282"/>
                  </a:cubicBezTo>
                  <a:cubicBezTo>
                    <a:pt x="5030" y="9515"/>
                    <a:pt x="5505" y="9615"/>
                    <a:pt x="5983" y="9615"/>
                  </a:cubicBezTo>
                  <a:cubicBezTo>
                    <a:pt x="6247" y="9615"/>
                    <a:pt x="6511" y="9585"/>
                    <a:pt x="6767" y="9530"/>
                  </a:cubicBezTo>
                  <a:cubicBezTo>
                    <a:pt x="7490" y="9377"/>
                    <a:pt x="8161" y="9047"/>
                    <a:pt x="8813" y="8698"/>
                  </a:cubicBezTo>
                  <a:cubicBezTo>
                    <a:pt x="9390" y="8390"/>
                    <a:pt x="9977" y="8049"/>
                    <a:pt x="10361" y="7521"/>
                  </a:cubicBezTo>
                  <a:cubicBezTo>
                    <a:pt x="10588" y="7207"/>
                    <a:pt x="10737" y="6827"/>
                    <a:pt x="10725" y="6439"/>
                  </a:cubicBezTo>
                  <a:cubicBezTo>
                    <a:pt x="10712" y="6054"/>
                    <a:pt x="10524" y="5665"/>
                    <a:pt x="10198" y="5457"/>
                  </a:cubicBezTo>
                  <a:cubicBezTo>
                    <a:pt x="10046" y="5359"/>
                    <a:pt x="9863" y="5309"/>
                    <a:pt x="9682" y="5309"/>
                  </a:cubicBezTo>
                  <a:cubicBezTo>
                    <a:pt x="9476" y="5309"/>
                    <a:pt x="9272" y="5374"/>
                    <a:pt x="9117" y="5510"/>
                  </a:cubicBezTo>
                  <a:cubicBezTo>
                    <a:pt x="8875" y="5722"/>
                    <a:pt x="8783" y="6052"/>
                    <a:pt x="8644" y="6342"/>
                  </a:cubicBezTo>
                  <a:cubicBezTo>
                    <a:pt x="8320" y="7018"/>
                    <a:pt x="7650" y="7533"/>
                    <a:pt x="6903" y="7603"/>
                  </a:cubicBezTo>
                  <a:cubicBezTo>
                    <a:pt x="6847" y="7609"/>
                    <a:pt x="6790" y="7611"/>
                    <a:pt x="6733" y="7611"/>
                  </a:cubicBezTo>
                  <a:cubicBezTo>
                    <a:pt x="6041" y="7611"/>
                    <a:pt x="5349" y="7211"/>
                    <a:pt x="5065" y="6578"/>
                  </a:cubicBezTo>
                  <a:cubicBezTo>
                    <a:pt x="4784" y="5953"/>
                    <a:pt x="4913" y="5224"/>
                    <a:pt x="5104" y="4563"/>
                  </a:cubicBezTo>
                  <a:cubicBezTo>
                    <a:pt x="5297" y="3904"/>
                    <a:pt x="5548" y="3238"/>
                    <a:pt x="5495" y="2554"/>
                  </a:cubicBezTo>
                  <a:cubicBezTo>
                    <a:pt x="5444" y="1912"/>
                    <a:pt x="5119" y="1303"/>
                    <a:pt x="4644" y="867"/>
                  </a:cubicBezTo>
                  <a:cubicBezTo>
                    <a:pt x="4170" y="431"/>
                    <a:pt x="3554" y="161"/>
                    <a:pt x="2919" y="52"/>
                  </a:cubicBezTo>
                  <a:cubicBezTo>
                    <a:pt x="2728" y="19"/>
                    <a:pt x="2533" y="1"/>
                    <a:pt x="23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8" name="Google Shape;2388;p47"/>
            <p:cNvSpPr/>
            <p:nvPr/>
          </p:nvSpPr>
          <p:spPr>
            <a:xfrm rot="864781">
              <a:off x="6462403" y="1771402"/>
              <a:ext cx="513465" cy="297677"/>
            </a:xfrm>
            <a:custGeom>
              <a:avLst/>
              <a:gdLst/>
              <a:ahLst/>
              <a:cxnLst/>
              <a:rect l="l" t="t" r="r" b="b"/>
              <a:pathLst>
                <a:path w="8047" h="4665" extrusionOk="0">
                  <a:moveTo>
                    <a:pt x="102" y="1"/>
                  </a:moveTo>
                  <a:cubicBezTo>
                    <a:pt x="92" y="51"/>
                    <a:pt x="86" y="101"/>
                    <a:pt x="81" y="152"/>
                  </a:cubicBezTo>
                  <a:cubicBezTo>
                    <a:pt x="0" y="1205"/>
                    <a:pt x="252" y="2287"/>
                    <a:pt x="808" y="3187"/>
                  </a:cubicBezTo>
                  <a:cubicBezTo>
                    <a:pt x="1090" y="3645"/>
                    <a:pt x="1457" y="4066"/>
                    <a:pt x="1927" y="4331"/>
                  </a:cubicBezTo>
                  <a:cubicBezTo>
                    <a:pt x="2342" y="4565"/>
                    <a:pt x="2818" y="4664"/>
                    <a:pt x="3298" y="4664"/>
                  </a:cubicBezTo>
                  <a:cubicBezTo>
                    <a:pt x="3561" y="4664"/>
                    <a:pt x="3824" y="4635"/>
                    <a:pt x="4080" y="4581"/>
                  </a:cubicBezTo>
                  <a:cubicBezTo>
                    <a:pt x="4803" y="4426"/>
                    <a:pt x="5474" y="4096"/>
                    <a:pt x="6123" y="3747"/>
                  </a:cubicBezTo>
                  <a:cubicBezTo>
                    <a:pt x="6700" y="3440"/>
                    <a:pt x="7288" y="3098"/>
                    <a:pt x="7670" y="2570"/>
                  </a:cubicBezTo>
                  <a:cubicBezTo>
                    <a:pt x="7899" y="2256"/>
                    <a:pt x="8046" y="1876"/>
                    <a:pt x="8034" y="1490"/>
                  </a:cubicBezTo>
                  <a:cubicBezTo>
                    <a:pt x="8031" y="1373"/>
                    <a:pt x="8013" y="1257"/>
                    <a:pt x="7977" y="1146"/>
                  </a:cubicBezTo>
                  <a:cubicBezTo>
                    <a:pt x="7912" y="1339"/>
                    <a:pt x="7818" y="1520"/>
                    <a:pt x="7697" y="1685"/>
                  </a:cubicBezTo>
                  <a:cubicBezTo>
                    <a:pt x="7312" y="2216"/>
                    <a:pt x="6726" y="2555"/>
                    <a:pt x="6149" y="2863"/>
                  </a:cubicBezTo>
                  <a:cubicBezTo>
                    <a:pt x="5497" y="3214"/>
                    <a:pt x="4825" y="3543"/>
                    <a:pt x="4104" y="3695"/>
                  </a:cubicBezTo>
                  <a:cubicBezTo>
                    <a:pt x="3847" y="3749"/>
                    <a:pt x="3583" y="3779"/>
                    <a:pt x="3319" y="3779"/>
                  </a:cubicBezTo>
                  <a:cubicBezTo>
                    <a:pt x="2841" y="3779"/>
                    <a:pt x="2366" y="3680"/>
                    <a:pt x="1952" y="3447"/>
                  </a:cubicBezTo>
                  <a:cubicBezTo>
                    <a:pt x="1481" y="3182"/>
                    <a:pt x="1115" y="2763"/>
                    <a:pt x="834" y="2303"/>
                  </a:cubicBezTo>
                  <a:cubicBezTo>
                    <a:pt x="408" y="1606"/>
                    <a:pt x="156" y="816"/>
                    <a:pt x="102" y="1"/>
                  </a:cubicBezTo>
                  <a:close/>
                </a:path>
              </a:pathLst>
            </a:custGeom>
            <a:solidFill>
              <a:srgbClr val="1A2A25">
                <a:alpha val="19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9" name="Google Shape;2389;p47"/>
            <p:cNvSpPr/>
            <p:nvPr/>
          </p:nvSpPr>
          <p:spPr>
            <a:xfrm rot="864781">
              <a:off x="6332623" y="1436277"/>
              <a:ext cx="685109" cy="620814"/>
            </a:xfrm>
            <a:custGeom>
              <a:avLst/>
              <a:gdLst/>
              <a:ahLst/>
              <a:cxnLst/>
              <a:rect l="l" t="t" r="r" b="b"/>
              <a:pathLst>
                <a:path w="10737" h="9729" fill="none" extrusionOk="0">
                  <a:moveTo>
                    <a:pt x="935" y="3889"/>
                  </a:moveTo>
                  <a:cubicBezTo>
                    <a:pt x="345" y="3465"/>
                    <a:pt x="1" y="2715"/>
                    <a:pt x="66" y="1991"/>
                  </a:cubicBezTo>
                  <a:cubicBezTo>
                    <a:pt x="130" y="1266"/>
                    <a:pt x="600" y="589"/>
                    <a:pt x="1255" y="274"/>
                  </a:cubicBezTo>
                  <a:cubicBezTo>
                    <a:pt x="1767" y="29"/>
                    <a:pt x="2360" y="0"/>
                    <a:pt x="2919" y="96"/>
                  </a:cubicBezTo>
                  <a:cubicBezTo>
                    <a:pt x="3554" y="205"/>
                    <a:pt x="4170" y="475"/>
                    <a:pt x="4644" y="911"/>
                  </a:cubicBezTo>
                  <a:cubicBezTo>
                    <a:pt x="5119" y="1347"/>
                    <a:pt x="5444" y="1956"/>
                    <a:pt x="5495" y="2598"/>
                  </a:cubicBezTo>
                  <a:cubicBezTo>
                    <a:pt x="5548" y="3282"/>
                    <a:pt x="5297" y="3948"/>
                    <a:pt x="5104" y="4607"/>
                  </a:cubicBezTo>
                  <a:cubicBezTo>
                    <a:pt x="4913" y="5268"/>
                    <a:pt x="4784" y="5997"/>
                    <a:pt x="5065" y="6622"/>
                  </a:cubicBezTo>
                  <a:cubicBezTo>
                    <a:pt x="5372" y="7307"/>
                    <a:pt x="6157" y="7719"/>
                    <a:pt x="6903" y="7647"/>
                  </a:cubicBezTo>
                  <a:cubicBezTo>
                    <a:pt x="7650" y="7577"/>
                    <a:pt x="8320" y="7062"/>
                    <a:pt x="8644" y="6386"/>
                  </a:cubicBezTo>
                  <a:cubicBezTo>
                    <a:pt x="8783" y="6096"/>
                    <a:pt x="8875" y="5766"/>
                    <a:pt x="9117" y="5554"/>
                  </a:cubicBezTo>
                  <a:cubicBezTo>
                    <a:pt x="9409" y="5299"/>
                    <a:pt x="9871" y="5293"/>
                    <a:pt x="10198" y="5501"/>
                  </a:cubicBezTo>
                  <a:cubicBezTo>
                    <a:pt x="10524" y="5709"/>
                    <a:pt x="10712" y="6098"/>
                    <a:pt x="10725" y="6483"/>
                  </a:cubicBezTo>
                  <a:cubicBezTo>
                    <a:pt x="10737" y="6871"/>
                    <a:pt x="10588" y="7251"/>
                    <a:pt x="10361" y="7565"/>
                  </a:cubicBezTo>
                  <a:cubicBezTo>
                    <a:pt x="9977" y="8093"/>
                    <a:pt x="9390" y="8434"/>
                    <a:pt x="8813" y="8742"/>
                  </a:cubicBezTo>
                  <a:cubicBezTo>
                    <a:pt x="8161" y="9091"/>
                    <a:pt x="7490" y="9421"/>
                    <a:pt x="6767" y="9574"/>
                  </a:cubicBezTo>
                  <a:cubicBezTo>
                    <a:pt x="6046" y="9728"/>
                    <a:pt x="5258" y="9688"/>
                    <a:pt x="4616" y="9326"/>
                  </a:cubicBezTo>
                  <a:cubicBezTo>
                    <a:pt x="4146" y="9061"/>
                    <a:pt x="3779" y="8640"/>
                    <a:pt x="3496" y="8182"/>
                  </a:cubicBezTo>
                  <a:cubicBezTo>
                    <a:pt x="2941" y="7280"/>
                    <a:pt x="2689" y="6200"/>
                    <a:pt x="2770" y="5147"/>
                  </a:cubicBezTo>
                  <a:cubicBezTo>
                    <a:pt x="2785" y="4949"/>
                    <a:pt x="2904" y="4619"/>
                    <a:pt x="2837" y="4427"/>
                  </a:cubicBezTo>
                  <a:cubicBezTo>
                    <a:pt x="2751" y="4181"/>
                    <a:pt x="2614" y="4253"/>
                    <a:pt x="2386" y="4271"/>
                  </a:cubicBezTo>
                  <a:cubicBezTo>
                    <a:pt x="1874" y="4312"/>
                    <a:pt x="1356" y="4193"/>
                    <a:pt x="935" y="3889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0" name="Google Shape;2390;p47"/>
            <p:cNvSpPr/>
            <p:nvPr/>
          </p:nvSpPr>
          <p:spPr>
            <a:xfrm rot="864781">
              <a:off x="6491740" y="1453138"/>
              <a:ext cx="93415" cy="115370"/>
            </a:xfrm>
            <a:custGeom>
              <a:avLst/>
              <a:gdLst/>
              <a:ahLst/>
              <a:cxnLst/>
              <a:rect l="l" t="t" r="r" b="b"/>
              <a:pathLst>
                <a:path w="1464" h="1808" extrusionOk="0">
                  <a:moveTo>
                    <a:pt x="733" y="0"/>
                  </a:moveTo>
                  <a:cubicBezTo>
                    <a:pt x="327" y="0"/>
                    <a:pt x="0" y="404"/>
                    <a:pt x="0" y="904"/>
                  </a:cubicBezTo>
                  <a:cubicBezTo>
                    <a:pt x="0" y="1404"/>
                    <a:pt x="327" y="1808"/>
                    <a:pt x="733" y="1808"/>
                  </a:cubicBezTo>
                  <a:cubicBezTo>
                    <a:pt x="1137" y="1808"/>
                    <a:pt x="1464" y="1404"/>
                    <a:pt x="1464" y="904"/>
                  </a:cubicBezTo>
                  <a:cubicBezTo>
                    <a:pt x="1464" y="404"/>
                    <a:pt x="1137" y="0"/>
                    <a:pt x="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1" name="Google Shape;2391;p47"/>
            <p:cNvSpPr/>
            <p:nvPr/>
          </p:nvSpPr>
          <p:spPr>
            <a:xfrm rot="864781">
              <a:off x="6542264" y="1441850"/>
              <a:ext cx="70891" cy="60812"/>
            </a:xfrm>
            <a:custGeom>
              <a:avLst/>
              <a:gdLst/>
              <a:ahLst/>
              <a:cxnLst/>
              <a:rect l="l" t="t" r="r" b="b"/>
              <a:pathLst>
                <a:path w="1111" h="953" extrusionOk="0">
                  <a:moveTo>
                    <a:pt x="636" y="1"/>
                  </a:moveTo>
                  <a:cubicBezTo>
                    <a:pt x="213" y="1"/>
                    <a:pt x="0" y="512"/>
                    <a:pt x="300" y="813"/>
                  </a:cubicBezTo>
                  <a:cubicBezTo>
                    <a:pt x="397" y="909"/>
                    <a:pt x="516" y="952"/>
                    <a:pt x="632" y="952"/>
                  </a:cubicBezTo>
                  <a:cubicBezTo>
                    <a:pt x="876" y="952"/>
                    <a:pt x="1110" y="763"/>
                    <a:pt x="1110" y="477"/>
                  </a:cubicBezTo>
                  <a:cubicBezTo>
                    <a:pt x="1110" y="214"/>
                    <a:pt x="897" y="1"/>
                    <a:pt x="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2" name="Google Shape;2392;p47"/>
            <p:cNvSpPr/>
            <p:nvPr/>
          </p:nvSpPr>
          <p:spPr>
            <a:xfrm rot="864781">
              <a:off x="6504264" y="1542432"/>
              <a:ext cx="97371" cy="57749"/>
            </a:xfrm>
            <a:custGeom>
              <a:avLst/>
              <a:gdLst/>
              <a:ahLst/>
              <a:cxnLst/>
              <a:rect l="l" t="t" r="r" b="b"/>
              <a:pathLst>
                <a:path w="1526" h="905" extrusionOk="0">
                  <a:moveTo>
                    <a:pt x="764" y="0"/>
                  </a:moveTo>
                  <a:cubicBezTo>
                    <a:pt x="343" y="0"/>
                    <a:pt x="1" y="201"/>
                    <a:pt x="1" y="451"/>
                  </a:cubicBezTo>
                  <a:cubicBezTo>
                    <a:pt x="1" y="701"/>
                    <a:pt x="343" y="904"/>
                    <a:pt x="764" y="904"/>
                  </a:cubicBezTo>
                  <a:cubicBezTo>
                    <a:pt x="1185" y="904"/>
                    <a:pt x="1525" y="701"/>
                    <a:pt x="1525" y="451"/>
                  </a:cubicBezTo>
                  <a:cubicBezTo>
                    <a:pt x="1525" y="201"/>
                    <a:pt x="1185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3" name="Google Shape;2393;p47"/>
            <p:cNvSpPr/>
            <p:nvPr/>
          </p:nvSpPr>
          <p:spPr>
            <a:xfrm rot="864781">
              <a:off x="6451103" y="1257705"/>
              <a:ext cx="89714" cy="128770"/>
            </a:xfrm>
            <a:custGeom>
              <a:avLst/>
              <a:gdLst/>
              <a:ahLst/>
              <a:cxnLst/>
              <a:rect l="l" t="t" r="r" b="b"/>
              <a:pathLst>
                <a:path w="1406" h="2018" fill="none" extrusionOk="0">
                  <a:moveTo>
                    <a:pt x="1305" y="2018"/>
                  </a:moveTo>
                  <a:cubicBezTo>
                    <a:pt x="1406" y="1619"/>
                    <a:pt x="1396" y="1199"/>
                    <a:pt x="1280" y="805"/>
                  </a:cubicBezTo>
                  <a:cubicBezTo>
                    <a:pt x="1226" y="626"/>
                    <a:pt x="1149" y="450"/>
                    <a:pt x="1030" y="307"/>
                  </a:cubicBezTo>
                  <a:cubicBezTo>
                    <a:pt x="909" y="163"/>
                    <a:pt x="745" y="52"/>
                    <a:pt x="561" y="24"/>
                  </a:cubicBezTo>
                  <a:cubicBezTo>
                    <a:pt x="416" y="0"/>
                    <a:pt x="260" y="30"/>
                    <a:pt x="153" y="128"/>
                  </a:cubicBezTo>
                  <a:cubicBezTo>
                    <a:pt x="46" y="225"/>
                    <a:pt x="0" y="394"/>
                    <a:pt x="67" y="524"/>
                  </a:cubicBezTo>
                  <a:cubicBezTo>
                    <a:pt x="135" y="651"/>
                    <a:pt x="322" y="708"/>
                    <a:pt x="436" y="619"/>
                  </a:cubicBezTo>
                  <a:cubicBezTo>
                    <a:pt x="445" y="567"/>
                    <a:pt x="453" y="515"/>
                    <a:pt x="462" y="461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4" name="Google Shape;2394;p47"/>
            <p:cNvSpPr/>
            <p:nvPr/>
          </p:nvSpPr>
          <p:spPr>
            <a:xfrm rot="864781">
              <a:off x="6620229" y="1287227"/>
              <a:ext cx="60809" cy="140383"/>
            </a:xfrm>
            <a:custGeom>
              <a:avLst/>
              <a:gdLst/>
              <a:ahLst/>
              <a:cxnLst/>
              <a:rect l="l" t="t" r="r" b="b"/>
              <a:pathLst>
                <a:path w="953" h="2200" fill="none" extrusionOk="0">
                  <a:moveTo>
                    <a:pt x="161" y="2199"/>
                  </a:moveTo>
                  <a:cubicBezTo>
                    <a:pt x="657" y="1875"/>
                    <a:pt x="953" y="1263"/>
                    <a:pt x="896" y="671"/>
                  </a:cubicBezTo>
                  <a:cubicBezTo>
                    <a:pt x="882" y="521"/>
                    <a:pt x="845" y="370"/>
                    <a:pt x="761" y="244"/>
                  </a:cubicBezTo>
                  <a:cubicBezTo>
                    <a:pt x="678" y="116"/>
                    <a:pt x="542" y="19"/>
                    <a:pt x="391" y="11"/>
                  </a:cubicBezTo>
                  <a:cubicBezTo>
                    <a:pt x="238" y="1"/>
                    <a:pt x="79" y="95"/>
                    <a:pt x="37" y="239"/>
                  </a:cubicBezTo>
                  <a:cubicBezTo>
                    <a:pt x="0" y="368"/>
                    <a:pt x="57" y="507"/>
                    <a:pt x="174" y="574"/>
                  </a:cubicBezTo>
                  <a:cubicBezTo>
                    <a:pt x="293" y="640"/>
                    <a:pt x="441" y="614"/>
                    <a:pt x="532" y="514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8" name="Google Shape;2325;p46">
            <a:extLst>
              <a:ext uri="{FF2B5EF4-FFF2-40B4-BE49-F238E27FC236}">
                <a16:creationId xmlns:a16="http://schemas.microsoft.com/office/drawing/2014/main" id="{6FEFD750-629E-405E-86B3-CEB8F9144AAC}"/>
              </a:ext>
            </a:extLst>
          </p:cNvPr>
          <p:cNvGrpSpPr/>
          <p:nvPr/>
        </p:nvGrpSpPr>
        <p:grpSpPr>
          <a:xfrm>
            <a:off x="875867" y="261865"/>
            <a:ext cx="566427" cy="563860"/>
            <a:chOff x="882450" y="4001850"/>
            <a:chExt cx="595800" cy="593100"/>
          </a:xfrm>
        </p:grpSpPr>
        <p:sp>
          <p:nvSpPr>
            <p:cNvPr id="69" name="Google Shape;2326;p46">
              <a:hlinkClick r:id="" action="ppaction://noaction"/>
              <a:extLst>
                <a:ext uri="{FF2B5EF4-FFF2-40B4-BE49-F238E27FC236}">
                  <a16:creationId xmlns:a16="http://schemas.microsoft.com/office/drawing/2014/main" id="{4BBB9F7F-2657-41E0-B16E-066B6FEE154A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" name="Google Shape;2327;p46">
              <a:hlinkClick r:id="" action="ppaction://noaction"/>
              <a:extLst>
                <a:ext uri="{FF2B5EF4-FFF2-40B4-BE49-F238E27FC236}">
                  <a16:creationId xmlns:a16="http://schemas.microsoft.com/office/drawing/2014/main" id="{471D007F-233B-467B-9E7C-88BE844EDF61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71" name="Google Shape;2328;p46">
            <a:extLst>
              <a:ext uri="{FF2B5EF4-FFF2-40B4-BE49-F238E27FC236}">
                <a16:creationId xmlns:a16="http://schemas.microsoft.com/office/drawing/2014/main" id="{50B65A93-40A0-4931-84EE-44210B5A3EC0}"/>
              </a:ext>
            </a:extLst>
          </p:cNvPr>
          <p:cNvGrpSpPr/>
          <p:nvPr/>
        </p:nvGrpSpPr>
        <p:grpSpPr>
          <a:xfrm>
            <a:off x="1496527" y="256465"/>
            <a:ext cx="566427" cy="563860"/>
            <a:chOff x="882450" y="4001850"/>
            <a:chExt cx="595800" cy="593100"/>
          </a:xfrm>
        </p:grpSpPr>
        <p:sp>
          <p:nvSpPr>
            <p:cNvPr id="72" name="Google Shape;2329;p46">
              <a:hlinkClick r:id="" action="ppaction://noaction"/>
              <a:extLst>
                <a:ext uri="{FF2B5EF4-FFF2-40B4-BE49-F238E27FC236}">
                  <a16:creationId xmlns:a16="http://schemas.microsoft.com/office/drawing/2014/main" id="{A2626CB0-C7A9-4933-A8F5-EBCFDFA29D2F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3" name="Google Shape;2330;p46">
              <a:hlinkClick r:id="" action="ppaction://noaction"/>
              <a:extLst>
                <a:ext uri="{FF2B5EF4-FFF2-40B4-BE49-F238E27FC236}">
                  <a16:creationId xmlns:a16="http://schemas.microsoft.com/office/drawing/2014/main" id="{0B1A69EC-ADA6-4FDF-8296-EF643E122132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74" name="Google Shape;2331;p46">
            <a:extLst>
              <a:ext uri="{FF2B5EF4-FFF2-40B4-BE49-F238E27FC236}">
                <a16:creationId xmlns:a16="http://schemas.microsoft.com/office/drawing/2014/main" id="{CA308C0B-5162-43EF-8C29-370A3D5C406C}"/>
              </a:ext>
            </a:extLst>
          </p:cNvPr>
          <p:cNvGrpSpPr/>
          <p:nvPr/>
        </p:nvGrpSpPr>
        <p:grpSpPr>
          <a:xfrm>
            <a:off x="2117187" y="256465"/>
            <a:ext cx="566427" cy="563860"/>
            <a:chOff x="882450" y="4001850"/>
            <a:chExt cx="595800" cy="593100"/>
          </a:xfrm>
        </p:grpSpPr>
        <p:sp>
          <p:nvSpPr>
            <p:cNvPr id="75" name="Google Shape;2332;p46">
              <a:hlinkClick r:id="" action="ppaction://noaction"/>
              <a:extLst>
                <a:ext uri="{FF2B5EF4-FFF2-40B4-BE49-F238E27FC236}">
                  <a16:creationId xmlns:a16="http://schemas.microsoft.com/office/drawing/2014/main" id="{AC4C116C-2F10-44D8-8933-F741B7C85E22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6" name="Google Shape;2333;p46">
              <a:hlinkClick r:id="" action="ppaction://noaction"/>
              <a:extLst>
                <a:ext uri="{FF2B5EF4-FFF2-40B4-BE49-F238E27FC236}">
                  <a16:creationId xmlns:a16="http://schemas.microsoft.com/office/drawing/2014/main" id="{81426540-DF28-4FFE-AAB6-4753DA0D96F1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77" name="Google Shape;2334;p46">
            <a:extLst>
              <a:ext uri="{FF2B5EF4-FFF2-40B4-BE49-F238E27FC236}">
                <a16:creationId xmlns:a16="http://schemas.microsoft.com/office/drawing/2014/main" id="{1EFDFF7D-EF01-4823-B667-5DE683FC5118}"/>
              </a:ext>
            </a:extLst>
          </p:cNvPr>
          <p:cNvGrpSpPr/>
          <p:nvPr/>
        </p:nvGrpSpPr>
        <p:grpSpPr>
          <a:xfrm>
            <a:off x="2737847" y="256465"/>
            <a:ext cx="566427" cy="563860"/>
            <a:chOff x="882450" y="4001850"/>
            <a:chExt cx="595800" cy="593100"/>
          </a:xfrm>
        </p:grpSpPr>
        <p:sp>
          <p:nvSpPr>
            <p:cNvPr id="78" name="Google Shape;2335;p46">
              <a:hlinkClick r:id="" action="ppaction://noaction"/>
              <a:extLst>
                <a:ext uri="{FF2B5EF4-FFF2-40B4-BE49-F238E27FC236}">
                  <a16:creationId xmlns:a16="http://schemas.microsoft.com/office/drawing/2014/main" id="{9FE5D8F9-70E9-4CF8-B574-A9DE438646F0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" name="Google Shape;2336;p46">
              <a:hlinkClick r:id="" action="ppaction://noaction"/>
              <a:extLst>
                <a:ext uri="{FF2B5EF4-FFF2-40B4-BE49-F238E27FC236}">
                  <a16:creationId xmlns:a16="http://schemas.microsoft.com/office/drawing/2014/main" id="{91B35FFE-F68C-43FF-9DE5-33DA92C60A06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80" name="Google Shape;2337;p46">
            <a:extLst>
              <a:ext uri="{FF2B5EF4-FFF2-40B4-BE49-F238E27FC236}">
                <a16:creationId xmlns:a16="http://schemas.microsoft.com/office/drawing/2014/main" id="{0451E426-BF58-4F4F-9339-EF28C5F7FCCD}"/>
              </a:ext>
            </a:extLst>
          </p:cNvPr>
          <p:cNvGrpSpPr/>
          <p:nvPr/>
        </p:nvGrpSpPr>
        <p:grpSpPr>
          <a:xfrm>
            <a:off x="3358506" y="256465"/>
            <a:ext cx="566427" cy="563860"/>
            <a:chOff x="882450" y="4001850"/>
            <a:chExt cx="595800" cy="593100"/>
          </a:xfrm>
        </p:grpSpPr>
        <p:sp>
          <p:nvSpPr>
            <p:cNvPr id="81" name="Google Shape;2338;p46">
              <a:hlinkClick r:id="" action="ppaction://noaction"/>
              <a:extLst>
                <a:ext uri="{FF2B5EF4-FFF2-40B4-BE49-F238E27FC236}">
                  <a16:creationId xmlns:a16="http://schemas.microsoft.com/office/drawing/2014/main" id="{49C136FD-4268-482C-B61E-7B845C111201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" name="Google Shape;2339;p46">
              <a:hlinkClick r:id="" action="ppaction://noaction"/>
              <a:extLst>
                <a:ext uri="{FF2B5EF4-FFF2-40B4-BE49-F238E27FC236}">
                  <a16:creationId xmlns:a16="http://schemas.microsoft.com/office/drawing/2014/main" id="{0FA3C839-A150-47EA-B138-6074C3EC090E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83" name="Google Shape;2340;p46">
            <a:extLst>
              <a:ext uri="{FF2B5EF4-FFF2-40B4-BE49-F238E27FC236}">
                <a16:creationId xmlns:a16="http://schemas.microsoft.com/office/drawing/2014/main" id="{E88D3AA1-66B5-4721-81B9-077FAEB4FC94}"/>
              </a:ext>
            </a:extLst>
          </p:cNvPr>
          <p:cNvGrpSpPr/>
          <p:nvPr/>
        </p:nvGrpSpPr>
        <p:grpSpPr>
          <a:xfrm>
            <a:off x="3979166" y="256465"/>
            <a:ext cx="566427" cy="563860"/>
            <a:chOff x="882450" y="4001850"/>
            <a:chExt cx="595800" cy="593100"/>
          </a:xfrm>
        </p:grpSpPr>
        <p:sp>
          <p:nvSpPr>
            <p:cNvPr id="84" name="Google Shape;2341;p46">
              <a:hlinkClick r:id="" action="ppaction://noaction"/>
              <a:extLst>
                <a:ext uri="{FF2B5EF4-FFF2-40B4-BE49-F238E27FC236}">
                  <a16:creationId xmlns:a16="http://schemas.microsoft.com/office/drawing/2014/main" id="{58E2C358-C346-4B9F-B3C6-DFACD7E12E43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5" name="Google Shape;2342;p46">
              <a:hlinkClick r:id="" action="ppaction://noaction"/>
              <a:extLst>
                <a:ext uri="{FF2B5EF4-FFF2-40B4-BE49-F238E27FC236}">
                  <a16:creationId xmlns:a16="http://schemas.microsoft.com/office/drawing/2014/main" id="{D04F2251-5345-4383-9D03-FB4C5C305B61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86" name="Google Shape;2343;p46">
            <a:hlinkClick r:id="rId3" action="ppaction://hlinksldjump"/>
            <a:extLst>
              <a:ext uri="{FF2B5EF4-FFF2-40B4-BE49-F238E27FC236}">
                <a16:creationId xmlns:a16="http://schemas.microsoft.com/office/drawing/2014/main" id="{E2EC40B4-562F-47C7-8A39-1E9A77F62D08}"/>
              </a:ext>
            </a:extLst>
          </p:cNvPr>
          <p:cNvSpPr txBox="1"/>
          <p:nvPr/>
        </p:nvSpPr>
        <p:spPr>
          <a:xfrm>
            <a:off x="874401" y="3946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ژان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87" name="Google Shape;2344;p46">
            <a:hlinkClick r:id="rId4" action="ppaction://hlinksldjump"/>
            <a:extLst>
              <a:ext uri="{FF2B5EF4-FFF2-40B4-BE49-F238E27FC236}">
                <a16:creationId xmlns:a16="http://schemas.microsoft.com/office/drawing/2014/main" id="{9DDCC375-71ED-41F4-8798-419647AF0EAA}"/>
              </a:ext>
            </a:extLst>
          </p:cNvPr>
          <p:cNvSpPr txBox="1"/>
          <p:nvPr/>
        </p:nvSpPr>
        <p:spPr>
          <a:xfrm>
            <a:off x="1495061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فوریه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88" name="Google Shape;2345;p46">
            <a:hlinkClick r:id="" action="ppaction://noaction"/>
            <a:extLst>
              <a:ext uri="{FF2B5EF4-FFF2-40B4-BE49-F238E27FC236}">
                <a16:creationId xmlns:a16="http://schemas.microsoft.com/office/drawing/2014/main" id="{85F97DD7-7D66-49C4-927D-CA6A5F3173EE}"/>
              </a:ext>
            </a:extLst>
          </p:cNvPr>
          <p:cNvSpPr txBox="1"/>
          <p:nvPr/>
        </p:nvSpPr>
        <p:spPr>
          <a:xfrm>
            <a:off x="211572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89" name="Google Shape;2346;p46">
            <a:hlinkClick r:id="rId5" action="ppaction://hlinksldjump"/>
            <a:extLst>
              <a:ext uri="{FF2B5EF4-FFF2-40B4-BE49-F238E27FC236}">
                <a16:creationId xmlns:a16="http://schemas.microsoft.com/office/drawing/2014/main" id="{97725354-C133-439D-A8E8-1FD2B4145F50}"/>
              </a:ext>
            </a:extLst>
          </p:cNvPr>
          <p:cNvSpPr txBox="1"/>
          <p:nvPr/>
        </p:nvSpPr>
        <p:spPr>
          <a:xfrm>
            <a:off x="273638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آوریل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90" name="Google Shape;2347;p46">
            <a:hlinkClick r:id="" action="ppaction://noaction"/>
            <a:extLst>
              <a:ext uri="{FF2B5EF4-FFF2-40B4-BE49-F238E27FC236}">
                <a16:creationId xmlns:a16="http://schemas.microsoft.com/office/drawing/2014/main" id="{A789C6D6-D217-4D0F-8991-B05E0DF61CB7}"/>
              </a:ext>
            </a:extLst>
          </p:cNvPr>
          <p:cNvSpPr txBox="1"/>
          <p:nvPr/>
        </p:nvSpPr>
        <p:spPr>
          <a:xfrm>
            <a:off x="335704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ممکن است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91" name="Google Shape;2348;p46">
            <a:hlinkClick r:id="" action="ppaction://noaction"/>
            <a:extLst>
              <a:ext uri="{FF2B5EF4-FFF2-40B4-BE49-F238E27FC236}">
                <a16:creationId xmlns:a16="http://schemas.microsoft.com/office/drawing/2014/main" id="{F84FD7AA-7B3F-4A2C-99AF-DBDDADC50953}"/>
              </a:ext>
            </a:extLst>
          </p:cNvPr>
          <p:cNvSpPr txBox="1"/>
          <p:nvPr/>
        </p:nvSpPr>
        <p:spPr>
          <a:xfrm>
            <a:off x="397770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grpSp>
        <p:nvGrpSpPr>
          <p:cNvPr id="92" name="Google Shape;2349;p46">
            <a:extLst>
              <a:ext uri="{FF2B5EF4-FFF2-40B4-BE49-F238E27FC236}">
                <a16:creationId xmlns:a16="http://schemas.microsoft.com/office/drawing/2014/main" id="{8972E76B-78A6-429C-8A35-CABA8A2672B6}"/>
              </a:ext>
            </a:extLst>
          </p:cNvPr>
          <p:cNvGrpSpPr/>
          <p:nvPr/>
        </p:nvGrpSpPr>
        <p:grpSpPr>
          <a:xfrm>
            <a:off x="4599826" y="261870"/>
            <a:ext cx="566427" cy="563860"/>
            <a:chOff x="882450" y="4001850"/>
            <a:chExt cx="595800" cy="593100"/>
          </a:xfrm>
        </p:grpSpPr>
        <p:sp>
          <p:nvSpPr>
            <p:cNvPr id="93" name="Google Shape;2350;p46">
              <a:hlinkClick r:id="" action="ppaction://noaction"/>
              <a:extLst>
                <a:ext uri="{FF2B5EF4-FFF2-40B4-BE49-F238E27FC236}">
                  <a16:creationId xmlns:a16="http://schemas.microsoft.com/office/drawing/2014/main" id="{89515747-5C9E-4867-81BB-095DABA0F89D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" name="Google Shape;2351;p46">
              <a:hlinkClick r:id="" action="ppaction://noaction"/>
              <a:extLst>
                <a:ext uri="{FF2B5EF4-FFF2-40B4-BE49-F238E27FC236}">
                  <a16:creationId xmlns:a16="http://schemas.microsoft.com/office/drawing/2014/main" id="{FB87980D-1586-4045-9EF5-319882A2922E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95" name="Google Shape;2352;p46">
            <a:extLst>
              <a:ext uri="{FF2B5EF4-FFF2-40B4-BE49-F238E27FC236}">
                <a16:creationId xmlns:a16="http://schemas.microsoft.com/office/drawing/2014/main" id="{F91F91C5-67EF-4798-91A9-0A0B1FA6D86C}"/>
              </a:ext>
            </a:extLst>
          </p:cNvPr>
          <p:cNvGrpSpPr/>
          <p:nvPr/>
        </p:nvGrpSpPr>
        <p:grpSpPr>
          <a:xfrm>
            <a:off x="5220485" y="261870"/>
            <a:ext cx="566427" cy="563860"/>
            <a:chOff x="882450" y="4001850"/>
            <a:chExt cx="595800" cy="593100"/>
          </a:xfrm>
        </p:grpSpPr>
        <p:sp>
          <p:nvSpPr>
            <p:cNvPr id="96" name="Google Shape;2353;p46">
              <a:hlinkClick r:id="" action="ppaction://noaction"/>
              <a:extLst>
                <a:ext uri="{FF2B5EF4-FFF2-40B4-BE49-F238E27FC236}">
                  <a16:creationId xmlns:a16="http://schemas.microsoft.com/office/drawing/2014/main" id="{F8B8DA4F-AE06-44FC-AD7D-DCF8ED826565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" name="Google Shape;2354;p46">
              <a:hlinkClick r:id="" action="ppaction://noaction"/>
              <a:extLst>
                <a:ext uri="{FF2B5EF4-FFF2-40B4-BE49-F238E27FC236}">
                  <a16:creationId xmlns:a16="http://schemas.microsoft.com/office/drawing/2014/main" id="{D61BE0D9-3F9C-404C-AA62-42E675E186BC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98" name="Google Shape;2355;p46">
            <a:extLst>
              <a:ext uri="{FF2B5EF4-FFF2-40B4-BE49-F238E27FC236}">
                <a16:creationId xmlns:a16="http://schemas.microsoft.com/office/drawing/2014/main" id="{C4E1D4BE-FFF0-4A06-B980-E8823DDAB425}"/>
              </a:ext>
            </a:extLst>
          </p:cNvPr>
          <p:cNvGrpSpPr/>
          <p:nvPr/>
        </p:nvGrpSpPr>
        <p:grpSpPr>
          <a:xfrm>
            <a:off x="5841145" y="261870"/>
            <a:ext cx="566427" cy="563860"/>
            <a:chOff x="882450" y="4001850"/>
            <a:chExt cx="595800" cy="593100"/>
          </a:xfrm>
        </p:grpSpPr>
        <p:sp>
          <p:nvSpPr>
            <p:cNvPr id="99" name="Google Shape;2356;p46">
              <a:hlinkClick r:id="" action="ppaction://noaction"/>
              <a:extLst>
                <a:ext uri="{FF2B5EF4-FFF2-40B4-BE49-F238E27FC236}">
                  <a16:creationId xmlns:a16="http://schemas.microsoft.com/office/drawing/2014/main" id="{AB17B5E0-EC24-4CC5-918F-9D814CFDAE7A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" name="Google Shape;2357;p46">
              <a:hlinkClick r:id="" action="ppaction://noaction"/>
              <a:extLst>
                <a:ext uri="{FF2B5EF4-FFF2-40B4-BE49-F238E27FC236}">
                  <a16:creationId xmlns:a16="http://schemas.microsoft.com/office/drawing/2014/main" id="{2D78B111-BDEB-4A9D-8E8B-FA0D2D8AE04B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rgbClr val="A0D5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01" name="Google Shape;2358;p46">
            <a:extLst>
              <a:ext uri="{FF2B5EF4-FFF2-40B4-BE49-F238E27FC236}">
                <a16:creationId xmlns:a16="http://schemas.microsoft.com/office/drawing/2014/main" id="{1D2320BE-FB51-4549-BA08-E1786C5F0D3F}"/>
              </a:ext>
            </a:extLst>
          </p:cNvPr>
          <p:cNvGrpSpPr/>
          <p:nvPr/>
        </p:nvGrpSpPr>
        <p:grpSpPr>
          <a:xfrm>
            <a:off x="6461805" y="261870"/>
            <a:ext cx="566427" cy="563860"/>
            <a:chOff x="882450" y="4001850"/>
            <a:chExt cx="595800" cy="593100"/>
          </a:xfrm>
        </p:grpSpPr>
        <p:sp>
          <p:nvSpPr>
            <p:cNvPr id="102" name="Google Shape;2359;p46">
              <a:hlinkClick r:id="" action="ppaction://noaction"/>
              <a:extLst>
                <a:ext uri="{FF2B5EF4-FFF2-40B4-BE49-F238E27FC236}">
                  <a16:creationId xmlns:a16="http://schemas.microsoft.com/office/drawing/2014/main" id="{66276BDF-A7C6-490B-BB1C-7410CDB51F96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" name="Google Shape;2360;p46">
              <a:hlinkClick r:id="" action="ppaction://noaction"/>
              <a:extLst>
                <a:ext uri="{FF2B5EF4-FFF2-40B4-BE49-F238E27FC236}">
                  <a16:creationId xmlns:a16="http://schemas.microsoft.com/office/drawing/2014/main" id="{FF3D03D4-A345-47F8-A7DA-0E9B0D6414E8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04" name="Google Shape;2361;p46">
            <a:extLst>
              <a:ext uri="{FF2B5EF4-FFF2-40B4-BE49-F238E27FC236}">
                <a16:creationId xmlns:a16="http://schemas.microsoft.com/office/drawing/2014/main" id="{EF5318B2-2918-4FA3-995F-676D9CD9A280}"/>
              </a:ext>
            </a:extLst>
          </p:cNvPr>
          <p:cNvGrpSpPr/>
          <p:nvPr/>
        </p:nvGrpSpPr>
        <p:grpSpPr>
          <a:xfrm>
            <a:off x="7082465" y="261870"/>
            <a:ext cx="566427" cy="563860"/>
            <a:chOff x="882450" y="4001850"/>
            <a:chExt cx="595800" cy="593100"/>
          </a:xfrm>
        </p:grpSpPr>
        <p:sp>
          <p:nvSpPr>
            <p:cNvPr id="105" name="Google Shape;2362;p46">
              <a:hlinkClick r:id="" action="ppaction://noaction"/>
              <a:extLst>
                <a:ext uri="{FF2B5EF4-FFF2-40B4-BE49-F238E27FC236}">
                  <a16:creationId xmlns:a16="http://schemas.microsoft.com/office/drawing/2014/main" id="{1BCF3909-6FC7-4BBD-B529-F4E84319918F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" name="Google Shape;2363;p46">
              <a:hlinkClick r:id="" action="ppaction://noaction"/>
              <a:extLst>
                <a:ext uri="{FF2B5EF4-FFF2-40B4-BE49-F238E27FC236}">
                  <a16:creationId xmlns:a16="http://schemas.microsoft.com/office/drawing/2014/main" id="{5CE4AFA1-2414-4290-90B4-06AAD169643B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07" name="Google Shape;2364;p46">
            <a:extLst>
              <a:ext uri="{FF2B5EF4-FFF2-40B4-BE49-F238E27FC236}">
                <a16:creationId xmlns:a16="http://schemas.microsoft.com/office/drawing/2014/main" id="{2C02B47F-5A61-461A-9178-C4DDE4B09778}"/>
              </a:ext>
            </a:extLst>
          </p:cNvPr>
          <p:cNvGrpSpPr/>
          <p:nvPr/>
        </p:nvGrpSpPr>
        <p:grpSpPr>
          <a:xfrm>
            <a:off x="7703124" y="261870"/>
            <a:ext cx="566427" cy="563860"/>
            <a:chOff x="882450" y="4001850"/>
            <a:chExt cx="595800" cy="593100"/>
          </a:xfrm>
        </p:grpSpPr>
        <p:sp>
          <p:nvSpPr>
            <p:cNvPr id="108" name="Google Shape;2365;p46">
              <a:hlinkClick r:id="" action="ppaction://noaction"/>
              <a:extLst>
                <a:ext uri="{FF2B5EF4-FFF2-40B4-BE49-F238E27FC236}">
                  <a16:creationId xmlns:a16="http://schemas.microsoft.com/office/drawing/2014/main" id="{AE35B22C-03E6-465F-AE5E-993830B4AFF4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" name="Google Shape;2366;p46">
              <a:hlinkClick r:id="" action="ppaction://noaction"/>
              <a:extLst>
                <a:ext uri="{FF2B5EF4-FFF2-40B4-BE49-F238E27FC236}">
                  <a16:creationId xmlns:a16="http://schemas.microsoft.com/office/drawing/2014/main" id="{F85D8E59-4D85-4C3D-A555-24B22FFD4356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110" name="Google Shape;2367;p46">
            <a:hlinkClick r:id="" action="ppaction://noaction"/>
            <a:extLst>
              <a:ext uri="{FF2B5EF4-FFF2-40B4-BE49-F238E27FC236}">
                <a16:creationId xmlns:a16="http://schemas.microsoft.com/office/drawing/2014/main" id="{E0179384-F78A-451A-9E58-CEEDB8B071C8}"/>
              </a:ext>
            </a:extLst>
          </p:cNvPr>
          <p:cNvSpPr txBox="1"/>
          <p:nvPr/>
        </p:nvSpPr>
        <p:spPr>
          <a:xfrm>
            <a:off x="459835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11" name="Google Shape;2368;p46">
            <a:hlinkClick r:id="" action="ppaction://noaction"/>
            <a:extLst>
              <a:ext uri="{FF2B5EF4-FFF2-40B4-BE49-F238E27FC236}">
                <a16:creationId xmlns:a16="http://schemas.microsoft.com/office/drawing/2014/main" id="{94E85494-3532-405A-AE12-90A027FD1974}"/>
              </a:ext>
            </a:extLst>
          </p:cNvPr>
          <p:cNvSpPr txBox="1"/>
          <p:nvPr/>
        </p:nvSpPr>
        <p:spPr>
          <a:xfrm>
            <a:off x="521901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اوت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12" name="Google Shape;2369;p46">
            <a:hlinkClick r:id="" action="ppaction://noaction"/>
            <a:extLst>
              <a:ext uri="{FF2B5EF4-FFF2-40B4-BE49-F238E27FC236}">
                <a16:creationId xmlns:a16="http://schemas.microsoft.com/office/drawing/2014/main" id="{7EC5A81F-74A8-4616-855A-F8285751968C}"/>
              </a:ext>
            </a:extLst>
          </p:cNvPr>
          <p:cNvSpPr txBox="1"/>
          <p:nvPr/>
        </p:nvSpPr>
        <p:spPr>
          <a:xfrm>
            <a:off x="584115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سپتامبر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13" name="Google Shape;2370;p46">
            <a:hlinkClick r:id="" action="ppaction://noaction"/>
            <a:extLst>
              <a:ext uri="{FF2B5EF4-FFF2-40B4-BE49-F238E27FC236}">
                <a16:creationId xmlns:a16="http://schemas.microsoft.com/office/drawing/2014/main" id="{265D41AA-4BA3-4E92-90E1-F11CA34A4C77}"/>
              </a:ext>
            </a:extLst>
          </p:cNvPr>
          <p:cNvSpPr txBox="1"/>
          <p:nvPr/>
        </p:nvSpPr>
        <p:spPr>
          <a:xfrm>
            <a:off x="646181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اکتبر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14" name="Google Shape;2371;p46">
            <a:hlinkClick r:id="" action="ppaction://noaction"/>
            <a:extLst>
              <a:ext uri="{FF2B5EF4-FFF2-40B4-BE49-F238E27FC236}">
                <a16:creationId xmlns:a16="http://schemas.microsoft.com/office/drawing/2014/main" id="{EDCEAADB-D9D8-4154-B176-4503D80FF0E8}"/>
              </a:ext>
            </a:extLst>
          </p:cNvPr>
          <p:cNvSpPr txBox="1"/>
          <p:nvPr/>
        </p:nvSpPr>
        <p:spPr>
          <a:xfrm>
            <a:off x="708247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نوامبر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15" name="Google Shape;2372;p46">
            <a:hlinkClick r:id="" action="ppaction://noaction"/>
            <a:extLst>
              <a:ext uri="{FF2B5EF4-FFF2-40B4-BE49-F238E27FC236}">
                <a16:creationId xmlns:a16="http://schemas.microsoft.com/office/drawing/2014/main" id="{CC1542B3-981F-4222-A5DC-AF8EE04B95FF}"/>
              </a:ext>
            </a:extLst>
          </p:cNvPr>
          <p:cNvSpPr txBox="1"/>
          <p:nvPr/>
        </p:nvSpPr>
        <p:spPr>
          <a:xfrm>
            <a:off x="770313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دسامبر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" name="Google Shape;2567;p49"/>
          <p:cNvSpPr/>
          <p:nvPr/>
        </p:nvSpPr>
        <p:spPr>
          <a:xfrm>
            <a:off x="713225" y="1525300"/>
            <a:ext cx="7724700" cy="3069900"/>
          </a:xfrm>
          <a:prstGeom prst="roundRect">
            <a:avLst>
              <a:gd name="adj" fmla="val 5655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568" name="Google Shape;2568;p49"/>
          <p:cNvSpPr/>
          <p:nvPr/>
        </p:nvSpPr>
        <p:spPr>
          <a:xfrm>
            <a:off x="863756" y="2055239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69" name="Google Shape;2569;p49"/>
          <p:cNvSpPr/>
          <p:nvPr/>
        </p:nvSpPr>
        <p:spPr>
          <a:xfrm>
            <a:off x="1934885" y="2055239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70" name="Google Shape;2570;p49"/>
          <p:cNvSpPr/>
          <p:nvPr/>
        </p:nvSpPr>
        <p:spPr>
          <a:xfrm>
            <a:off x="3006013" y="2055239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71" name="Google Shape;2571;p49"/>
          <p:cNvSpPr/>
          <p:nvPr/>
        </p:nvSpPr>
        <p:spPr>
          <a:xfrm>
            <a:off x="4075409" y="2055239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72" name="Google Shape;2572;p49"/>
          <p:cNvSpPr/>
          <p:nvPr/>
        </p:nvSpPr>
        <p:spPr>
          <a:xfrm>
            <a:off x="5143822" y="2055239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73" name="Google Shape;2573;p49"/>
          <p:cNvSpPr/>
          <p:nvPr/>
        </p:nvSpPr>
        <p:spPr>
          <a:xfrm>
            <a:off x="6211486" y="2055239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74" name="Google Shape;2574;p49"/>
          <p:cNvSpPr/>
          <p:nvPr/>
        </p:nvSpPr>
        <p:spPr>
          <a:xfrm>
            <a:off x="7279301" y="2055239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75" name="Google Shape;2575;p49"/>
          <p:cNvSpPr/>
          <p:nvPr/>
        </p:nvSpPr>
        <p:spPr>
          <a:xfrm>
            <a:off x="863756" y="2469226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76" name="Google Shape;2576;p49"/>
          <p:cNvSpPr/>
          <p:nvPr/>
        </p:nvSpPr>
        <p:spPr>
          <a:xfrm>
            <a:off x="1934885" y="2469226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77" name="Google Shape;2577;p49"/>
          <p:cNvSpPr/>
          <p:nvPr/>
        </p:nvSpPr>
        <p:spPr>
          <a:xfrm>
            <a:off x="3006013" y="2469226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78" name="Google Shape;2578;p49"/>
          <p:cNvSpPr/>
          <p:nvPr/>
        </p:nvSpPr>
        <p:spPr>
          <a:xfrm>
            <a:off x="4075409" y="2469226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79" name="Google Shape;2579;p49"/>
          <p:cNvSpPr/>
          <p:nvPr/>
        </p:nvSpPr>
        <p:spPr>
          <a:xfrm>
            <a:off x="5143822" y="2469226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80" name="Google Shape;2580;p49"/>
          <p:cNvSpPr/>
          <p:nvPr/>
        </p:nvSpPr>
        <p:spPr>
          <a:xfrm>
            <a:off x="6211486" y="2469226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81" name="Google Shape;2581;p49"/>
          <p:cNvSpPr/>
          <p:nvPr/>
        </p:nvSpPr>
        <p:spPr>
          <a:xfrm>
            <a:off x="7279301" y="2469226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82" name="Google Shape;2582;p49"/>
          <p:cNvSpPr/>
          <p:nvPr/>
        </p:nvSpPr>
        <p:spPr>
          <a:xfrm>
            <a:off x="863756" y="2883214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83" name="Google Shape;2583;p49"/>
          <p:cNvSpPr/>
          <p:nvPr/>
        </p:nvSpPr>
        <p:spPr>
          <a:xfrm>
            <a:off x="1934885" y="2883214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84" name="Google Shape;2584;p49"/>
          <p:cNvSpPr/>
          <p:nvPr/>
        </p:nvSpPr>
        <p:spPr>
          <a:xfrm>
            <a:off x="3006013" y="2883214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85" name="Google Shape;2585;p49"/>
          <p:cNvSpPr/>
          <p:nvPr/>
        </p:nvSpPr>
        <p:spPr>
          <a:xfrm>
            <a:off x="4075409" y="2883214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86" name="Google Shape;2586;p49"/>
          <p:cNvSpPr/>
          <p:nvPr/>
        </p:nvSpPr>
        <p:spPr>
          <a:xfrm>
            <a:off x="5143822" y="2883214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87" name="Google Shape;2587;p49"/>
          <p:cNvSpPr/>
          <p:nvPr/>
        </p:nvSpPr>
        <p:spPr>
          <a:xfrm>
            <a:off x="6211486" y="2883214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88" name="Google Shape;2588;p49"/>
          <p:cNvSpPr/>
          <p:nvPr/>
        </p:nvSpPr>
        <p:spPr>
          <a:xfrm>
            <a:off x="7279301" y="2883214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89" name="Google Shape;2589;p49"/>
          <p:cNvSpPr/>
          <p:nvPr/>
        </p:nvSpPr>
        <p:spPr>
          <a:xfrm>
            <a:off x="863756" y="3297201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90" name="Google Shape;2590;p49"/>
          <p:cNvSpPr/>
          <p:nvPr/>
        </p:nvSpPr>
        <p:spPr>
          <a:xfrm>
            <a:off x="1934885" y="3297201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91" name="Google Shape;2591;p49"/>
          <p:cNvSpPr/>
          <p:nvPr/>
        </p:nvSpPr>
        <p:spPr>
          <a:xfrm>
            <a:off x="3006013" y="3297201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92" name="Google Shape;2592;p49"/>
          <p:cNvSpPr/>
          <p:nvPr/>
        </p:nvSpPr>
        <p:spPr>
          <a:xfrm>
            <a:off x="4075409" y="3297201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93" name="Google Shape;2593;p49"/>
          <p:cNvSpPr/>
          <p:nvPr/>
        </p:nvSpPr>
        <p:spPr>
          <a:xfrm>
            <a:off x="5143822" y="3297201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94" name="Google Shape;2594;p49"/>
          <p:cNvSpPr/>
          <p:nvPr/>
        </p:nvSpPr>
        <p:spPr>
          <a:xfrm>
            <a:off x="6211486" y="3297201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95" name="Google Shape;2595;p49"/>
          <p:cNvSpPr/>
          <p:nvPr/>
        </p:nvSpPr>
        <p:spPr>
          <a:xfrm>
            <a:off x="7279301" y="3297201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96" name="Google Shape;2596;p49"/>
          <p:cNvSpPr/>
          <p:nvPr/>
        </p:nvSpPr>
        <p:spPr>
          <a:xfrm>
            <a:off x="863600" y="3711189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97" name="Google Shape;2597;p49"/>
          <p:cNvSpPr/>
          <p:nvPr/>
        </p:nvSpPr>
        <p:spPr>
          <a:xfrm>
            <a:off x="1934728" y="3711189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98" name="Google Shape;2598;p49"/>
          <p:cNvSpPr/>
          <p:nvPr/>
        </p:nvSpPr>
        <p:spPr>
          <a:xfrm>
            <a:off x="3005857" y="3711189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599" name="Google Shape;2599;p49"/>
          <p:cNvSpPr/>
          <p:nvPr/>
        </p:nvSpPr>
        <p:spPr>
          <a:xfrm>
            <a:off x="4075253" y="3711189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00" name="Google Shape;2600;p49"/>
          <p:cNvSpPr/>
          <p:nvPr/>
        </p:nvSpPr>
        <p:spPr>
          <a:xfrm>
            <a:off x="5143666" y="3711189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01" name="Google Shape;2601;p49"/>
          <p:cNvSpPr/>
          <p:nvPr/>
        </p:nvSpPr>
        <p:spPr>
          <a:xfrm>
            <a:off x="6211486" y="3711189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02" name="Google Shape;2602;p49"/>
          <p:cNvSpPr/>
          <p:nvPr/>
        </p:nvSpPr>
        <p:spPr>
          <a:xfrm>
            <a:off x="7279301" y="3711189"/>
            <a:ext cx="1001100" cy="3582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03" name="Google Shape;2603;p49"/>
          <p:cNvSpPr/>
          <p:nvPr/>
        </p:nvSpPr>
        <p:spPr>
          <a:xfrm>
            <a:off x="863600" y="41251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30</a:t>
            </a: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04" name="Google Shape;2604;p49"/>
          <p:cNvSpPr/>
          <p:nvPr/>
        </p:nvSpPr>
        <p:spPr>
          <a:xfrm>
            <a:off x="1934728" y="41251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05" name="Google Shape;2605;p49"/>
          <p:cNvSpPr/>
          <p:nvPr/>
        </p:nvSpPr>
        <p:spPr>
          <a:xfrm>
            <a:off x="3005857" y="41251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06" name="Google Shape;2606;p49"/>
          <p:cNvSpPr/>
          <p:nvPr/>
        </p:nvSpPr>
        <p:spPr>
          <a:xfrm>
            <a:off x="4075253" y="41251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07" name="Google Shape;2607;p49"/>
          <p:cNvSpPr/>
          <p:nvPr/>
        </p:nvSpPr>
        <p:spPr>
          <a:xfrm>
            <a:off x="5143666" y="41251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08" name="Google Shape;2608;p49"/>
          <p:cNvSpPr/>
          <p:nvPr/>
        </p:nvSpPr>
        <p:spPr>
          <a:xfrm>
            <a:off x="6211486" y="41251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09" name="Google Shape;2609;p49"/>
          <p:cNvSpPr/>
          <p:nvPr/>
        </p:nvSpPr>
        <p:spPr>
          <a:xfrm>
            <a:off x="7279301" y="41251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Fira Sans Condensed"/>
              <a:ea typeface="Fira Sans Condensed"/>
              <a:cs typeface="B Nazanin" panose="00000400000000000000" pitchFamily="2" charset="-78"/>
              <a:sym typeface="Fira Sans Condensed"/>
            </a:endParaRPr>
          </a:p>
        </p:txBody>
      </p:sp>
      <p:sp>
        <p:nvSpPr>
          <p:cNvPr id="2610" name="Google Shape;2610;p49"/>
          <p:cNvSpPr/>
          <p:nvPr/>
        </p:nvSpPr>
        <p:spPr>
          <a:xfrm>
            <a:off x="864629" y="16425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anchers"/>
              <a:ea typeface="Ranchers"/>
              <a:cs typeface="B Nazanin" panose="00000400000000000000" pitchFamily="2" charset="-78"/>
              <a:sym typeface="Ranchers"/>
            </a:endParaRPr>
          </a:p>
        </p:txBody>
      </p:sp>
      <p:sp>
        <p:nvSpPr>
          <p:cNvPr id="2611" name="Google Shape;2611;p49"/>
          <p:cNvSpPr/>
          <p:nvPr/>
        </p:nvSpPr>
        <p:spPr>
          <a:xfrm>
            <a:off x="1933741" y="16425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anchers"/>
              <a:ea typeface="Ranchers"/>
              <a:cs typeface="B Nazanin" panose="00000400000000000000" pitchFamily="2" charset="-78"/>
              <a:sym typeface="Ranchers"/>
            </a:endParaRPr>
          </a:p>
        </p:txBody>
      </p:sp>
      <p:sp>
        <p:nvSpPr>
          <p:cNvPr id="2612" name="Google Shape;2612;p49"/>
          <p:cNvSpPr/>
          <p:nvPr/>
        </p:nvSpPr>
        <p:spPr>
          <a:xfrm>
            <a:off x="3002852" y="16425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anchers"/>
              <a:ea typeface="Ranchers"/>
              <a:cs typeface="B Nazanin" panose="00000400000000000000" pitchFamily="2" charset="-78"/>
              <a:sym typeface="Ranchers"/>
            </a:endParaRPr>
          </a:p>
        </p:txBody>
      </p:sp>
      <p:sp>
        <p:nvSpPr>
          <p:cNvPr id="2613" name="Google Shape;2613;p49"/>
          <p:cNvSpPr/>
          <p:nvPr/>
        </p:nvSpPr>
        <p:spPr>
          <a:xfrm>
            <a:off x="4071964" y="16425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anchers"/>
              <a:ea typeface="Ranchers"/>
              <a:cs typeface="B Nazanin" panose="00000400000000000000" pitchFamily="2" charset="-78"/>
              <a:sym typeface="Ranchers"/>
            </a:endParaRPr>
          </a:p>
        </p:txBody>
      </p:sp>
      <p:sp>
        <p:nvSpPr>
          <p:cNvPr id="2614" name="Google Shape;2614;p49"/>
          <p:cNvSpPr/>
          <p:nvPr/>
        </p:nvSpPr>
        <p:spPr>
          <a:xfrm>
            <a:off x="5141075" y="16425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anchers"/>
              <a:ea typeface="Ranchers"/>
              <a:cs typeface="B Nazanin" panose="00000400000000000000" pitchFamily="2" charset="-78"/>
              <a:sym typeface="Ranchers"/>
            </a:endParaRPr>
          </a:p>
        </p:txBody>
      </p:sp>
      <p:sp>
        <p:nvSpPr>
          <p:cNvPr id="2615" name="Google Shape;2615;p49"/>
          <p:cNvSpPr/>
          <p:nvPr/>
        </p:nvSpPr>
        <p:spPr>
          <a:xfrm>
            <a:off x="6210187" y="16425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anchers"/>
              <a:ea typeface="Ranchers"/>
              <a:cs typeface="B Nazanin" panose="00000400000000000000" pitchFamily="2" charset="-78"/>
              <a:sym typeface="Ranchers"/>
            </a:endParaRPr>
          </a:p>
        </p:txBody>
      </p:sp>
      <p:sp>
        <p:nvSpPr>
          <p:cNvPr id="2616" name="Google Shape;2616;p49"/>
          <p:cNvSpPr/>
          <p:nvPr/>
        </p:nvSpPr>
        <p:spPr>
          <a:xfrm>
            <a:off x="7279299" y="1642576"/>
            <a:ext cx="1001100" cy="3582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anchers"/>
              <a:ea typeface="Ranchers"/>
              <a:cs typeface="B Nazanin" panose="00000400000000000000" pitchFamily="2" charset="-78"/>
              <a:sym typeface="Ranchers"/>
            </a:endParaRPr>
          </a:p>
        </p:txBody>
      </p:sp>
      <p:sp>
        <p:nvSpPr>
          <p:cNvPr id="2617" name="Google Shape;2617;p49"/>
          <p:cNvSpPr txBox="1">
            <a:spLocks noGrp="1"/>
          </p:cNvSpPr>
          <p:nvPr>
            <p:ph type="title"/>
          </p:nvPr>
        </p:nvSpPr>
        <p:spPr>
          <a:xfrm>
            <a:off x="713100" y="941832"/>
            <a:ext cx="77247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تقویم آوریل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2618" name="Google Shape;2618;p49"/>
          <p:cNvGraphicFramePr/>
          <p:nvPr>
            <p:extLst>
              <p:ext uri="{D42A27DB-BD31-4B8C-83A1-F6EECF244321}">
                <p14:modId xmlns:p14="http://schemas.microsoft.com/office/powerpoint/2010/main" val="3730479522"/>
              </p:ext>
            </p:extLst>
          </p:nvPr>
        </p:nvGraphicFramePr>
        <p:xfrm>
          <a:off x="863580" y="1613414"/>
          <a:ext cx="7465150" cy="2519840"/>
        </p:xfrm>
        <a:graphic>
          <a:graphicData uri="http://schemas.openxmlformats.org/drawingml/2006/table">
            <a:tbl>
              <a:tblPr>
                <a:noFill/>
                <a:tableStyleId>{2910BBC3-322A-4F61-A82F-89EA2AF69941}</a:tableStyleId>
              </a:tblPr>
              <a:tblGrid>
                <a:gridCol w="106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205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600" dirty="0">
                          <a:solidFill>
                            <a:schemeClr val="accent5"/>
                          </a:solidFill>
                          <a:latin typeface="Titan One"/>
                          <a:ea typeface="Titan One"/>
                          <a:cs typeface="B Nazanin" panose="00000400000000000000" pitchFamily="2" charset="-78"/>
                          <a:sym typeface="Titan One"/>
                        </a:rPr>
                        <a:t>من</a:t>
                      </a:r>
                      <a:endParaRPr sz="1600" dirty="0">
                        <a:solidFill>
                          <a:schemeClr val="accent5"/>
                        </a:solidFill>
                        <a:latin typeface="Titan One"/>
                        <a:ea typeface="Titan One"/>
                        <a:cs typeface="B Nazanin" panose="00000400000000000000" pitchFamily="2" charset="-78"/>
                        <a:sym typeface="Titan One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600" dirty="0">
                          <a:solidFill>
                            <a:schemeClr val="accent5"/>
                          </a:solidFill>
                          <a:latin typeface="Titan One"/>
                          <a:ea typeface="Titan One"/>
                          <a:cs typeface="B Nazanin" panose="00000400000000000000" pitchFamily="2" charset="-78"/>
                          <a:sym typeface="Titan One"/>
                        </a:rPr>
                        <a:t>سه شنبه</a:t>
                      </a:r>
                      <a:endParaRPr sz="1600" dirty="0">
                        <a:solidFill>
                          <a:schemeClr val="accent5"/>
                        </a:solidFill>
                        <a:latin typeface="Titan One"/>
                        <a:ea typeface="Titan One"/>
                        <a:cs typeface="B Nazanin" panose="00000400000000000000" pitchFamily="2" charset="-78"/>
                        <a:sym typeface="Titan One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600" dirty="0">
                          <a:solidFill>
                            <a:schemeClr val="accent5"/>
                          </a:solidFill>
                          <a:latin typeface="Titan One"/>
                          <a:ea typeface="Titan One"/>
                          <a:cs typeface="B Nazanin" panose="00000400000000000000" pitchFamily="2" charset="-78"/>
                          <a:sym typeface="Titan One"/>
                        </a:rPr>
                        <a:t>چهارشنبه</a:t>
                      </a:r>
                      <a:endParaRPr sz="1600" dirty="0">
                        <a:solidFill>
                          <a:schemeClr val="accent5"/>
                        </a:solidFill>
                        <a:latin typeface="Titan One"/>
                        <a:ea typeface="Titan One"/>
                        <a:cs typeface="B Nazanin" panose="00000400000000000000" pitchFamily="2" charset="-78"/>
                        <a:sym typeface="Titan One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200" dirty="0">
                          <a:solidFill>
                            <a:schemeClr val="accent5"/>
                          </a:solidFill>
                          <a:latin typeface="Titan One"/>
                          <a:ea typeface="Titan One"/>
                          <a:cs typeface="B Nazanin" panose="00000400000000000000" pitchFamily="2" charset="-78"/>
                          <a:sym typeface="Titan One"/>
                        </a:rPr>
                        <a:t>جمع آوری کنید</a:t>
                      </a:r>
                      <a:endParaRPr sz="1200" dirty="0">
                        <a:solidFill>
                          <a:schemeClr val="accent5"/>
                        </a:solidFill>
                        <a:latin typeface="Titan One"/>
                        <a:ea typeface="Titan One"/>
                        <a:cs typeface="B Nazanin" panose="00000400000000000000" pitchFamily="2" charset="-78"/>
                        <a:sym typeface="Titan One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chemeClr val="accent5"/>
                          </a:solidFill>
                          <a:latin typeface="Titan One"/>
                          <a:ea typeface="Titan One"/>
                          <a:cs typeface="B Nazanin" panose="00000400000000000000" pitchFamily="2" charset="-78"/>
                          <a:sym typeface="Titan One"/>
                        </a:rPr>
                        <a:t>FRI</a:t>
                      </a:r>
                      <a:endParaRPr sz="1600" dirty="0">
                        <a:solidFill>
                          <a:schemeClr val="accent5"/>
                        </a:solidFill>
                        <a:latin typeface="Titan One"/>
                        <a:ea typeface="Titan One"/>
                        <a:cs typeface="B Nazanin" panose="00000400000000000000" pitchFamily="2" charset="-78"/>
                        <a:sym typeface="Titan One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chemeClr val="accent5"/>
                          </a:solidFill>
                          <a:latin typeface="Titan One"/>
                          <a:ea typeface="Titan One"/>
                          <a:cs typeface="B Nazanin" panose="00000400000000000000" pitchFamily="2" charset="-78"/>
                          <a:sym typeface="Titan One"/>
                        </a:rPr>
                        <a:t>SAT</a:t>
                      </a:r>
                      <a:endParaRPr sz="1600" dirty="0">
                        <a:solidFill>
                          <a:schemeClr val="accent5"/>
                        </a:solidFill>
                        <a:latin typeface="Titan One"/>
                        <a:ea typeface="Titan One"/>
                        <a:cs typeface="B Nazanin" panose="00000400000000000000" pitchFamily="2" charset="-78"/>
                        <a:sym typeface="Titan One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600" dirty="0">
                          <a:solidFill>
                            <a:schemeClr val="accent5"/>
                          </a:solidFill>
                          <a:latin typeface="Titan One"/>
                          <a:ea typeface="Titan One"/>
                          <a:cs typeface="B Nazanin" panose="00000400000000000000" pitchFamily="2" charset="-78"/>
                          <a:sym typeface="Titan One"/>
                        </a:rPr>
                        <a:t>آفتاب</a:t>
                      </a:r>
                      <a:endParaRPr sz="1600" dirty="0">
                        <a:solidFill>
                          <a:schemeClr val="accent5"/>
                        </a:solidFill>
                        <a:latin typeface="Titan One"/>
                        <a:ea typeface="Titan One"/>
                        <a:cs typeface="B Nazanin" panose="00000400000000000000" pitchFamily="2" charset="-78"/>
                        <a:sym typeface="Titan One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05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01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05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02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03</a:t>
                      </a:r>
                      <a:endParaRPr b="1" dirty="0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04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05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06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07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08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05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09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10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11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12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13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14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15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5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16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17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18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19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20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21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22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5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23</a:t>
                      </a:r>
                      <a:endParaRPr b="1">
                        <a:solidFill>
                          <a:schemeClr val="accent5"/>
                        </a:solidFill>
                        <a:latin typeface="Gudea"/>
                        <a:ea typeface="Gudea"/>
                        <a:cs typeface="B Nazanin" panose="00000400000000000000" pitchFamily="2" charset="-78"/>
                        <a:sym typeface="Gude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24</a:t>
                      </a: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25</a:t>
                      </a: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26</a:t>
                      </a: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27</a:t>
                      </a: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28</a:t>
                      </a: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accent5"/>
                          </a:solidFill>
                          <a:latin typeface="Gudea"/>
                          <a:ea typeface="Gudea"/>
                          <a:cs typeface="B Nazanin" panose="00000400000000000000" pitchFamily="2" charset="-78"/>
                          <a:sym typeface="Gudea"/>
                        </a:rPr>
                        <a:t>29</a:t>
                      </a:r>
                      <a:endParaRPr dirty="0"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52D11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619" name="Google Shape;2619;p49"/>
          <p:cNvGrpSpPr/>
          <p:nvPr/>
        </p:nvGrpSpPr>
        <p:grpSpPr>
          <a:xfrm rot="1342337" flipH="1">
            <a:off x="1158851" y="825683"/>
            <a:ext cx="1066332" cy="847898"/>
            <a:chOff x="1914275" y="3037525"/>
            <a:chExt cx="331675" cy="263725"/>
          </a:xfrm>
        </p:grpSpPr>
        <p:sp>
          <p:nvSpPr>
            <p:cNvPr id="2620" name="Google Shape;2620;p49"/>
            <p:cNvSpPr/>
            <p:nvPr/>
          </p:nvSpPr>
          <p:spPr>
            <a:xfrm>
              <a:off x="1914275" y="3037525"/>
              <a:ext cx="331675" cy="263725"/>
            </a:xfrm>
            <a:custGeom>
              <a:avLst/>
              <a:gdLst/>
              <a:ahLst/>
              <a:cxnLst/>
              <a:rect l="l" t="t" r="r" b="b"/>
              <a:pathLst>
                <a:path w="13267" h="10549" extrusionOk="0">
                  <a:moveTo>
                    <a:pt x="2696" y="1"/>
                  </a:moveTo>
                  <a:cubicBezTo>
                    <a:pt x="2363" y="1"/>
                    <a:pt x="2077" y="242"/>
                    <a:pt x="2024" y="574"/>
                  </a:cubicBezTo>
                  <a:cubicBezTo>
                    <a:pt x="1950" y="1015"/>
                    <a:pt x="1930" y="1463"/>
                    <a:pt x="1960" y="1909"/>
                  </a:cubicBezTo>
                  <a:cubicBezTo>
                    <a:pt x="1642" y="2052"/>
                    <a:pt x="1348" y="2243"/>
                    <a:pt x="1088" y="2476"/>
                  </a:cubicBezTo>
                  <a:lnTo>
                    <a:pt x="1080" y="2486"/>
                  </a:lnTo>
                  <a:lnTo>
                    <a:pt x="1067" y="2498"/>
                  </a:lnTo>
                  <a:cubicBezTo>
                    <a:pt x="919" y="2633"/>
                    <a:pt x="787" y="2786"/>
                    <a:pt x="669" y="2949"/>
                  </a:cubicBezTo>
                  <a:cubicBezTo>
                    <a:pt x="181" y="3638"/>
                    <a:pt x="0" y="4528"/>
                    <a:pt x="173" y="5394"/>
                  </a:cubicBezTo>
                  <a:cubicBezTo>
                    <a:pt x="186" y="5456"/>
                    <a:pt x="201" y="5523"/>
                    <a:pt x="218" y="5588"/>
                  </a:cubicBezTo>
                  <a:cubicBezTo>
                    <a:pt x="295" y="5875"/>
                    <a:pt x="408" y="6152"/>
                    <a:pt x="552" y="6412"/>
                  </a:cubicBezTo>
                  <a:cubicBezTo>
                    <a:pt x="706" y="6685"/>
                    <a:pt x="894" y="6940"/>
                    <a:pt x="1110" y="7170"/>
                  </a:cubicBezTo>
                  <a:cubicBezTo>
                    <a:pt x="1209" y="7274"/>
                    <a:pt x="1315" y="7373"/>
                    <a:pt x="1425" y="7466"/>
                  </a:cubicBezTo>
                  <a:cubicBezTo>
                    <a:pt x="2157" y="8085"/>
                    <a:pt x="3111" y="8411"/>
                    <a:pt x="4064" y="8411"/>
                  </a:cubicBezTo>
                  <a:cubicBezTo>
                    <a:pt x="4317" y="8411"/>
                    <a:pt x="4569" y="8388"/>
                    <a:pt x="4818" y="8342"/>
                  </a:cubicBezTo>
                  <a:cubicBezTo>
                    <a:pt x="4927" y="8603"/>
                    <a:pt x="5091" y="8838"/>
                    <a:pt x="5301" y="9029"/>
                  </a:cubicBezTo>
                  <a:cubicBezTo>
                    <a:pt x="5398" y="9118"/>
                    <a:pt x="5504" y="9197"/>
                    <a:pt x="5616" y="9267"/>
                  </a:cubicBezTo>
                  <a:lnTo>
                    <a:pt x="5618" y="9267"/>
                  </a:lnTo>
                  <a:cubicBezTo>
                    <a:pt x="5881" y="9428"/>
                    <a:pt x="6178" y="9524"/>
                    <a:pt x="6487" y="9548"/>
                  </a:cubicBezTo>
                  <a:cubicBezTo>
                    <a:pt x="6542" y="9552"/>
                    <a:pt x="6598" y="9554"/>
                    <a:pt x="6654" y="9554"/>
                  </a:cubicBezTo>
                  <a:cubicBezTo>
                    <a:pt x="6697" y="9554"/>
                    <a:pt x="6740" y="9553"/>
                    <a:pt x="6783" y="9551"/>
                  </a:cubicBezTo>
                  <a:cubicBezTo>
                    <a:pt x="6904" y="9740"/>
                    <a:pt x="7065" y="9901"/>
                    <a:pt x="7256" y="10020"/>
                  </a:cubicBezTo>
                  <a:cubicBezTo>
                    <a:pt x="7347" y="10077"/>
                    <a:pt x="7442" y="10126"/>
                    <a:pt x="7541" y="10166"/>
                  </a:cubicBezTo>
                  <a:cubicBezTo>
                    <a:pt x="7763" y="10254"/>
                    <a:pt x="7997" y="10297"/>
                    <a:pt x="8231" y="10297"/>
                  </a:cubicBezTo>
                  <a:cubicBezTo>
                    <a:pt x="8478" y="10297"/>
                    <a:pt x="8724" y="10249"/>
                    <a:pt x="8955" y="10153"/>
                  </a:cubicBezTo>
                  <a:cubicBezTo>
                    <a:pt x="9086" y="10252"/>
                    <a:pt x="9230" y="10332"/>
                    <a:pt x="9384" y="10394"/>
                  </a:cubicBezTo>
                  <a:cubicBezTo>
                    <a:pt x="9602" y="10482"/>
                    <a:pt x="9834" y="10532"/>
                    <a:pt x="10068" y="10544"/>
                  </a:cubicBezTo>
                  <a:cubicBezTo>
                    <a:pt x="10114" y="10547"/>
                    <a:pt x="10159" y="10549"/>
                    <a:pt x="10204" y="10549"/>
                  </a:cubicBezTo>
                  <a:cubicBezTo>
                    <a:pt x="10471" y="10545"/>
                    <a:pt x="10734" y="10507"/>
                    <a:pt x="10989" y="10431"/>
                  </a:cubicBezTo>
                  <a:cubicBezTo>
                    <a:pt x="11215" y="10364"/>
                    <a:pt x="11435" y="10280"/>
                    <a:pt x="11645" y="10178"/>
                  </a:cubicBezTo>
                  <a:cubicBezTo>
                    <a:pt x="11900" y="10061"/>
                    <a:pt x="12138" y="9915"/>
                    <a:pt x="12357" y="9744"/>
                  </a:cubicBezTo>
                  <a:cubicBezTo>
                    <a:pt x="12420" y="9695"/>
                    <a:pt x="12480" y="9643"/>
                    <a:pt x="12535" y="9591"/>
                  </a:cubicBezTo>
                  <a:cubicBezTo>
                    <a:pt x="12663" y="9470"/>
                    <a:pt x="12775" y="9336"/>
                    <a:pt x="12871" y="9190"/>
                  </a:cubicBezTo>
                  <a:cubicBezTo>
                    <a:pt x="12904" y="9138"/>
                    <a:pt x="12934" y="9086"/>
                    <a:pt x="12963" y="9031"/>
                  </a:cubicBezTo>
                  <a:lnTo>
                    <a:pt x="12965" y="9026"/>
                  </a:lnTo>
                  <a:lnTo>
                    <a:pt x="12966" y="9024"/>
                  </a:lnTo>
                  <a:cubicBezTo>
                    <a:pt x="12975" y="9009"/>
                    <a:pt x="12981" y="8994"/>
                    <a:pt x="12988" y="8979"/>
                  </a:cubicBezTo>
                  <a:cubicBezTo>
                    <a:pt x="13266" y="8397"/>
                    <a:pt x="13228" y="7741"/>
                    <a:pt x="12886" y="7269"/>
                  </a:cubicBezTo>
                  <a:cubicBezTo>
                    <a:pt x="12583" y="6852"/>
                    <a:pt x="12067" y="6616"/>
                    <a:pt x="11512" y="6616"/>
                  </a:cubicBezTo>
                  <a:cubicBezTo>
                    <a:pt x="11363" y="6616"/>
                    <a:pt x="11211" y="6633"/>
                    <a:pt x="11060" y="6668"/>
                  </a:cubicBezTo>
                  <a:cubicBezTo>
                    <a:pt x="10887" y="6086"/>
                    <a:pt x="10389" y="5612"/>
                    <a:pt x="9778" y="5454"/>
                  </a:cubicBezTo>
                  <a:cubicBezTo>
                    <a:pt x="9730" y="5441"/>
                    <a:pt x="9679" y="5431"/>
                    <a:pt x="9629" y="5421"/>
                  </a:cubicBezTo>
                  <a:cubicBezTo>
                    <a:pt x="9629" y="5412"/>
                    <a:pt x="9629" y="5402"/>
                    <a:pt x="9629" y="5392"/>
                  </a:cubicBezTo>
                  <a:cubicBezTo>
                    <a:pt x="9596" y="4889"/>
                    <a:pt x="9332" y="4408"/>
                    <a:pt x="8910" y="4072"/>
                  </a:cubicBezTo>
                  <a:cubicBezTo>
                    <a:pt x="8579" y="3809"/>
                    <a:pt x="8152" y="3636"/>
                    <a:pt x="7674" y="3573"/>
                  </a:cubicBezTo>
                  <a:cubicBezTo>
                    <a:pt x="7601" y="3562"/>
                    <a:pt x="7528" y="3556"/>
                    <a:pt x="7455" y="3556"/>
                  </a:cubicBezTo>
                  <a:cubicBezTo>
                    <a:pt x="7424" y="3556"/>
                    <a:pt x="7394" y="3557"/>
                    <a:pt x="7364" y="3559"/>
                  </a:cubicBezTo>
                  <a:cubicBezTo>
                    <a:pt x="6881" y="2877"/>
                    <a:pt x="6225" y="2333"/>
                    <a:pt x="5464" y="1984"/>
                  </a:cubicBezTo>
                  <a:lnTo>
                    <a:pt x="5702" y="1555"/>
                  </a:lnTo>
                  <a:cubicBezTo>
                    <a:pt x="5878" y="1238"/>
                    <a:pt x="5774" y="837"/>
                    <a:pt x="5464" y="646"/>
                  </a:cubicBezTo>
                  <a:cubicBezTo>
                    <a:pt x="5352" y="577"/>
                    <a:pt x="5229" y="544"/>
                    <a:pt x="5106" y="544"/>
                  </a:cubicBezTo>
                  <a:cubicBezTo>
                    <a:pt x="4889" y="544"/>
                    <a:pt x="4677" y="648"/>
                    <a:pt x="4545" y="839"/>
                  </a:cubicBezTo>
                  <a:cubicBezTo>
                    <a:pt x="4377" y="1082"/>
                    <a:pt x="4224" y="1336"/>
                    <a:pt x="4087" y="1595"/>
                  </a:cubicBezTo>
                  <a:cubicBezTo>
                    <a:pt x="3990" y="1584"/>
                    <a:pt x="3894" y="1577"/>
                    <a:pt x="3798" y="1572"/>
                  </a:cubicBezTo>
                  <a:cubicBezTo>
                    <a:pt x="3732" y="1569"/>
                    <a:pt x="3666" y="1567"/>
                    <a:pt x="3600" y="1567"/>
                  </a:cubicBezTo>
                  <a:cubicBezTo>
                    <a:pt x="3533" y="1567"/>
                    <a:pt x="3467" y="1569"/>
                    <a:pt x="3401" y="1572"/>
                  </a:cubicBezTo>
                  <a:lnTo>
                    <a:pt x="3377" y="665"/>
                  </a:lnTo>
                  <a:cubicBezTo>
                    <a:pt x="3369" y="313"/>
                    <a:pt x="3092" y="26"/>
                    <a:pt x="2742" y="2"/>
                  </a:cubicBezTo>
                  <a:cubicBezTo>
                    <a:pt x="2726" y="1"/>
                    <a:pt x="2711" y="1"/>
                    <a:pt x="26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1" name="Google Shape;2621;p49"/>
            <p:cNvSpPr/>
            <p:nvPr/>
          </p:nvSpPr>
          <p:spPr>
            <a:xfrm>
              <a:off x="2025350" y="3068175"/>
              <a:ext cx="16550" cy="29925"/>
            </a:xfrm>
            <a:custGeom>
              <a:avLst/>
              <a:gdLst/>
              <a:ahLst/>
              <a:cxnLst/>
              <a:rect l="l" t="t" r="r" b="b"/>
              <a:pathLst>
                <a:path w="662" h="1197" fill="none" extrusionOk="0">
                  <a:moveTo>
                    <a:pt x="1" y="1196"/>
                  </a:moveTo>
                  <a:cubicBezTo>
                    <a:pt x="182" y="777"/>
                    <a:pt x="403" y="376"/>
                    <a:pt x="662" y="1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2" name="Google Shape;2622;p49"/>
            <p:cNvSpPr/>
            <p:nvPr/>
          </p:nvSpPr>
          <p:spPr>
            <a:xfrm>
              <a:off x="1977275" y="3054550"/>
              <a:ext cx="5600" cy="45650"/>
            </a:xfrm>
            <a:custGeom>
              <a:avLst/>
              <a:gdLst/>
              <a:ahLst/>
              <a:cxnLst/>
              <a:rect l="l" t="t" r="r" b="b"/>
              <a:pathLst>
                <a:path w="224" h="1826" fill="none" extrusionOk="0">
                  <a:moveTo>
                    <a:pt x="224" y="1825"/>
                  </a:moveTo>
                  <a:cubicBezTo>
                    <a:pt x="224" y="1825"/>
                    <a:pt x="1" y="1096"/>
                    <a:pt x="177" y="1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3" name="Google Shape;2623;p49"/>
            <p:cNvSpPr/>
            <p:nvPr/>
          </p:nvSpPr>
          <p:spPr>
            <a:xfrm>
              <a:off x="1932000" y="3093725"/>
              <a:ext cx="296550" cy="190500"/>
            </a:xfrm>
            <a:custGeom>
              <a:avLst/>
              <a:gdLst/>
              <a:ahLst/>
              <a:cxnLst/>
              <a:rect l="l" t="t" r="r" b="b"/>
              <a:pathLst>
                <a:path w="11862" h="7620" extrusionOk="0">
                  <a:moveTo>
                    <a:pt x="2881" y="0"/>
                  </a:moveTo>
                  <a:cubicBezTo>
                    <a:pt x="1974" y="0"/>
                    <a:pt x="1039" y="359"/>
                    <a:pt x="515" y="1095"/>
                  </a:cubicBezTo>
                  <a:cubicBezTo>
                    <a:pt x="128" y="1642"/>
                    <a:pt x="0" y="2354"/>
                    <a:pt x="133" y="3012"/>
                  </a:cubicBezTo>
                  <a:cubicBezTo>
                    <a:pt x="264" y="3669"/>
                    <a:pt x="644" y="4266"/>
                    <a:pt x="1156" y="4699"/>
                  </a:cubicBezTo>
                  <a:cubicBezTo>
                    <a:pt x="1762" y="5212"/>
                    <a:pt x="2557" y="5482"/>
                    <a:pt x="3350" y="5482"/>
                  </a:cubicBezTo>
                  <a:cubicBezTo>
                    <a:pt x="3801" y="5482"/>
                    <a:pt x="4251" y="5395"/>
                    <a:pt x="4666" y="5215"/>
                  </a:cubicBezTo>
                  <a:lnTo>
                    <a:pt x="4666" y="5215"/>
                  </a:lnTo>
                  <a:cubicBezTo>
                    <a:pt x="4585" y="5715"/>
                    <a:pt x="4835" y="6174"/>
                    <a:pt x="5264" y="6439"/>
                  </a:cubicBezTo>
                  <a:cubicBezTo>
                    <a:pt x="5466" y="6563"/>
                    <a:pt x="5702" y="6625"/>
                    <a:pt x="5938" y="6625"/>
                  </a:cubicBezTo>
                  <a:cubicBezTo>
                    <a:pt x="6206" y="6625"/>
                    <a:pt x="6475" y="6546"/>
                    <a:pt x="6693" y="6389"/>
                  </a:cubicBezTo>
                  <a:lnTo>
                    <a:pt x="6693" y="6389"/>
                  </a:lnTo>
                  <a:cubicBezTo>
                    <a:pt x="6577" y="6505"/>
                    <a:pt x="6541" y="6676"/>
                    <a:pt x="6598" y="6828"/>
                  </a:cubicBezTo>
                  <a:cubicBezTo>
                    <a:pt x="6651" y="6984"/>
                    <a:pt x="6774" y="7108"/>
                    <a:pt x="6911" y="7197"/>
                  </a:cubicBezTo>
                  <a:cubicBezTo>
                    <a:pt x="7090" y="7312"/>
                    <a:pt x="7302" y="7368"/>
                    <a:pt x="7515" y="7368"/>
                  </a:cubicBezTo>
                  <a:cubicBezTo>
                    <a:pt x="7829" y="7368"/>
                    <a:pt x="8145" y="7246"/>
                    <a:pt x="8360" y="7016"/>
                  </a:cubicBezTo>
                  <a:cubicBezTo>
                    <a:pt x="8561" y="7398"/>
                    <a:pt x="8965" y="7591"/>
                    <a:pt x="9396" y="7616"/>
                  </a:cubicBezTo>
                  <a:cubicBezTo>
                    <a:pt x="9428" y="7618"/>
                    <a:pt x="9460" y="7619"/>
                    <a:pt x="9492" y="7619"/>
                  </a:cubicBezTo>
                  <a:cubicBezTo>
                    <a:pt x="9890" y="7619"/>
                    <a:pt x="10279" y="7487"/>
                    <a:pt x="10641" y="7315"/>
                  </a:cubicBezTo>
                  <a:cubicBezTo>
                    <a:pt x="11008" y="7139"/>
                    <a:pt x="11367" y="6910"/>
                    <a:pt x="11588" y="6568"/>
                  </a:cubicBezTo>
                  <a:cubicBezTo>
                    <a:pt x="11809" y="6226"/>
                    <a:pt x="11861" y="5750"/>
                    <a:pt x="11622" y="5420"/>
                  </a:cubicBezTo>
                  <a:cubicBezTo>
                    <a:pt x="11436" y="5165"/>
                    <a:pt x="11119" y="5049"/>
                    <a:pt x="10799" y="5049"/>
                  </a:cubicBezTo>
                  <a:cubicBezTo>
                    <a:pt x="10685" y="5049"/>
                    <a:pt x="10570" y="5064"/>
                    <a:pt x="10461" y="5093"/>
                  </a:cubicBezTo>
                  <a:cubicBezTo>
                    <a:pt x="10077" y="5194"/>
                    <a:pt x="9747" y="5433"/>
                    <a:pt x="9429" y="5676"/>
                  </a:cubicBezTo>
                  <a:lnTo>
                    <a:pt x="9429" y="5676"/>
                  </a:lnTo>
                  <a:cubicBezTo>
                    <a:pt x="9700" y="5438"/>
                    <a:pt x="9796" y="4977"/>
                    <a:pt x="9700" y="4632"/>
                  </a:cubicBezTo>
                  <a:cubicBezTo>
                    <a:pt x="9598" y="4258"/>
                    <a:pt x="9271" y="3962"/>
                    <a:pt x="8895" y="3865"/>
                  </a:cubicBezTo>
                  <a:cubicBezTo>
                    <a:pt x="8792" y="3838"/>
                    <a:pt x="8686" y="3825"/>
                    <a:pt x="8580" y="3825"/>
                  </a:cubicBezTo>
                  <a:cubicBezTo>
                    <a:pt x="8323" y="3825"/>
                    <a:pt x="8065" y="3901"/>
                    <a:pt x="7843" y="4035"/>
                  </a:cubicBezTo>
                  <a:lnTo>
                    <a:pt x="7843" y="4035"/>
                  </a:lnTo>
                  <a:cubicBezTo>
                    <a:pt x="8095" y="3856"/>
                    <a:pt x="8256" y="3494"/>
                    <a:pt x="8236" y="3191"/>
                  </a:cubicBezTo>
                  <a:cubicBezTo>
                    <a:pt x="8214" y="2866"/>
                    <a:pt x="8030" y="2562"/>
                    <a:pt x="7773" y="2358"/>
                  </a:cubicBezTo>
                  <a:cubicBezTo>
                    <a:pt x="7518" y="2153"/>
                    <a:pt x="7198" y="2044"/>
                    <a:pt x="6873" y="2002"/>
                  </a:cubicBezTo>
                  <a:cubicBezTo>
                    <a:pt x="6828" y="1996"/>
                    <a:pt x="6781" y="1992"/>
                    <a:pt x="6736" y="1992"/>
                  </a:cubicBezTo>
                  <a:cubicBezTo>
                    <a:pt x="6654" y="1992"/>
                    <a:pt x="6574" y="2006"/>
                    <a:pt x="6507" y="2052"/>
                  </a:cubicBezTo>
                  <a:cubicBezTo>
                    <a:pt x="6447" y="2096"/>
                    <a:pt x="6381" y="2112"/>
                    <a:pt x="6358" y="2133"/>
                  </a:cubicBezTo>
                  <a:lnTo>
                    <a:pt x="6358" y="2133"/>
                  </a:lnTo>
                  <a:cubicBezTo>
                    <a:pt x="5728" y="916"/>
                    <a:pt x="4425" y="72"/>
                    <a:pt x="3054" y="5"/>
                  </a:cubicBezTo>
                  <a:cubicBezTo>
                    <a:pt x="2997" y="2"/>
                    <a:pt x="2939" y="0"/>
                    <a:pt x="28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4" name="Google Shape;2624;p49"/>
            <p:cNvSpPr/>
            <p:nvPr/>
          </p:nvSpPr>
          <p:spPr>
            <a:xfrm>
              <a:off x="1932050" y="3112200"/>
              <a:ext cx="292775" cy="172025"/>
            </a:xfrm>
            <a:custGeom>
              <a:avLst/>
              <a:gdLst/>
              <a:ahLst/>
              <a:cxnLst/>
              <a:rect l="l" t="t" r="r" b="b"/>
              <a:pathLst>
                <a:path w="11711" h="6881" extrusionOk="0">
                  <a:moveTo>
                    <a:pt x="829" y="0"/>
                  </a:moveTo>
                  <a:lnTo>
                    <a:pt x="829" y="0"/>
                  </a:lnTo>
                  <a:cubicBezTo>
                    <a:pt x="713" y="108"/>
                    <a:pt x="607" y="227"/>
                    <a:pt x="515" y="356"/>
                  </a:cubicBezTo>
                  <a:cubicBezTo>
                    <a:pt x="126" y="903"/>
                    <a:pt x="0" y="1619"/>
                    <a:pt x="131" y="2273"/>
                  </a:cubicBezTo>
                  <a:cubicBezTo>
                    <a:pt x="262" y="2928"/>
                    <a:pt x="642" y="3525"/>
                    <a:pt x="1154" y="3960"/>
                  </a:cubicBezTo>
                  <a:cubicBezTo>
                    <a:pt x="1760" y="4473"/>
                    <a:pt x="2556" y="4743"/>
                    <a:pt x="3349" y="4743"/>
                  </a:cubicBezTo>
                  <a:cubicBezTo>
                    <a:pt x="3800" y="4743"/>
                    <a:pt x="4250" y="4656"/>
                    <a:pt x="4664" y="4476"/>
                  </a:cubicBezTo>
                  <a:lnTo>
                    <a:pt x="4664" y="4476"/>
                  </a:lnTo>
                  <a:cubicBezTo>
                    <a:pt x="4583" y="4976"/>
                    <a:pt x="4831" y="5435"/>
                    <a:pt x="5262" y="5700"/>
                  </a:cubicBezTo>
                  <a:cubicBezTo>
                    <a:pt x="5464" y="5824"/>
                    <a:pt x="5700" y="5885"/>
                    <a:pt x="5936" y="5885"/>
                  </a:cubicBezTo>
                  <a:cubicBezTo>
                    <a:pt x="6205" y="5885"/>
                    <a:pt x="6473" y="5806"/>
                    <a:pt x="6691" y="5650"/>
                  </a:cubicBezTo>
                  <a:lnTo>
                    <a:pt x="6691" y="5650"/>
                  </a:lnTo>
                  <a:cubicBezTo>
                    <a:pt x="6575" y="5766"/>
                    <a:pt x="6539" y="5937"/>
                    <a:pt x="6596" y="6089"/>
                  </a:cubicBezTo>
                  <a:cubicBezTo>
                    <a:pt x="6649" y="6245"/>
                    <a:pt x="6772" y="6371"/>
                    <a:pt x="6911" y="6460"/>
                  </a:cubicBezTo>
                  <a:cubicBezTo>
                    <a:pt x="7090" y="6574"/>
                    <a:pt x="7301" y="6629"/>
                    <a:pt x="7513" y="6629"/>
                  </a:cubicBezTo>
                  <a:cubicBezTo>
                    <a:pt x="7827" y="6629"/>
                    <a:pt x="8143" y="6508"/>
                    <a:pt x="8360" y="6279"/>
                  </a:cubicBezTo>
                  <a:cubicBezTo>
                    <a:pt x="8559" y="6659"/>
                    <a:pt x="8963" y="6852"/>
                    <a:pt x="9394" y="6877"/>
                  </a:cubicBezTo>
                  <a:cubicBezTo>
                    <a:pt x="9428" y="6879"/>
                    <a:pt x="9462" y="6880"/>
                    <a:pt x="9495" y="6880"/>
                  </a:cubicBezTo>
                  <a:cubicBezTo>
                    <a:pt x="9891" y="6880"/>
                    <a:pt x="10280" y="6747"/>
                    <a:pt x="10640" y="6576"/>
                  </a:cubicBezTo>
                  <a:cubicBezTo>
                    <a:pt x="11008" y="6401"/>
                    <a:pt x="11366" y="6171"/>
                    <a:pt x="11588" y="5831"/>
                  </a:cubicBezTo>
                  <a:cubicBezTo>
                    <a:pt x="11638" y="5752"/>
                    <a:pt x="11678" y="5670"/>
                    <a:pt x="11710" y="5581"/>
                  </a:cubicBezTo>
                  <a:lnTo>
                    <a:pt x="11710" y="5581"/>
                  </a:lnTo>
                  <a:cubicBezTo>
                    <a:pt x="11497" y="5756"/>
                    <a:pt x="11244" y="5885"/>
                    <a:pt x="10989" y="5989"/>
                  </a:cubicBezTo>
                  <a:cubicBezTo>
                    <a:pt x="10654" y="6125"/>
                    <a:pt x="10299" y="6228"/>
                    <a:pt x="9940" y="6228"/>
                  </a:cubicBezTo>
                  <a:cubicBezTo>
                    <a:pt x="9870" y="6228"/>
                    <a:pt x="9799" y="6224"/>
                    <a:pt x="9728" y="6215"/>
                  </a:cubicBezTo>
                  <a:cubicBezTo>
                    <a:pt x="9394" y="6177"/>
                    <a:pt x="9081" y="6036"/>
                    <a:pt x="8875" y="5787"/>
                  </a:cubicBezTo>
                  <a:cubicBezTo>
                    <a:pt x="8818" y="5719"/>
                    <a:pt x="8736" y="5687"/>
                    <a:pt x="8652" y="5687"/>
                  </a:cubicBezTo>
                  <a:cubicBezTo>
                    <a:pt x="8597" y="5687"/>
                    <a:pt x="8541" y="5701"/>
                    <a:pt x="8490" y="5727"/>
                  </a:cubicBezTo>
                  <a:cubicBezTo>
                    <a:pt x="8321" y="5816"/>
                    <a:pt x="8129" y="5860"/>
                    <a:pt x="7938" y="5860"/>
                  </a:cubicBezTo>
                  <a:cubicBezTo>
                    <a:pt x="7701" y="5860"/>
                    <a:pt x="7465" y="5792"/>
                    <a:pt x="7273" y="5652"/>
                  </a:cubicBezTo>
                  <a:cubicBezTo>
                    <a:pt x="7141" y="5554"/>
                    <a:pt x="7027" y="5424"/>
                    <a:pt x="6980" y="5266"/>
                  </a:cubicBezTo>
                  <a:lnTo>
                    <a:pt x="6978" y="5261"/>
                  </a:lnTo>
                  <a:cubicBezTo>
                    <a:pt x="6942" y="5110"/>
                    <a:pt x="6807" y="5007"/>
                    <a:pt x="6656" y="5007"/>
                  </a:cubicBezTo>
                  <a:cubicBezTo>
                    <a:pt x="6640" y="5007"/>
                    <a:pt x="6624" y="5009"/>
                    <a:pt x="6607" y="5011"/>
                  </a:cubicBezTo>
                  <a:cubicBezTo>
                    <a:pt x="6543" y="5020"/>
                    <a:pt x="6479" y="5025"/>
                    <a:pt x="6414" y="5025"/>
                  </a:cubicBezTo>
                  <a:cubicBezTo>
                    <a:pt x="6151" y="5025"/>
                    <a:pt x="5889" y="4948"/>
                    <a:pt x="5673" y="4796"/>
                  </a:cubicBezTo>
                  <a:cubicBezTo>
                    <a:pt x="5432" y="4629"/>
                    <a:pt x="5257" y="4396"/>
                    <a:pt x="5173" y="4136"/>
                  </a:cubicBezTo>
                  <a:cubicBezTo>
                    <a:pt x="5090" y="3875"/>
                    <a:pt x="4858" y="3693"/>
                    <a:pt x="4594" y="3693"/>
                  </a:cubicBezTo>
                  <a:cubicBezTo>
                    <a:pt x="4566" y="3693"/>
                    <a:pt x="4538" y="3696"/>
                    <a:pt x="4509" y="3700"/>
                  </a:cubicBezTo>
                  <a:cubicBezTo>
                    <a:pt x="4348" y="3723"/>
                    <a:pt x="4185" y="3735"/>
                    <a:pt x="4022" y="3735"/>
                  </a:cubicBezTo>
                  <a:cubicBezTo>
                    <a:pt x="3160" y="3735"/>
                    <a:pt x="2297" y="3412"/>
                    <a:pt x="1674" y="2816"/>
                  </a:cubicBezTo>
                  <a:cubicBezTo>
                    <a:pt x="1189" y="2355"/>
                    <a:pt x="845" y="1736"/>
                    <a:pt x="753" y="1072"/>
                  </a:cubicBezTo>
                  <a:cubicBezTo>
                    <a:pt x="703" y="713"/>
                    <a:pt x="728" y="347"/>
                    <a:pt x="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5" name="Google Shape;2625;p49"/>
            <p:cNvSpPr/>
            <p:nvPr/>
          </p:nvSpPr>
          <p:spPr>
            <a:xfrm>
              <a:off x="1932000" y="3092625"/>
              <a:ext cx="296550" cy="192100"/>
            </a:xfrm>
            <a:custGeom>
              <a:avLst/>
              <a:gdLst/>
              <a:ahLst/>
              <a:cxnLst/>
              <a:rect l="l" t="t" r="r" b="b"/>
              <a:pathLst>
                <a:path w="11862" h="7684" fill="none" extrusionOk="0">
                  <a:moveTo>
                    <a:pt x="6388" y="2237"/>
                  </a:moveTo>
                  <a:cubicBezTo>
                    <a:pt x="5771" y="988"/>
                    <a:pt x="4448" y="118"/>
                    <a:pt x="3054" y="49"/>
                  </a:cubicBezTo>
                  <a:cubicBezTo>
                    <a:pt x="2095" y="0"/>
                    <a:pt x="1072" y="356"/>
                    <a:pt x="515" y="1139"/>
                  </a:cubicBezTo>
                  <a:cubicBezTo>
                    <a:pt x="128" y="1686"/>
                    <a:pt x="0" y="2398"/>
                    <a:pt x="133" y="3056"/>
                  </a:cubicBezTo>
                  <a:cubicBezTo>
                    <a:pt x="264" y="3713"/>
                    <a:pt x="644" y="4310"/>
                    <a:pt x="1156" y="4743"/>
                  </a:cubicBezTo>
                  <a:cubicBezTo>
                    <a:pt x="2107" y="5548"/>
                    <a:pt x="3522" y="5755"/>
                    <a:pt x="4666" y="5259"/>
                  </a:cubicBezTo>
                  <a:cubicBezTo>
                    <a:pt x="4585" y="5759"/>
                    <a:pt x="4835" y="6218"/>
                    <a:pt x="5264" y="6483"/>
                  </a:cubicBezTo>
                  <a:cubicBezTo>
                    <a:pt x="5694" y="6748"/>
                    <a:pt x="6282" y="6728"/>
                    <a:pt x="6693" y="6433"/>
                  </a:cubicBezTo>
                  <a:cubicBezTo>
                    <a:pt x="6577" y="6549"/>
                    <a:pt x="6541" y="6720"/>
                    <a:pt x="6598" y="6872"/>
                  </a:cubicBezTo>
                  <a:cubicBezTo>
                    <a:pt x="6651" y="7028"/>
                    <a:pt x="6774" y="7152"/>
                    <a:pt x="6911" y="7241"/>
                  </a:cubicBezTo>
                  <a:cubicBezTo>
                    <a:pt x="7356" y="7526"/>
                    <a:pt x="7999" y="7446"/>
                    <a:pt x="8360" y="7060"/>
                  </a:cubicBezTo>
                  <a:cubicBezTo>
                    <a:pt x="8561" y="7442"/>
                    <a:pt x="8965" y="7635"/>
                    <a:pt x="9396" y="7660"/>
                  </a:cubicBezTo>
                  <a:cubicBezTo>
                    <a:pt x="9827" y="7684"/>
                    <a:pt x="10250" y="7545"/>
                    <a:pt x="10641" y="7359"/>
                  </a:cubicBezTo>
                  <a:cubicBezTo>
                    <a:pt x="11008" y="7183"/>
                    <a:pt x="11367" y="6954"/>
                    <a:pt x="11588" y="6612"/>
                  </a:cubicBezTo>
                  <a:cubicBezTo>
                    <a:pt x="11809" y="6270"/>
                    <a:pt x="11861" y="5794"/>
                    <a:pt x="11622" y="5464"/>
                  </a:cubicBezTo>
                  <a:cubicBezTo>
                    <a:pt x="11370" y="5118"/>
                    <a:pt x="10875" y="5028"/>
                    <a:pt x="10461" y="5137"/>
                  </a:cubicBezTo>
                  <a:cubicBezTo>
                    <a:pt x="10049" y="5246"/>
                    <a:pt x="9698" y="5512"/>
                    <a:pt x="9359" y="5774"/>
                  </a:cubicBezTo>
                  <a:cubicBezTo>
                    <a:pt x="9683" y="5558"/>
                    <a:pt x="9804" y="5049"/>
                    <a:pt x="9700" y="4676"/>
                  </a:cubicBezTo>
                  <a:cubicBezTo>
                    <a:pt x="9598" y="4302"/>
                    <a:pt x="9271" y="4006"/>
                    <a:pt x="8895" y="3909"/>
                  </a:cubicBezTo>
                  <a:cubicBezTo>
                    <a:pt x="8521" y="3810"/>
                    <a:pt x="8108" y="3899"/>
                    <a:pt x="7785" y="4115"/>
                  </a:cubicBezTo>
                  <a:cubicBezTo>
                    <a:pt x="8070" y="3954"/>
                    <a:pt x="8258" y="3560"/>
                    <a:pt x="8236" y="3235"/>
                  </a:cubicBezTo>
                  <a:cubicBezTo>
                    <a:pt x="8214" y="2910"/>
                    <a:pt x="8030" y="2606"/>
                    <a:pt x="7773" y="2402"/>
                  </a:cubicBezTo>
                  <a:cubicBezTo>
                    <a:pt x="7518" y="2197"/>
                    <a:pt x="7198" y="2088"/>
                    <a:pt x="6873" y="2046"/>
                  </a:cubicBezTo>
                  <a:cubicBezTo>
                    <a:pt x="6747" y="2029"/>
                    <a:pt x="6611" y="2024"/>
                    <a:pt x="6507" y="2096"/>
                  </a:cubicBezTo>
                  <a:cubicBezTo>
                    <a:pt x="6405" y="2170"/>
                    <a:pt x="6286" y="2167"/>
                    <a:pt x="6388" y="223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6" name="Google Shape;2626;p49"/>
            <p:cNvSpPr/>
            <p:nvPr/>
          </p:nvSpPr>
          <p:spPr>
            <a:xfrm>
              <a:off x="1984575" y="3111625"/>
              <a:ext cx="49900" cy="51800"/>
            </a:xfrm>
            <a:custGeom>
              <a:avLst/>
              <a:gdLst/>
              <a:ahLst/>
              <a:cxnLst/>
              <a:rect l="l" t="t" r="r" b="b"/>
              <a:pathLst>
                <a:path w="1996" h="2072" extrusionOk="0">
                  <a:moveTo>
                    <a:pt x="1115" y="0"/>
                  </a:moveTo>
                  <a:cubicBezTo>
                    <a:pt x="736" y="0"/>
                    <a:pt x="354" y="297"/>
                    <a:pt x="193" y="753"/>
                  </a:cubicBezTo>
                  <a:cubicBezTo>
                    <a:pt x="0" y="1303"/>
                    <a:pt x="203" y="1875"/>
                    <a:pt x="648" y="2032"/>
                  </a:cubicBezTo>
                  <a:cubicBezTo>
                    <a:pt x="724" y="2059"/>
                    <a:pt x="803" y="2072"/>
                    <a:pt x="881" y="2072"/>
                  </a:cubicBezTo>
                  <a:cubicBezTo>
                    <a:pt x="1260" y="2072"/>
                    <a:pt x="1642" y="1775"/>
                    <a:pt x="1801" y="1320"/>
                  </a:cubicBezTo>
                  <a:cubicBezTo>
                    <a:pt x="1996" y="768"/>
                    <a:pt x="1793" y="196"/>
                    <a:pt x="1349" y="40"/>
                  </a:cubicBezTo>
                  <a:cubicBezTo>
                    <a:pt x="1272" y="13"/>
                    <a:pt x="1194" y="0"/>
                    <a:pt x="11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7" name="Google Shape;2627;p49"/>
            <p:cNvSpPr/>
            <p:nvPr/>
          </p:nvSpPr>
          <p:spPr>
            <a:xfrm>
              <a:off x="2015775" y="3109375"/>
              <a:ext cx="36275" cy="30800"/>
            </a:xfrm>
            <a:custGeom>
              <a:avLst/>
              <a:gdLst/>
              <a:ahLst/>
              <a:cxnLst/>
              <a:rect l="l" t="t" r="r" b="b"/>
              <a:pathLst>
                <a:path w="1451" h="1232" extrusionOk="0">
                  <a:moveTo>
                    <a:pt x="755" y="0"/>
                  </a:moveTo>
                  <a:cubicBezTo>
                    <a:pt x="329" y="0"/>
                    <a:pt x="0" y="456"/>
                    <a:pt x="205" y="881"/>
                  </a:cubicBezTo>
                  <a:cubicBezTo>
                    <a:pt x="307" y="1096"/>
                    <a:pt x="524" y="1231"/>
                    <a:pt x="760" y="1231"/>
                  </a:cubicBezTo>
                  <a:cubicBezTo>
                    <a:pt x="771" y="1231"/>
                    <a:pt x="782" y="1231"/>
                    <a:pt x="793" y="1230"/>
                  </a:cubicBezTo>
                  <a:cubicBezTo>
                    <a:pt x="1041" y="1217"/>
                    <a:pt x="1256" y="1054"/>
                    <a:pt x="1338" y="819"/>
                  </a:cubicBezTo>
                  <a:cubicBezTo>
                    <a:pt x="1451" y="499"/>
                    <a:pt x="1283" y="149"/>
                    <a:pt x="963" y="36"/>
                  </a:cubicBezTo>
                  <a:cubicBezTo>
                    <a:pt x="892" y="11"/>
                    <a:pt x="822" y="0"/>
                    <a:pt x="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8" name="Google Shape;2628;p49"/>
            <p:cNvSpPr/>
            <p:nvPr/>
          </p:nvSpPr>
          <p:spPr>
            <a:xfrm>
              <a:off x="1949575" y="3151025"/>
              <a:ext cx="30025" cy="21350"/>
            </a:xfrm>
            <a:custGeom>
              <a:avLst/>
              <a:gdLst/>
              <a:ahLst/>
              <a:cxnLst/>
              <a:rect l="l" t="t" r="r" b="b"/>
              <a:pathLst>
                <a:path w="1201" h="854" fill="none" extrusionOk="0">
                  <a:moveTo>
                    <a:pt x="124" y="0"/>
                  </a:moveTo>
                  <a:cubicBezTo>
                    <a:pt x="0" y="304"/>
                    <a:pt x="161" y="651"/>
                    <a:pt x="475" y="751"/>
                  </a:cubicBezTo>
                  <a:cubicBezTo>
                    <a:pt x="788" y="854"/>
                    <a:pt x="1122" y="669"/>
                    <a:pt x="1201" y="349"/>
                  </a:cubicBezTo>
                </a:path>
              </a:pathLst>
            </a:custGeom>
            <a:noFill/>
            <a:ln w="952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60" name="Google Shape;2325;p46">
            <a:extLst>
              <a:ext uri="{FF2B5EF4-FFF2-40B4-BE49-F238E27FC236}">
                <a16:creationId xmlns:a16="http://schemas.microsoft.com/office/drawing/2014/main" id="{540F9069-5AEA-43F6-91E9-297AE7F5CEEF}"/>
              </a:ext>
            </a:extLst>
          </p:cNvPr>
          <p:cNvGrpSpPr/>
          <p:nvPr/>
        </p:nvGrpSpPr>
        <p:grpSpPr>
          <a:xfrm>
            <a:off x="875867" y="261865"/>
            <a:ext cx="566427" cy="563860"/>
            <a:chOff x="882450" y="4001850"/>
            <a:chExt cx="595800" cy="593100"/>
          </a:xfrm>
        </p:grpSpPr>
        <p:sp>
          <p:nvSpPr>
            <p:cNvPr id="161" name="Google Shape;2326;p46">
              <a:hlinkClick r:id="" action="ppaction://noaction"/>
              <a:extLst>
                <a:ext uri="{FF2B5EF4-FFF2-40B4-BE49-F238E27FC236}">
                  <a16:creationId xmlns:a16="http://schemas.microsoft.com/office/drawing/2014/main" id="{F86DB7DC-31D1-4675-9AB1-1027D36027AC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2" name="Google Shape;2327;p46">
              <a:hlinkClick r:id="" action="ppaction://noaction"/>
              <a:extLst>
                <a:ext uri="{FF2B5EF4-FFF2-40B4-BE49-F238E27FC236}">
                  <a16:creationId xmlns:a16="http://schemas.microsoft.com/office/drawing/2014/main" id="{9EACD931-A036-43EA-9833-2FCE6939E667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63" name="Google Shape;2328;p46">
            <a:extLst>
              <a:ext uri="{FF2B5EF4-FFF2-40B4-BE49-F238E27FC236}">
                <a16:creationId xmlns:a16="http://schemas.microsoft.com/office/drawing/2014/main" id="{15653F9D-81D1-4D49-A4C9-45483948F195}"/>
              </a:ext>
            </a:extLst>
          </p:cNvPr>
          <p:cNvGrpSpPr/>
          <p:nvPr/>
        </p:nvGrpSpPr>
        <p:grpSpPr>
          <a:xfrm>
            <a:off x="1496527" y="256465"/>
            <a:ext cx="566427" cy="563860"/>
            <a:chOff x="882450" y="4001850"/>
            <a:chExt cx="595800" cy="593100"/>
          </a:xfrm>
        </p:grpSpPr>
        <p:sp>
          <p:nvSpPr>
            <p:cNvPr id="164" name="Google Shape;2329;p46">
              <a:hlinkClick r:id="" action="ppaction://noaction"/>
              <a:extLst>
                <a:ext uri="{FF2B5EF4-FFF2-40B4-BE49-F238E27FC236}">
                  <a16:creationId xmlns:a16="http://schemas.microsoft.com/office/drawing/2014/main" id="{4CF6A9D7-262F-4404-8490-B0FC7F2425C8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5" name="Google Shape;2330;p46">
              <a:hlinkClick r:id="" action="ppaction://noaction"/>
              <a:extLst>
                <a:ext uri="{FF2B5EF4-FFF2-40B4-BE49-F238E27FC236}">
                  <a16:creationId xmlns:a16="http://schemas.microsoft.com/office/drawing/2014/main" id="{4B5D85F9-7E5C-4129-89F5-3A05211ACA01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66" name="Google Shape;2331;p46">
            <a:extLst>
              <a:ext uri="{FF2B5EF4-FFF2-40B4-BE49-F238E27FC236}">
                <a16:creationId xmlns:a16="http://schemas.microsoft.com/office/drawing/2014/main" id="{33796A8C-2047-412B-B5FE-2AE74AD33781}"/>
              </a:ext>
            </a:extLst>
          </p:cNvPr>
          <p:cNvGrpSpPr/>
          <p:nvPr/>
        </p:nvGrpSpPr>
        <p:grpSpPr>
          <a:xfrm>
            <a:off x="2117187" y="256465"/>
            <a:ext cx="566427" cy="563860"/>
            <a:chOff x="882450" y="4001850"/>
            <a:chExt cx="595800" cy="593100"/>
          </a:xfrm>
        </p:grpSpPr>
        <p:sp>
          <p:nvSpPr>
            <p:cNvPr id="167" name="Google Shape;2332;p46">
              <a:hlinkClick r:id="" action="ppaction://noaction"/>
              <a:extLst>
                <a:ext uri="{FF2B5EF4-FFF2-40B4-BE49-F238E27FC236}">
                  <a16:creationId xmlns:a16="http://schemas.microsoft.com/office/drawing/2014/main" id="{1DD76DFF-B910-4099-9E8B-DB5D436A4686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8" name="Google Shape;2333;p46">
              <a:hlinkClick r:id="" action="ppaction://noaction"/>
              <a:extLst>
                <a:ext uri="{FF2B5EF4-FFF2-40B4-BE49-F238E27FC236}">
                  <a16:creationId xmlns:a16="http://schemas.microsoft.com/office/drawing/2014/main" id="{7E7CBDF4-54EF-4C4C-8D27-AAB5B0D3F49B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69" name="Google Shape;2334;p46">
            <a:extLst>
              <a:ext uri="{FF2B5EF4-FFF2-40B4-BE49-F238E27FC236}">
                <a16:creationId xmlns:a16="http://schemas.microsoft.com/office/drawing/2014/main" id="{9D9B8DCD-737A-426C-A586-3EC8995A545B}"/>
              </a:ext>
            </a:extLst>
          </p:cNvPr>
          <p:cNvGrpSpPr/>
          <p:nvPr/>
        </p:nvGrpSpPr>
        <p:grpSpPr>
          <a:xfrm>
            <a:off x="2737847" y="256465"/>
            <a:ext cx="566427" cy="563860"/>
            <a:chOff x="882450" y="4001850"/>
            <a:chExt cx="595800" cy="593100"/>
          </a:xfrm>
        </p:grpSpPr>
        <p:sp>
          <p:nvSpPr>
            <p:cNvPr id="170" name="Google Shape;2335;p46">
              <a:hlinkClick r:id="" action="ppaction://noaction"/>
              <a:extLst>
                <a:ext uri="{FF2B5EF4-FFF2-40B4-BE49-F238E27FC236}">
                  <a16:creationId xmlns:a16="http://schemas.microsoft.com/office/drawing/2014/main" id="{0619CEA7-3E48-45F7-823D-545F82BD8FDF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" name="Google Shape;2336;p46">
              <a:hlinkClick r:id="" action="ppaction://noaction"/>
              <a:extLst>
                <a:ext uri="{FF2B5EF4-FFF2-40B4-BE49-F238E27FC236}">
                  <a16:creationId xmlns:a16="http://schemas.microsoft.com/office/drawing/2014/main" id="{CCC3C9F5-27BC-4B47-996A-3706CB15244D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72" name="Google Shape;2337;p46">
            <a:extLst>
              <a:ext uri="{FF2B5EF4-FFF2-40B4-BE49-F238E27FC236}">
                <a16:creationId xmlns:a16="http://schemas.microsoft.com/office/drawing/2014/main" id="{9018D82F-EF0E-44D7-AE45-B6BA3524B158}"/>
              </a:ext>
            </a:extLst>
          </p:cNvPr>
          <p:cNvGrpSpPr/>
          <p:nvPr/>
        </p:nvGrpSpPr>
        <p:grpSpPr>
          <a:xfrm>
            <a:off x="3358506" y="256465"/>
            <a:ext cx="566427" cy="563860"/>
            <a:chOff x="882450" y="4001850"/>
            <a:chExt cx="595800" cy="593100"/>
          </a:xfrm>
        </p:grpSpPr>
        <p:sp>
          <p:nvSpPr>
            <p:cNvPr id="173" name="Google Shape;2338;p46">
              <a:hlinkClick r:id="" action="ppaction://noaction"/>
              <a:extLst>
                <a:ext uri="{FF2B5EF4-FFF2-40B4-BE49-F238E27FC236}">
                  <a16:creationId xmlns:a16="http://schemas.microsoft.com/office/drawing/2014/main" id="{5F52703C-7928-4EA4-82D7-26A05A123873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" name="Google Shape;2339;p46">
              <a:hlinkClick r:id="" action="ppaction://noaction"/>
              <a:extLst>
                <a:ext uri="{FF2B5EF4-FFF2-40B4-BE49-F238E27FC236}">
                  <a16:creationId xmlns:a16="http://schemas.microsoft.com/office/drawing/2014/main" id="{DD41694B-C140-465D-A62C-2EC57DE4B6DB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75" name="Google Shape;2340;p46">
            <a:extLst>
              <a:ext uri="{FF2B5EF4-FFF2-40B4-BE49-F238E27FC236}">
                <a16:creationId xmlns:a16="http://schemas.microsoft.com/office/drawing/2014/main" id="{391ABACB-7068-406D-9254-065E32CB4370}"/>
              </a:ext>
            </a:extLst>
          </p:cNvPr>
          <p:cNvGrpSpPr/>
          <p:nvPr/>
        </p:nvGrpSpPr>
        <p:grpSpPr>
          <a:xfrm>
            <a:off x="3979166" y="256465"/>
            <a:ext cx="566427" cy="563860"/>
            <a:chOff x="882450" y="4001850"/>
            <a:chExt cx="595800" cy="593100"/>
          </a:xfrm>
        </p:grpSpPr>
        <p:sp>
          <p:nvSpPr>
            <p:cNvPr id="176" name="Google Shape;2341;p46">
              <a:hlinkClick r:id="" action="ppaction://noaction"/>
              <a:extLst>
                <a:ext uri="{FF2B5EF4-FFF2-40B4-BE49-F238E27FC236}">
                  <a16:creationId xmlns:a16="http://schemas.microsoft.com/office/drawing/2014/main" id="{072D3D21-E4E5-424B-8940-1432728B1455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" name="Google Shape;2342;p46">
              <a:hlinkClick r:id="" action="ppaction://noaction"/>
              <a:extLst>
                <a:ext uri="{FF2B5EF4-FFF2-40B4-BE49-F238E27FC236}">
                  <a16:creationId xmlns:a16="http://schemas.microsoft.com/office/drawing/2014/main" id="{F2E0ED0C-5D15-46B9-BC30-E8120917D041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178" name="Google Shape;2343;p46">
            <a:hlinkClick r:id="rId3" action="ppaction://hlinksldjump"/>
            <a:extLst>
              <a:ext uri="{FF2B5EF4-FFF2-40B4-BE49-F238E27FC236}">
                <a16:creationId xmlns:a16="http://schemas.microsoft.com/office/drawing/2014/main" id="{6BEBB3E5-9C8E-483D-A963-DAB7A6D81C9A}"/>
              </a:ext>
            </a:extLst>
          </p:cNvPr>
          <p:cNvSpPr txBox="1"/>
          <p:nvPr/>
        </p:nvSpPr>
        <p:spPr>
          <a:xfrm>
            <a:off x="874401" y="3946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ژان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79" name="Google Shape;2344;p46">
            <a:hlinkClick r:id="rId4" action="ppaction://hlinksldjump"/>
            <a:extLst>
              <a:ext uri="{FF2B5EF4-FFF2-40B4-BE49-F238E27FC236}">
                <a16:creationId xmlns:a16="http://schemas.microsoft.com/office/drawing/2014/main" id="{A570E804-21F8-4705-BA78-19B468854F42}"/>
              </a:ext>
            </a:extLst>
          </p:cNvPr>
          <p:cNvSpPr txBox="1"/>
          <p:nvPr/>
        </p:nvSpPr>
        <p:spPr>
          <a:xfrm>
            <a:off x="1495061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فوریه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80" name="Google Shape;2345;p46">
            <a:hlinkClick r:id="" action="ppaction://noaction"/>
            <a:extLst>
              <a:ext uri="{FF2B5EF4-FFF2-40B4-BE49-F238E27FC236}">
                <a16:creationId xmlns:a16="http://schemas.microsoft.com/office/drawing/2014/main" id="{BBB58E97-9C28-4253-BF11-8FAF8D09A193}"/>
              </a:ext>
            </a:extLst>
          </p:cNvPr>
          <p:cNvSpPr txBox="1"/>
          <p:nvPr/>
        </p:nvSpPr>
        <p:spPr>
          <a:xfrm>
            <a:off x="211572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81" name="Google Shape;2346;p46">
            <a:hlinkClick r:id="rId5" action="ppaction://hlinksldjump"/>
            <a:extLst>
              <a:ext uri="{FF2B5EF4-FFF2-40B4-BE49-F238E27FC236}">
                <a16:creationId xmlns:a16="http://schemas.microsoft.com/office/drawing/2014/main" id="{DF0D8992-04BA-42E4-9C0C-E56107F58CC1}"/>
              </a:ext>
            </a:extLst>
          </p:cNvPr>
          <p:cNvSpPr txBox="1"/>
          <p:nvPr/>
        </p:nvSpPr>
        <p:spPr>
          <a:xfrm>
            <a:off x="273638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آوریل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82" name="Google Shape;2347;p46">
            <a:hlinkClick r:id="" action="ppaction://noaction"/>
            <a:extLst>
              <a:ext uri="{FF2B5EF4-FFF2-40B4-BE49-F238E27FC236}">
                <a16:creationId xmlns:a16="http://schemas.microsoft.com/office/drawing/2014/main" id="{FD2605B4-B26B-4553-891A-BCB628275FCC}"/>
              </a:ext>
            </a:extLst>
          </p:cNvPr>
          <p:cNvSpPr txBox="1"/>
          <p:nvPr/>
        </p:nvSpPr>
        <p:spPr>
          <a:xfrm>
            <a:off x="335704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ممکن است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83" name="Google Shape;2348;p46">
            <a:hlinkClick r:id="" action="ppaction://noaction"/>
            <a:extLst>
              <a:ext uri="{FF2B5EF4-FFF2-40B4-BE49-F238E27FC236}">
                <a16:creationId xmlns:a16="http://schemas.microsoft.com/office/drawing/2014/main" id="{7FD2BCC3-22C8-4F28-BEE8-00C81CE1D4D7}"/>
              </a:ext>
            </a:extLst>
          </p:cNvPr>
          <p:cNvSpPr txBox="1"/>
          <p:nvPr/>
        </p:nvSpPr>
        <p:spPr>
          <a:xfrm>
            <a:off x="397770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grpSp>
        <p:nvGrpSpPr>
          <p:cNvPr id="184" name="Google Shape;2349;p46">
            <a:extLst>
              <a:ext uri="{FF2B5EF4-FFF2-40B4-BE49-F238E27FC236}">
                <a16:creationId xmlns:a16="http://schemas.microsoft.com/office/drawing/2014/main" id="{987186AC-0DD3-4B2D-B9F7-C96F1EE81C7A}"/>
              </a:ext>
            </a:extLst>
          </p:cNvPr>
          <p:cNvGrpSpPr/>
          <p:nvPr/>
        </p:nvGrpSpPr>
        <p:grpSpPr>
          <a:xfrm>
            <a:off x="4599826" y="261870"/>
            <a:ext cx="566427" cy="563860"/>
            <a:chOff x="882450" y="4001850"/>
            <a:chExt cx="595800" cy="593100"/>
          </a:xfrm>
        </p:grpSpPr>
        <p:sp>
          <p:nvSpPr>
            <p:cNvPr id="185" name="Google Shape;2350;p46">
              <a:hlinkClick r:id="" action="ppaction://noaction"/>
              <a:extLst>
                <a:ext uri="{FF2B5EF4-FFF2-40B4-BE49-F238E27FC236}">
                  <a16:creationId xmlns:a16="http://schemas.microsoft.com/office/drawing/2014/main" id="{AD671D3E-2FFF-499F-8629-6F2A0DA398B3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6" name="Google Shape;2351;p46">
              <a:hlinkClick r:id="" action="ppaction://noaction"/>
              <a:extLst>
                <a:ext uri="{FF2B5EF4-FFF2-40B4-BE49-F238E27FC236}">
                  <a16:creationId xmlns:a16="http://schemas.microsoft.com/office/drawing/2014/main" id="{B450C4C3-5F60-4760-A146-A22FB1184FB7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87" name="Google Shape;2352;p46">
            <a:extLst>
              <a:ext uri="{FF2B5EF4-FFF2-40B4-BE49-F238E27FC236}">
                <a16:creationId xmlns:a16="http://schemas.microsoft.com/office/drawing/2014/main" id="{65CE276B-1039-41D5-99F6-5BC19BCFCC6A}"/>
              </a:ext>
            </a:extLst>
          </p:cNvPr>
          <p:cNvGrpSpPr/>
          <p:nvPr/>
        </p:nvGrpSpPr>
        <p:grpSpPr>
          <a:xfrm>
            <a:off x="5220485" y="261870"/>
            <a:ext cx="566427" cy="563860"/>
            <a:chOff x="882450" y="4001850"/>
            <a:chExt cx="595800" cy="593100"/>
          </a:xfrm>
        </p:grpSpPr>
        <p:sp>
          <p:nvSpPr>
            <p:cNvPr id="188" name="Google Shape;2353;p46">
              <a:hlinkClick r:id="" action="ppaction://noaction"/>
              <a:extLst>
                <a:ext uri="{FF2B5EF4-FFF2-40B4-BE49-F238E27FC236}">
                  <a16:creationId xmlns:a16="http://schemas.microsoft.com/office/drawing/2014/main" id="{D2FBE177-52C9-45BE-8BE0-CBBC645D51E1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9" name="Google Shape;2354;p46">
              <a:hlinkClick r:id="" action="ppaction://noaction"/>
              <a:extLst>
                <a:ext uri="{FF2B5EF4-FFF2-40B4-BE49-F238E27FC236}">
                  <a16:creationId xmlns:a16="http://schemas.microsoft.com/office/drawing/2014/main" id="{F181F70C-833B-40A6-BBEB-106FFEBB2AAF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90" name="Google Shape;2355;p46">
            <a:extLst>
              <a:ext uri="{FF2B5EF4-FFF2-40B4-BE49-F238E27FC236}">
                <a16:creationId xmlns:a16="http://schemas.microsoft.com/office/drawing/2014/main" id="{DC15A34B-91E4-4EE5-A67B-35EDF19A57E4}"/>
              </a:ext>
            </a:extLst>
          </p:cNvPr>
          <p:cNvGrpSpPr/>
          <p:nvPr/>
        </p:nvGrpSpPr>
        <p:grpSpPr>
          <a:xfrm>
            <a:off x="5841145" y="261870"/>
            <a:ext cx="566427" cy="563860"/>
            <a:chOff x="882450" y="4001850"/>
            <a:chExt cx="595800" cy="593100"/>
          </a:xfrm>
        </p:grpSpPr>
        <p:sp>
          <p:nvSpPr>
            <p:cNvPr id="191" name="Google Shape;2356;p46">
              <a:hlinkClick r:id="" action="ppaction://noaction"/>
              <a:extLst>
                <a:ext uri="{FF2B5EF4-FFF2-40B4-BE49-F238E27FC236}">
                  <a16:creationId xmlns:a16="http://schemas.microsoft.com/office/drawing/2014/main" id="{52498775-398A-4B6A-9A23-5E0C85EF401A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2" name="Google Shape;2357;p46">
              <a:hlinkClick r:id="" action="ppaction://noaction"/>
              <a:extLst>
                <a:ext uri="{FF2B5EF4-FFF2-40B4-BE49-F238E27FC236}">
                  <a16:creationId xmlns:a16="http://schemas.microsoft.com/office/drawing/2014/main" id="{A2E3E353-32D2-46E2-8C87-24F39D6FAF7B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rgbClr val="A0D5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93" name="Google Shape;2358;p46">
            <a:extLst>
              <a:ext uri="{FF2B5EF4-FFF2-40B4-BE49-F238E27FC236}">
                <a16:creationId xmlns:a16="http://schemas.microsoft.com/office/drawing/2014/main" id="{D67AF062-8462-438E-B09D-9B2F04A90DE2}"/>
              </a:ext>
            </a:extLst>
          </p:cNvPr>
          <p:cNvGrpSpPr/>
          <p:nvPr/>
        </p:nvGrpSpPr>
        <p:grpSpPr>
          <a:xfrm>
            <a:off x="6461805" y="261870"/>
            <a:ext cx="566427" cy="563860"/>
            <a:chOff x="882450" y="4001850"/>
            <a:chExt cx="595800" cy="593100"/>
          </a:xfrm>
        </p:grpSpPr>
        <p:sp>
          <p:nvSpPr>
            <p:cNvPr id="194" name="Google Shape;2359;p46">
              <a:hlinkClick r:id="" action="ppaction://noaction"/>
              <a:extLst>
                <a:ext uri="{FF2B5EF4-FFF2-40B4-BE49-F238E27FC236}">
                  <a16:creationId xmlns:a16="http://schemas.microsoft.com/office/drawing/2014/main" id="{F523FA2E-F163-404C-874C-97CD0139A8D2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5" name="Google Shape;2360;p46">
              <a:hlinkClick r:id="" action="ppaction://noaction"/>
              <a:extLst>
                <a:ext uri="{FF2B5EF4-FFF2-40B4-BE49-F238E27FC236}">
                  <a16:creationId xmlns:a16="http://schemas.microsoft.com/office/drawing/2014/main" id="{3364DAF7-7590-4C34-A361-A3202860E34C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96" name="Google Shape;2361;p46">
            <a:extLst>
              <a:ext uri="{FF2B5EF4-FFF2-40B4-BE49-F238E27FC236}">
                <a16:creationId xmlns:a16="http://schemas.microsoft.com/office/drawing/2014/main" id="{3153F605-2E14-43BB-BC0D-44787BD52AE8}"/>
              </a:ext>
            </a:extLst>
          </p:cNvPr>
          <p:cNvGrpSpPr/>
          <p:nvPr/>
        </p:nvGrpSpPr>
        <p:grpSpPr>
          <a:xfrm>
            <a:off x="7082465" y="261870"/>
            <a:ext cx="566427" cy="563860"/>
            <a:chOff x="882450" y="4001850"/>
            <a:chExt cx="595800" cy="593100"/>
          </a:xfrm>
        </p:grpSpPr>
        <p:sp>
          <p:nvSpPr>
            <p:cNvPr id="197" name="Google Shape;2362;p46">
              <a:hlinkClick r:id="" action="ppaction://noaction"/>
              <a:extLst>
                <a:ext uri="{FF2B5EF4-FFF2-40B4-BE49-F238E27FC236}">
                  <a16:creationId xmlns:a16="http://schemas.microsoft.com/office/drawing/2014/main" id="{160E2498-7839-41D8-BBA9-48313C0B0B33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" name="Google Shape;2363;p46">
              <a:hlinkClick r:id="" action="ppaction://noaction"/>
              <a:extLst>
                <a:ext uri="{FF2B5EF4-FFF2-40B4-BE49-F238E27FC236}">
                  <a16:creationId xmlns:a16="http://schemas.microsoft.com/office/drawing/2014/main" id="{8687A8F5-4BE2-46AD-98AC-240CA9666F12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99" name="Google Shape;2364;p46">
            <a:extLst>
              <a:ext uri="{FF2B5EF4-FFF2-40B4-BE49-F238E27FC236}">
                <a16:creationId xmlns:a16="http://schemas.microsoft.com/office/drawing/2014/main" id="{3C29CB04-08E4-45FD-920C-2DFEBA78B9B6}"/>
              </a:ext>
            </a:extLst>
          </p:cNvPr>
          <p:cNvGrpSpPr/>
          <p:nvPr/>
        </p:nvGrpSpPr>
        <p:grpSpPr>
          <a:xfrm>
            <a:off x="7703124" y="261870"/>
            <a:ext cx="566427" cy="563860"/>
            <a:chOff x="882450" y="4001850"/>
            <a:chExt cx="595800" cy="593100"/>
          </a:xfrm>
        </p:grpSpPr>
        <p:sp>
          <p:nvSpPr>
            <p:cNvPr id="200" name="Google Shape;2365;p46">
              <a:hlinkClick r:id="" action="ppaction://noaction"/>
              <a:extLst>
                <a:ext uri="{FF2B5EF4-FFF2-40B4-BE49-F238E27FC236}">
                  <a16:creationId xmlns:a16="http://schemas.microsoft.com/office/drawing/2014/main" id="{30036C29-9104-4D14-B431-C79AD09D0D18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1" name="Google Shape;2366;p46">
              <a:hlinkClick r:id="" action="ppaction://noaction"/>
              <a:extLst>
                <a:ext uri="{FF2B5EF4-FFF2-40B4-BE49-F238E27FC236}">
                  <a16:creationId xmlns:a16="http://schemas.microsoft.com/office/drawing/2014/main" id="{D78B31E9-9BA9-4565-AC42-507042C828FA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202" name="Google Shape;2367;p46">
            <a:hlinkClick r:id="" action="ppaction://noaction"/>
            <a:extLst>
              <a:ext uri="{FF2B5EF4-FFF2-40B4-BE49-F238E27FC236}">
                <a16:creationId xmlns:a16="http://schemas.microsoft.com/office/drawing/2014/main" id="{DA19DDF4-A034-40A2-A172-B4484F90A1DA}"/>
              </a:ext>
            </a:extLst>
          </p:cNvPr>
          <p:cNvSpPr txBox="1"/>
          <p:nvPr/>
        </p:nvSpPr>
        <p:spPr>
          <a:xfrm>
            <a:off x="459835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203" name="Google Shape;2368;p46">
            <a:hlinkClick r:id="" action="ppaction://noaction"/>
            <a:extLst>
              <a:ext uri="{FF2B5EF4-FFF2-40B4-BE49-F238E27FC236}">
                <a16:creationId xmlns:a16="http://schemas.microsoft.com/office/drawing/2014/main" id="{70F0E852-75AF-4FAB-884D-63F8674FAD2C}"/>
              </a:ext>
            </a:extLst>
          </p:cNvPr>
          <p:cNvSpPr txBox="1"/>
          <p:nvPr/>
        </p:nvSpPr>
        <p:spPr>
          <a:xfrm>
            <a:off x="521901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اوت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204" name="Google Shape;2369;p46">
            <a:hlinkClick r:id="" action="ppaction://noaction"/>
            <a:extLst>
              <a:ext uri="{FF2B5EF4-FFF2-40B4-BE49-F238E27FC236}">
                <a16:creationId xmlns:a16="http://schemas.microsoft.com/office/drawing/2014/main" id="{CE2B23A6-DAA2-4AEC-9C2B-AB61ED17B769}"/>
              </a:ext>
            </a:extLst>
          </p:cNvPr>
          <p:cNvSpPr txBox="1"/>
          <p:nvPr/>
        </p:nvSpPr>
        <p:spPr>
          <a:xfrm>
            <a:off x="584115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سپتامبر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205" name="Google Shape;2370;p46">
            <a:hlinkClick r:id="" action="ppaction://noaction"/>
            <a:extLst>
              <a:ext uri="{FF2B5EF4-FFF2-40B4-BE49-F238E27FC236}">
                <a16:creationId xmlns:a16="http://schemas.microsoft.com/office/drawing/2014/main" id="{10419C05-CF21-4B80-9A7A-A06571AEEBC3}"/>
              </a:ext>
            </a:extLst>
          </p:cNvPr>
          <p:cNvSpPr txBox="1"/>
          <p:nvPr/>
        </p:nvSpPr>
        <p:spPr>
          <a:xfrm>
            <a:off x="646181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اکتبر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206" name="Google Shape;2371;p46">
            <a:hlinkClick r:id="" action="ppaction://noaction"/>
            <a:extLst>
              <a:ext uri="{FF2B5EF4-FFF2-40B4-BE49-F238E27FC236}">
                <a16:creationId xmlns:a16="http://schemas.microsoft.com/office/drawing/2014/main" id="{7BBF534E-3E17-4F61-B3D5-172F04A58059}"/>
              </a:ext>
            </a:extLst>
          </p:cNvPr>
          <p:cNvSpPr txBox="1"/>
          <p:nvPr/>
        </p:nvSpPr>
        <p:spPr>
          <a:xfrm>
            <a:off x="708247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نوامبر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207" name="Google Shape;2372;p46">
            <a:hlinkClick r:id="" action="ppaction://noaction"/>
            <a:extLst>
              <a:ext uri="{FF2B5EF4-FFF2-40B4-BE49-F238E27FC236}">
                <a16:creationId xmlns:a16="http://schemas.microsoft.com/office/drawing/2014/main" id="{E301D1F8-D3B8-499A-BB81-4D6EA1694654}"/>
              </a:ext>
            </a:extLst>
          </p:cNvPr>
          <p:cNvSpPr txBox="1"/>
          <p:nvPr/>
        </p:nvSpPr>
        <p:spPr>
          <a:xfrm>
            <a:off x="770313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دسامبر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" name="Google Shape;3276;p56"/>
          <p:cNvSpPr/>
          <p:nvPr/>
        </p:nvSpPr>
        <p:spPr>
          <a:xfrm>
            <a:off x="7211400" y="3505663"/>
            <a:ext cx="893400" cy="893400"/>
          </a:xfrm>
          <a:prstGeom prst="ellipse">
            <a:avLst/>
          </a:prstGeom>
          <a:solidFill>
            <a:schemeClr val="accent2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277" name="Google Shape;3277;p56"/>
          <p:cNvSpPr/>
          <p:nvPr/>
        </p:nvSpPr>
        <p:spPr>
          <a:xfrm>
            <a:off x="1039200" y="3505663"/>
            <a:ext cx="893400" cy="893400"/>
          </a:xfrm>
          <a:prstGeom prst="ellipse">
            <a:avLst/>
          </a:prstGeom>
          <a:solidFill>
            <a:schemeClr val="accent3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278" name="Google Shape;3278;p56"/>
          <p:cNvSpPr/>
          <p:nvPr/>
        </p:nvSpPr>
        <p:spPr>
          <a:xfrm>
            <a:off x="7211400" y="2081938"/>
            <a:ext cx="893400" cy="893400"/>
          </a:xfrm>
          <a:prstGeom prst="ellipse">
            <a:avLst/>
          </a:prstGeom>
          <a:solidFill>
            <a:schemeClr val="accent3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279" name="Google Shape;3279;p56"/>
          <p:cNvSpPr/>
          <p:nvPr/>
        </p:nvSpPr>
        <p:spPr>
          <a:xfrm>
            <a:off x="1075350" y="2081938"/>
            <a:ext cx="893400" cy="893400"/>
          </a:xfrm>
          <a:prstGeom prst="ellipse">
            <a:avLst/>
          </a:prstGeom>
          <a:solidFill>
            <a:schemeClr val="accent2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280" name="Google Shape;3280;p56"/>
          <p:cNvSpPr txBox="1">
            <a:spLocks noGrp="1"/>
          </p:cNvSpPr>
          <p:nvPr>
            <p:ph type="title"/>
          </p:nvPr>
        </p:nvSpPr>
        <p:spPr>
          <a:xfrm>
            <a:off x="-817239" y="847220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یادداشت ها می - 2023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281" name="Google Shape;3281;p56"/>
          <p:cNvSpPr txBox="1">
            <a:spLocks noGrp="1"/>
          </p:cNvSpPr>
          <p:nvPr>
            <p:ph type="subTitle" idx="1"/>
          </p:nvPr>
        </p:nvSpPr>
        <p:spPr>
          <a:xfrm>
            <a:off x="2116500" y="2114675"/>
            <a:ext cx="2334600" cy="4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282" name="Google Shape;3282;p56"/>
          <p:cNvSpPr txBox="1">
            <a:spLocks noGrp="1"/>
          </p:cNvSpPr>
          <p:nvPr>
            <p:ph type="subTitle" idx="2"/>
          </p:nvPr>
        </p:nvSpPr>
        <p:spPr>
          <a:xfrm>
            <a:off x="2116500" y="2442975"/>
            <a:ext cx="2334600" cy="72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283" name="Google Shape;3283;p56"/>
          <p:cNvSpPr txBox="1">
            <a:spLocks noGrp="1"/>
          </p:cNvSpPr>
          <p:nvPr>
            <p:ph type="subTitle" idx="3"/>
          </p:nvPr>
        </p:nvSpPr>
        <p:spPr>
          <a:xfrm>
            <a:off x="4692900" y="2114675"/>
            <a:ext cx="2334600" cy="4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284" name="Google Shape;3284;p56"/>
          <p:cNvSpPr txBox="1">
            <a:spLocks noGrp="1"/>
          </p:cNvSpPr>
          <p:nvPr>
            <p:ph type="subTitle" idx="4"/>
          </p:nvPr>
        </p:nvSpPr>
        <p:spPr>
          <a:xfrm>
            <a:off x="4692900" y="2442975"/>
            <a:ext cx="2334600" cy="72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285" name="Google Shape;3285;p56"/>
          <p:cNvSpPr txBox="1">
            <a:spLocks noGrp="1"/>
          </p:cNvSpPr>
          <p:nvPr>
            <p:ph type="subTitle" idx="5"/>
          </p:nvPr>
        </p:nvSpPr>
        <p:spPr>
          <a:xfrm>
            <a:off x="2116500" y="3524375"/>
            <a:ext cx="2334600" cy="4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286" name="Google Shape;3286;p56"/>
          <p:cNvSpPr txBox="1">
            <a:spLocks noGrp="1"/>
          </p:cNvSpPr>
          <p:nvPr>
            <p:ph type="subTitle" idx="6"/>
          </p:nvPr>
        </p:nvSpPr>
        <p:spPr>
          <a:xfrm>
            <a:off x="2116500" y="3851989"/>
            <a:ext cx="2334600" cy="72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287" name="Google Shape;3287;p56"/>
          <p:cNvSpPr txBox="1">
            <a:spLocks noGrp="1"/>
          </p:cNvSpPr>
          <p:nvPr>
            <p:ph type="subTitle" idx="7"/>
          </p:nvPr>
        </p:nvSpPr>
        <p:spPr>
          <a:xfrm>
            <a:off x="4692900" y="3524375"/>
            <a:ext cx="2334600" cy="4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288" name="Google Shape;3288;p56"/>
          <p:cNvSpPr txBox="1">
            <a:spLocks noGrp="1"/>
          </p:cNvSpPr>
          <p:nvPr>
            <p:ph type="subTitle" idx="8"/>
          </p:nvPr>
        </p:nvSpPr>
        <p:spPr>
          <a:xfrm>
            <a:off x="4692900" y="3851989"/>
            <a:ext cx="2334600" cy="72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3289" name="Google Shape;3289;p56"/>
          <p:cNvGrpSpPr/>
          <p:nvPr/>
        </p:nvGrpSpPr>
        <p:grpSpPr>
          <a:xfrm>
            <a:off x="7412368" y="3708969"/>
            <a:ext cx="491464" cy="486813"/>
            <a:chOff x="5049725" y="1435050"/>
            <a:chExt cx="486550" cy="481850"/>
          </a:xfrm>
        </p:grpSpPr>
        <p:sp>
          <p:nvSpPr>
            <p:cNvPr id="3290" name="Google Shape;3290;p56"/>
            <p:cNvSpPr/>
            <p:nvPr/>
          </p:nvSpPr>
          <p:spPr>
            <a:xfrm>
              <a:off x="5136300" y="1519775"/>
              <a:ext cx="310550" cy="310550"/>
            </a:xfrm>
            <a:custGeom>
              <a:avLst/>
              <a:gdLst/>
              <a:ahLst/>
              <a:cxnLst/>
              <a:rect l="l" t="t" r="r" b="b"/>
              <a:pathLst>
                <a:path w="12422" h="12422" extrusionOk="0">
                  <a:moveTo>
                    <a:pt x="6209" y="1"/>
                  </a:moveTo>
                  <a:cubicBezTo>
                    <a:pt x="2786" y="1"/>
                    <a:pt x="0" y="2786"/>
                    <a:pt x="0" y="6213"/>
                  </a:cubicBezTo>
                  <a:cubicBezTo>
                    <a:pt x="0" y="9637"/>
                    <a:pt x="2786" y="12422"/>
                    <a:pt x="6209" y="12422"/>
                  </a:cubicBezTo>
                  <a:cubicBezTo>
                    <a:pt x="9636" y="12422"/>
                    <a:pt x="12422" y="9637"/>
                    <a:pt x="12422" y="6213"/>
                  </a:cubicBezTo>
                  <a:cubicBezTo>
                    <a:pt x="12422" y="5219"/>
                    <a:pt x="12160" y="4258"/>
                    <a:pt x="11711" y="3388"/>
                  </a:cubicBezTo>
                  <a:lnTo>
                    <a:pt x="11428" y="3388"/>
                  </a:lnTo>
                  <a:lnTo>
                    <a:pt x="10780" y="4036"/>
                  </a:lnTo>
                  <a:cubicBezTo>
                    <a:pt x="11112" y="4713"/>
                    <a:pt x="11286" y="5457"/>
                    <a:pt x="11292" y="6213"/>
                  </a:cubicBezTo>
                  <a:cubicBezTo>
                    <a:pt x="11292" y="9013"/>
                    <a:pt x="9010" y="11293"/>
                    <a:pt x="6209" y="11293"/>
                  </a:cubicBezTo>
                  <a:cubicBezTo>
                    <a:pt x="3409" y="11293"/>
                    <a:pt x="1129" y="9013"/>
                    <a:pt x="1129" y="6213"/>
                  </a:cubicBezTo>
                  <a:cubicBezTo>
                    <a:pt x="1129" y="3409"/>
                    <a:pt x="3409" y="1130"/>
                    <a:pt x="6209" y="1130"/>
                  </a:cubicBezTo>
                  <a:cubicBezTo>
                    <a:pt x="6965" y="1133"/>
                    <a:pt x="7709" y="1307"/>
                    <a:pt x="8387" y="1639"/>
                  </a:cubicBezTo>
                  <a:lnTo>
                    <a:pt x="9034" y="994"/>
                  </a:lnTo>
                  <a:lnTo>
                    <a:pt x="9034" y="708"/>
                  </a:lnTo>
                  <a:cubicBezTo>
                    <a:pt x="8164" y="260"/>
                    <a:pt x="7203" y="1"/>
                    <a:pt x="620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291" name="Google Shape;3291;p56"/>
            <p:cNvSpPr/>
            <p:nvPr/>
          </p:nvSpPr>
          <p:spPr>
            <a:xfrm>
              <a:off x="5184925" y="1576250"/>
              <a:ext cx="205475" cy="197625"/>
            </a:xfrm>
            <a:custGeom>
              <a:avLst/>
              <a:gdLst/>
              <a:ahLst/>
              <a:cxnLst/>
              <a:rect l="l" t="t" r="r" b="b"/>
              <a:pathLst>
                <a:path w="8219" h="7905" extrusionOk="0">
                  <a:moveTo>
                    <a:pt x="4264" y="0"/>
                  </a:moveTo>
                  <a:cubicBezTo>
                    <a:pt x="2665" y="0"/>
                    <a:pt x="1226" y="964"/>
                    <a:pt x="612" y="2439"/>
                  </a:cubicBezTo>
                  <a:cubicBezTo>
                    <a:pt x="0" y="3918"/>
                    <a:pt x="341" y="5616"/>
                    <a:pt x="1470" y="6748"/>
                  </a:cubicBezTo>
                  <a:cubicBezTo>
                    <a:pt x="2225" y="7503"/>
                    <a:pt x="3236" y="7904"/>
                    <a:pt x="4264" y="7904"/>
                  </a:cubicBezTo>
                  <a:cubicBezTo>
                    <a:pt x="4774" y="7904"/>
                    <a:pt x="5287" y="7806"/>
                    <a:pt x="5776" y="7603"/>
                  </a:cubicBezTo>
                  <a:cubicBezTo>
                    <a:pt x="7255" y="6992"/>
                    <a:pt x="8218" y="5550"/>
                    <a:pt x="8218" y="3954"/>
                  </a:cubicBezTo>
                  <a:cubicBezTo>
                    <a:pt x="8212" y="3502"/>
                    <a:pt x="8131" y="3059"/>
                    <a:pt x="7974" y="2638"/>
                  </a:cubicBezTo>
                  <a:lnTo>
                    <a:pt x="7050" y="3565"/>
                  </a:lnTo>
                  <a:cubicBezTo>
                    <a:pt x="7071" y="3692"/>
                    <a:pt x="7083" y="3821"/>
                    <a:pt x="7089" y="3954"/>
                  </a:cubicBezTo>
                  <a:cubicBezTo>
                    <a:pt x="7089" y="5095"/>
                    <a:pt x="6399" y="6125"/>
                    <a:pt x="5345" y="6562"/>
                  </a:cubicBezTo>
                  <a:cubicBezTo>
                    <a:pt x="4996" y="6706"/>
                    <a:pt x="4629" y="6776"/>
                    <a:pt x="4265" y="6776"/>
                  </a:cubicBezTo>
                  <a:cubicBezTo>
                    <a:pt x="3530" y="6776"/>
                    <a:pt x="2808" y="6489"/>
                    <a:pt x="2268" y="5947"/>
                  </a:cubicBezTo>
                  <a:cubicBezTo>
                    <a:pt x="1461" y="5140"/>
                    <a:pt x="1220" y="3927"/>
                    <a:pt x="1657" y="2873"/>
                  </a:cubicBezTo>
                  <a:cubicBezTo>
                    <a:pt x="2093" y="1816"/>
                    <a:pt x="3123" y="1129"/>
                    <a:pt x="4264" y="1129"/>
                  </a:cubicBezTo>
                  <a:cubicBezTo>
                    <a:pt x="4394" y="1132"/>
                    <a:pt x="4523" y="1144"/>
                    <a:pt x="4653" y="1168"/>
                  </a:cubicBezTo>
                  <a:lnTo>
                    <a:pt x="5580" y="241"/>
                  </a:lnTo>
                  <a:cubicBezTo>
                    <a:pt x="5159" y="84"/>
                    <a:pt x="4713" y="3"/>
                    <a:pt x="42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292" name="Google Shape;3292;p56"/>
            <p:cNvSpPr/>
            <p:nvPr/>
          </p:nvSpPr>
          <p:spPr>
            <a:xfrm>
              <a:off x="5049725" y="143507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9672" y="1"/>
                  </a:moveTo>
                  <a:cubicBezTo>
                    <a:pt x="4379" y="1"/>
                    <a:pt x="0" y="4307"/>
                    <a:pt x="0" y="9601"/>
                  </a:cubicBezTo>
                  <a:cubicBezTo>
                    <a:pt x="0" y="14892"/>
                    <a:pt x="4379" y="19273"/>
                    <a:pt x="9672" y="19273"/>
                  </a:cubicBezTo>
                  <a:cubicBezTo>
                    <a:pt x="14966" y="19273"/>
                    <a:pt x="19272" y="14892"/>
                    <a:pt x="19272" y="9601"/>
                  </a:cubicBezTo>
                  <a:cubicBezTo>
                    <a:pt x="19269" y="8204"/>
                    <a:pt x="18962" y="6821"/>
                    <a:pt x="18369" y="5557"/>
                  </a:cubicBezTo>
                  <a:lnTo>
                    <a:pt x="17646" y="6279"/>
                  </a:lnTo>
                  <a:cubicBezTo>
                    <a:pt x="17327" y="6599"/>
                    <a:pt x="16896" y="6776"/>
                    <a:pt x="16448" y="6776"/>
                  </a:cubicBezTo>
                  <a:lnTo>
                    <a:pt x="16430" y="6776"/>
                  </a:lnTo>
                  <a:cubicBezTo>
                    <a:pt x="16809" y="7671"/>
                    <a:pt x="17008" y="8628"/>
                    <a:pt x="17014" y="9601"/>
                  </a:cubicBezTo>
                  <a:cubicBezTo>
                    <a:pt x="17014" y="13648"/>
                    <a:pt x="13720" y="16939"/>
                    <a:pt x="9672" y="16939"/>
                  </a:cubicBezTo>
                  <a:cubicBezTo>
                    <a:pt x="5625" y="16939"/>
                    <a:pt x="2334" y="13648"/>
                    <a:pt x="2334" y="9601"/>
                  </a:cubicBezTo>
                  <a:cubicBezTo>
                    <a:pt x="2334" y="5554"/>
                    <a:pt x="5625" y="2259"/>
                    <a:pt x="9672" y="2259"/>
                  </a:cubicBezTo>
                  <a:cubicBezTo>
                    <a:pt x="10642" y="2265"/>
                    <a:pt x="11603" y="2464"/>
                    <a:pt x="12497" y="2844"/>
                  </a:cubicBezTo>
                  <a:lnTo>
                    <a:pt x="12497" y="2825"/>
                  </a:lnTo>
                  <a:cubicBezTo>
                    <a:pt x="12494" y="2374"/>
                    <a:pt x="12672" y="1943"/>
                    <a:pt x="12991" y="1627"/>
                  </a:cubicBezTo>
                  <a:lnTo>
                    <a:pt x="13713" y="904"/>
                  </a:lnTo>
                  <a:cubicBezTo>
                    <a:pt x="12449" y="311"/>
                    <a:pt x="11070" y="4"/>
                    <a:pt x="96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293" name="Google Shape;3293;p56"/>
            <p:cNvSpPr/>
            <p:nvPr/>
          </p:nvSpPr>
          <p:spPr>
            <a:xfrm>
              <a:off x="5245825" y="1435050"/>
              <a:ext cx="290450" cy="282350"/>
            </a:xfrm>
            <a:custGeom>
              <a:avLst/>
              <a:gdLst/>
              <a:ahLst/>
              <a:cxnLst/>
              <a:rect l="l" t="t" r="r" b="b"/>
              <a:pathLst>
                <a:path w="11618" h="11294" extrusionOk="0">
                  <a:moveTo>
                    <a:pt x="8601" y="1"/>
                  </a:moveTo>
                  <a:cubicBezTo>
                    <a:pt x="8461" y="1"/>
                    <a:pt x="8319" y="52"/>
                    <a:pt x="8203" y="168"/>
                  </a:cubicBezTo>
                  <a:lnTo>
                    <a:pt x="5945" y="2426"/>
                  </a:lnTo>
                  <a:cubicBezTo>
                    <a:pt x="5839" y="2531"/>
                    <a:pt x="5779" y="2676"/>
                    <a:pt x="5782" y="2826"/>
                  </a:cubicBezTo>
                  <a:lnTo>
                    <a:pt x="5782" y="4850"/>
                  </a:lnTo>
                  <a:lnTo>
                    <a:pt x="2554" y="8075"/>
                  </a:lnTo>
                  <a:cubicBezTo>
                    <a:pt x="2328" y="7967"/>
                    <a:pt x="2081" y="7906"/>
                    <a:pt x="1828" y="7906"/>
                  </a:cubicBezTo>
                  <a:cubicBezTo>
                    <a:pt x="1142" y="7906"/>
                    <a:pt x="525" y="8319"/>
                    <a:pt x="263" y="8951"/>
                  </a:cubicBezTo>
                  <a:cubicBezTo>
                    <a:pt x="1" y="9584"/>
                    <a:pt x="145" y="10312"/>
                    <a:pt x="630" y="10797"/>
                  </a:cubicBezTo>
                  <a:cubicBezTo>
                    <a:pt x="954" y="11122"/>
                    <a:pt x="1388" y="11294"/>
                    <a:pt x="1828" y="11294"/>
                  </a:cubicBezTo>
                  <a:cubicBezTo>
                    <a:pt x="2046" y="11294"/>
                    <a:pt x="2266" y="11251"/>
                    <a:pt x="2476" y="11165"/>
                  </a:cubicBezTo>
                  <a:cubicBezTo>
                    <a:pt x="3108" y="10903"/>
                    <a:pt x="3524" y="10285"/>
                    <a:pt x="3524" y="9602"/>
                  </a:cubicBezTo>
                  <a:cubicBezTo>
                    <a:pt x="3521" y="9349"/>
                    <a:pt x="3463" y="9102"/>
                    <a:pt x="3352" y="8876"/>
                  </a:cubicBezTo>
                  <a:lnTo>
                    <a:pt x="6580" y="5648"/>
                  </a:lnTo>
                  <a:lnTo>
                    <a:pt x="8604" y="5648"/>
                  </a:lnTo>
                  <a:cubicBezTo>
                    <a:pt x="8754" y="5648"/>
                    <a:pt x="8896" y="5588"/>
                    <a:pt x="9004" y="5482"/>
                  </a:cubicBezTo>
                  <a:lnTo>
                    <a:pt x="11263" y="3224"/>
                  </a:lnTo>
                  <a:cubicBezTo>
                    <a:pt x="11618" y="2869"/>
                    <a:pt x="11365" y="2260"/>
                    <a:pt x="10862" y="2260"/>
                  </a:cubicBezTo>
                  <a:lnTo>
                    <a:pt x="9170" y="2260"/>
                  </a:lnTo>
                  <a:lnTo>
                    <a:pt x="9170" y="568"/>
                  </a:lnTo>
                  <a:cubicBezTo>
                    <a:pt x="9170" y="226"/>
                    <a:pt x="8892" y="1"/>
                    <a:pt x="86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294" name="Google Shape;3294;p56"/>
          <p:cNvGrpSpPr/>
          <p:nvPr/>
        </p:nvGrpSpPr>
        <p:grpSpPr>
          <a:xfrm>
            <a:off x="7414679" y="2289756"/>
            <a:ext cx="486843" cy="486788"/>
            <a:chOff x="5642475" y="1435075"/>
            <a:chExt cx="481975" cy="481825"/>
          </a:xfrm>
        </p:grpSpPr>
        <p:sp>
          <p:nvSpPr>
            <p:cNvPr id="3295" name="Google Shape;3295;p56"/>
            <p:cNvSpPr/>
            <p:nvPr/>
          </p:nvSpPr>
          <p:spPr>
            <a:xfrm>
              <a:off x="5642475" y="1435075"/>
              <a:ext cx="481975" cy="340675"/>
            </a:xfrm>
            <a:custGeom>
              <a:avLst/>
              <a:gdLst/>
              <a:ahLst/>
              <a:cxnLst/>
              <a:rect l="l" t="t" r="r" b="b"/>
              <a:pathLst>
                <a:path w="19279" h="13627" extrusionOk="0">
                  <a:moveTo>
                    <a:pt x="2262" y="2259"/>
                  </a:moveTo>
                  <a:cubicBezTo>
                    <a:pt x="2883" y="2259"/>
                    <a:pt x="3428" y="2765"/>
                    <a:pt x="3428" y="3389"/>
                  </a:cubicBezTo>
                  <a:lnTo>
                    <a:pt x="3428" y="7342"/>
                  </a:lnTo>
                  <a:cubicBezTo>
                    <a:pt x="3428" y="7366"/>
                    <a:pt x="3434" y="7394"/>
                    <a:pt x="3434" y="7418"/>
                  </a:cubicBezTo>
                  <a:lnTo>
                    <a:pt x="1636" y="6246"/>
                  </a:lnTo>
                  <a:cubicBezTo>
                    <a:pt x="1320" y="6035"/>
                    <a:pt x="1130" y="5683"/>
                    <a:pt x="1133" y="5304"/>
                  </a:cubicBezTo>
                  <a:lnTo>
                    <a:pt x="1133" y="3389"/>
                  </a:lnTo>
                  <a:cubicBezTo>
                    <a:pt x="1133" y="2765"/>
                    <a:pt x="1636" y="2259"/>
                    <a:pt x="2262" y="2259"/>
                  </a:cubicBezTo>
                  <a:close/>
                  <a:moveTo>
                    <a:pt x="17017" y="2259"/>
                  </a:moveTo>
                  <a:cubicBezTo>
                    <a:pt x="17641" y="2259"/>
                    <a:pt x="18147" y="2765"/>
                    <a:pt x="18147" y="3389"/>
                  </a:cubicBezTo>
                  <a:lnTo>
                    <a:pt x="18147" y="5307"/>
                  </a:lnTo>
                  <a:cubicBezTo>
                    <a:pt x="18147" y="5683"/>
                    <a:pt x="17957" y="6035"/>
                    <a:pt x="17644" y="6246"/>
                  </a:cubicBezTo>
                  <a:lnTo>
                    <a:pt x="15843" y="7421"/>
                  </a:lnTo>
                  <a:cubicBezTo>
                    <a:pt x="15843" y="7394"/>
                    <a:pt x="15849" y="7369"/>
                    <a:pt x="15849" y="7342"/>
                  </a:cubicBezTo>
                  <a:lnTo>
                    <a:pt x="15849" y="3389"/>
                  </a:lnTo>
                  <a:cubicBezTo>
                    <a:pt x="15849" y="2765"/>
                    <a:pt x="16394" y="2259"/>
                    <a:pt x="17017" y="2259"/>
                  </a:cubicBezTo>
                  <a:close/>
                  <a:moveTo>
                    <a:pt x="9638" y="2284"/>
                  </a:moveTo>
                  <a:cubicBezTo>
                    <a:pt x="9845" y="2284"/>
                    <a:pt x="10051" y="2381"/>
                    <a:pt x="10146" y="2576"/>
                  </a:cubicBezTo>
                  <a:lnTo>
                    <a:pt x="10883" y="4069"/>
                  </a:lnTo>
                  <a:lnTo>
                    <a:pt x="12534" y="4310"/>
                  </a:lnTo>
                  <a:cubicBezTo>
                    <a:pt x="12994" y="4376"/>
                    <a:pt x="13181" y="4945"/>
                    <a:pt x="12847" y="5274"/>
                  </a:cubicBezTo>
                  <a:lnTo>
                    <a:pt x="11651" y="6439"/>
                  </a:lnTo>
                  <a:lnTo>
                    <a:pt x="11934" y="8080"/>
                  </a:lnTo>
                  <a:cubicBezTo>
                    <a:pt x="11996" y="8445"/>
                    <a:pt x="11705" y="8742"/>
                    <a:pt x="11376" y="8742"/>
                  </a:cubicBezTo>
                  <a:cubicBezTo>
                    <a:pt x="11290" y="8742"/>
                    <a:pt x="11201" y="8721"/>
                    <a:pt x="11115" y="8676"/>
                  </a:cubicBezTo>
                  <a:lnTo>
                    <a:pt x="9637" y="7899"/>
                  </a:lnTo>
                  <a:lnTo>
                    <a:pt x="8161" y="8676"/>
                  </a:lnTo>
                  <a:cubicBezTo>
                    <a:pt x="8076" y="8721"/>
                    <a:pt x="7987" y="8742"/>
                    <a:pt x="7900" y="8742"/>
                  </a:cubicBezTo>
                  <a:cubicBezTo>
                    <a:pt x="7571" y="8742"/>
                    <a:pt x="7280" y="8445"/>
                    <a:pt x="7342" y="8080"/>
                  </a:cubicBezTo>
                  <a:lnTo>
                    <a:pt x="7625" y="6439"/>
                  </a:lnTo>
                  <a:lnTo>
                    <a:pt x="6430" y="5271"/>
                  </a:lnTo>
                  <a:cubicBezTo>
                    <a:pt x="6279" y="5120"/>
                    <a:pt x="6222" y="4897"/>
                    <a:pt x="6288" y="4692"/>
                  </a:cubicBezTo>
                  <a:cubicBezTo>
                    <a:pt x="6355" y="4488"/>
                    <a:pt x="6532" y="4340"/>
                    <a:pt x="6743" y="4310"/>
                  </a:cubicBezTo>
                  <a:lnTo>
                    <a:pt x="8393" y="4069"/>
                  </a:lnTo>
                  <a:lnTo>
                    <a:pt x="9131" y="2576"/>
                  </a:lnTo>
                  <a:cubicBezTo>
                    <a:pt x="9226" y="2381"/>
                    <a:pt x="9432" y="2284"/>
                    <a:pt x="9638" y="2284"/>
                  </a:cubicBezTo>
                  <a:close/>
                  <a:moveTo>
                    <a:pt x="3994" y="1"/>
                  </a:moveTo>
                  <a:cubicBezTo>
                    <a:pt x="3681" y="1"/>
                    <a:pt x="3428" y="254"/>
                    <a:pt x="3428" y="567"/>
                  </a:cubicBezTo>
                  <a:lnTo>
                    <a:pt x="3428" y="1443"/>
                  </a:lnTo>
                  <a:cubicBezTo>
                    <a:pt x="3072" y="1242"/>
                    <a:pt x="2669" y="1133"/>
                    <a:pt x="2262" y="1130"/>
                  </a:cubicBezTo>
                  <a:cubicBezTo>
                    <a:pt x="1013" y="1130"/>
                    <a:pt x="4" y="2142"/>
                    <a:pt x="4" y="3389"/>
                  </a:cubicBezTo>
                  <a:lnTo>
                    <a:pt x="4" y="5307"/>
                  </a:lnTo>
                  <a:cubicBezTo>
                    <a:pt x="1" y="6060"/>
                    <a:pt x="380" y="6767"/>
                    <a:pt x="1010" y="7186"/>
                  </a:cubicBezTo>
                  <a:lnTo>
                    <a:pt x="3681" y="8941"/>
                  </a:lnTo>
                  <a:cubicBezTo>
                    <a:pt x="3690" y="8947"/>
                    <a:pt x="3702" y="8944"/>
                    <a:pt x="3714" y="8950"/>
                  </a:cubicBezTo>
                  <a:cubicBezTo>
                    <a:pt x="4129" y="10107"/>
                    <a:pt x="5006" y="11037"/>
                    <a:pt x="6297" y="11642"/>
                  </a:cubicBezTo>
                  <a:cubicBezTo>
                    <a:pt x="7137" y="12034"/>
                    <a:pt x="7692" y="12817"/>
                    <a:pt x="7866" y="13627"/>
                  </a:cubicBezTo>
                  <a:lnTo>
                    <a:pt x="11386" y="13627"/>
                  </a:lnTo>
                  <a:cubicBezTo>
                    <a:pt x="11504" y="12844"/>
                    <a:pt x="11949" y="12067"/>
                    <a:pt x="12648" y="11676"/>
                  </a:cubicBezTo>
                  <a:cubicBezTo>
                    <a:pt x="14003" y="10908"/>
                    <a:pt x="15027" y="10101"/>
                    <a:pt x="15521" y="8965"/>
                  </a:cubicBezTo>
                  <a:cubicBezTo>
                    <a:pt x="15545" y="8953"/>
                    <a:pt x="15575" y="8956"/>
                    <a:pt x="15599" y="8941"/>
                  </a:cubicBezTo>
                  <a:lnTo>
                    <a:pt x="18273" y="7186"/>
                  </a:lnTo>
                  <a:cubicBezTo>
                    <a:pt x="18899" y="6767"/>
                    <a:pt x="19279" y="6063"/>
                    <a:pt x="19279" y="5307"/>
                  </a:cubicBezTo>
                  <a:lnTo>
                    <a:pt x="19279" y="3389"/>
                  </a:lnTo>
                  <a:cubicBezTo>
                    <a:pt x="19276" y="2142"/>
                    <a:pt x="18267" y="1130"/>
                    <a:pt x="17020" y="1130"/>
                  </a:cubicBezTo>
                  <a:cubicBezTo>
                    <a:pt x="16611" y="1133"/>
                    <a:pt x="16207" y="1242"/>
                    <a:pt x="15852" y="1443"/>
                  </a:cubicBezTo>
                  <a:lnTo>
                    <a:pt x="15852" y="567"/>
                  </a:lnTo>
                  <a:cubicBezTo>
                    <a:pt x="15852" y="254"/>
                    <a:pt x="15599" y="1"/>
                    <a:pt x="152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296" name="Google Shape;3296;p56"/>
            <p:cNvSpPr/>
            <p:nvPr/>
          </p:nvSpPr>
          <p:spPr>
            <a:xfrm>
              <a:off x="5756375" y="1803975"/>
              <a:ext cx="254100" cy="112925"/>
            </a:xfrm>
            <a:custGeom>
              <a:avLst/>
              <a:gdLst/>
              <a:ahLst/>
              <a:cxnLst/>
              <a:rect l="l" t="t" r="r" b="b"/>
              <a:pathLst>
                <a:path w="10164" h="4517" extrusionOk="0">
                  <a:moveTo>
                    <a:pt x="2259" y="0"/>
                  </a:moveTo>
                  <a:cubicBezTo>
                    <a:pt x="1636" y="0"/>
                    <a:pt x="1130" y="506"/>
                    <a:pt x="1130" y="1129"/>
                  </a:cubicBezTo>
                  <a:lnTo>
                    <a:pt x="1130" y="1695"/>
                  </a:lnTo>
                  <a:lnTo>
                    <a:pt x="2825" y="1695"/>
                  </a:lnTo>
                  <a:cubicBezTo>
                    <a:pt x="3136" y="1695"/>
                    <a:pt x="3389" y="1945"/>
                    <a:pt x="3389" y="2258"/>
                  </a:cubicBezTo>
                  <a:cubicBezTo>
                    <a:pt x="3389" y="2572"/>
                    <a:pt x="3136" y="2825"/>
                    <a:pt x="2825" y="2825"/>
                  </a:cubicBezTo>
                  <a:lnTo>
                    <a:pt x="567" y="2825"/>
                  </a:lnTo>
                  <a:cubicBezTo>
                    <a:pt x="254" y="2825"/>
                    <a:pt x="1" y="3075"/>
                    <a:pt x="1" y="3388"/>
                  </a:cubicBezTo>
                  <a:lnTo>
                    <a:pt x="1" y="3954"/>
                  </a:lnTo>
                  <a:cubicBezTo>
                    <a:pt x="1" y="4264"/>
                    <a:pt x="254" y="4517"/>
                    <a:pt x="567" y="4517"/>
                  </a:cubicBezTo>
                  <a:lnTo>
                    <a:pt x="9601" y="4517"/>
                  </a:lnTo>
                  <a:cubicBezTo>
                    <a:pt x="9911" y="4517"/>
                    <a:pt x="10164" y="4264"/>
                    <a:pt x="10164" y="3954"/>
                  </a:cubicBezTo>
                  <a:lnTo>
                    <a:pt x="10164" y="3388"/>
                  </a:lnTo>
                  <a:cubicBezTo>
                    <a:pt x="10164" y="3075"/>
                    <a:pt x="9911" y="2825"/>
                    <a:pt x="9601" y="2825"/>
                  </a:cubicBezTo>
                  <a:lnTo>
                    <a:pt x="7342" y="2825"/>
                  </a:lnTo>
                  <a:cubicBezTo>
                    <a:pt x="7029" y="2825"/>
                    <a:pt x="6776" y="2572"/>
                    <a:pt x="6776" y="2258"/>
                  </a:cubicBezTo>
                  <a:cubicBezTo>
                    <a:pt x="6776" y="1945"/>
                    <a:pt x="7029" y="1695"/>
                    <a:pt x="7342" y="1695"/>
                  </a:cubicBezTo>
                  <a:lnTo>
                    <a:pt x="9035" y="1695"/>
                  </a:lnTo>
                  <a:lnTo>
                    <a:pt x="9035" y="1129"/>
                  </a:lnTo>
                  <a:cubicBezTo>
                    <a:pt x="9035" y="506"/>
                    <a:pt x="8529" y="0"/>
                    <a:pt x="79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297" name="Google Shape;3297;p56"/>
            <p:cNvSpPr/>
            <p:nvPr/>
          </p:nvSpPr>
          <p:spPr>
            <a:xfrm>
              <a:off x="5843400" y="1537550"/>
              <a:ext cx="79975" cy="76125"/>
            </a:xfrm>
            <a:custGeom>
              <a:avLst/>
              <a:gdLst/>
              <a:ahLst/>
              <a:cxnLst/>
              <a:rect l="l" t="t" r="r" b="b"/>
              <a:pathLst>
                <a:path w="3199" h="3045" extrusionOk="0">
                  <a:moveTo>
                    <a:pt x="1603" y="0"/>
                  </a:moveTo>
                  <a:lnTo>
                    <a:pt x="1238" y="738"/>
                  </a:lnTo>
                  <a:cubicBezTo>
                    <a:pt x="1157" y="904"/>
                    <a:pt x="998" y="1018"/>
                    <a:pt x="814" y="1045"/>
                  </a:cubicBezTo>
                  <a:lnTo>
                    <a:pt x="1" y="1163"/>
                  </a:lnTo>
                  <a:lnTo>
                    <a:pt x="588" y="1735"/>
                  </a:lnTo>
                  <a:cubicBezTo>
                    <a:pt x="721" y="1864"/>
                    <a:pt x="784" y="2051"/>
                    <a:pt x="751" y="2235"/>
                  </a:cubicBezTo>
                  <a:lnTo>
                    <a:pt x="612" y="3045"/>
                  </a:lnTo>
                  <a:lnTo>
                    <a:pt x="1338" y="2662"/>
                  </a:lnTo>
                  <a:cubicBezTo>
                    <a:pt x="1421" y="2619"/>
                    <a:pt x="1511" y="2597"/>
                    <a:pt x="1601" y="2597"/>
                  </a:cubicBezTo>
                  <a:cubicBezTo>
                    <a:pt x="1691" y="2597"/>
                    <a:pt x="1781" y="2619"/>
                    <a:pt x="1862" y="2662"/>
                  </a:cubicBezTo>
                  <a:lnTo>
                    <a:pt x="2588" y="3045"/>
                  </a:lnTo>
                  <a:lnTo>
                    <a:pt x="2452" y="2235"/>
                  </a:lnTo>
                  <a:cubicBezTo>
                    <a:pt x="2419" y="2051"/>
                    <a:pt x="2479" y="1864"/>
                    <a:pt x="2612" y="1735"/>
                  </a:cubicBezTo>
                  <a:lnTo>
                    <a:pt x="3199" y="1163"/>
                  </a:lnTo>
                  <a:lnTo>
                    <a:pt x="2389" y="1045"/>
                  </a:lnTo>
                  <a:cubicBezTo>
                    <a:pt x="2205" y="1018"/>
                    <a:pt x="2045" y="904"/>
                    <a:pt x="1964" y="735"/>
                  </a:cubicBezTo>
                  <a:lnTo>
                    <a:pt x="16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298" name="Google Shape;3298;p56"/>
          <p:cNvGrpSpPr/>
          <p:nvPr/>
        </p:nvGrpSpPr>
        <p:grpSpPr>
          <a:xfrm>
            <a:off x="1270761" y="2290804"/>
            <a:ext cx="430277" cy="484691"/>
            <a:chOff x="924450" y="2028975"/>
            <a:chExt cx="425975" cy="479750"/>
          </a:xfrm>
        </p:grpSpPr>
        <p:sp>
          <p:nvSpPr>
            <p:cNvPr id="3299" name="Google Shape;3299;p56"/>
            <p:cNvSpPr/>
            <p:nvPr/>
          </p:nvSpPr>
          <p:spPr>
            <a:xfrm>
              <a:off x="1035500" y="2028975"/>
              <a:ext cx="314925" cy="153075"/>
            </a:xfrm>
            <a:custGeom>
              <a:avLst/>
              <a:gdLst/>
              <a:ahLst/>
              <a:cxnLst/>
              <a:rect l="l" t="t" r="r" b="b"/>
              <a:pathLst>
                <a:path w="12597" h="6123" extrusionOk="0">
                  <a:moveTo>
                    <a:pt x="12036" y="0"/>
                  </a:moveTo>
                  <a:cubicBezTo>
                    <a:pt x="11993" y="0"/>
                    <a:pt x="11948" y="5"/>
                    <a:pt x="11904" y="16"/>
                  </a:cubicBezTo>
                  <a:lnTo>
                    <a:pt x="437" y="2696"/>
                  </a:lnTo>
                  <a:cubicBezTo>
                    <a:pt x="181" y="2753"/>
                    <a:pt x="0" y="2982"/>
                    <a:pt x="0" y="3244"/>
                  </a:cubicBezTo>
                  <a:lnTo>
                    <a:pt x="0" y="6123"/>
                  </a:lnTo>
                  <a:lnTo>
                    <a:pt x="12596" y="3181"/>
                  </a:lnTo>
                  <a:lnTo>
                    <a:pt x="12596" y="564"/>
                  </a:lnTo>
                  <a:cubicBezTo>
                    <a:pt x="12596" y="245"/>
                    <a:pt x="12338" y="0"/>
                    <a:pt x="120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300" name="Google Shape;3300;p56"/>
            <p:cNvSpPr/>
            <p:nvPr/>
          </p:nvSpPr>
          <p:spPr>
            <a:xfrm>
              <a:off x="1212475" y="2137450"/>
              <a:ext cx="137950" cy="304275"/>
            </a:xfrm>
            <a:custGeom>
              <a:avLst/>
              <a:gdLst/>
              <a:ahLst/>
              <a:cxnLst/>
              <a:rect l="l" t="t" r="r" b="b"/>
              <a:pathLst>
                <a:path w="5518" h="12171" extrusionOk="0">
                  <a:moveTo>
                    <a:pt x="5517" y="1"/>
                  </a:moveTo>
                  <a:lnTo>
                    <a:pt x="4388" y="266"/>
                  </a:lnTo>
                  <a:lnTo>
                    <a:pt x="4388" y="7345"/>
                  </a:lnTo>
                  <a:cubicBezTo>
                    <a:pt x="3943" y="7029"/>
                    <a:pt x="3410" y="6861"/>
                    <a:pt x="2865" y="6861"/>
                  </a:cubicBezTo>
                  <a:cubicBezTo>
                    <a:pt x="1790" y="6861"/>
                    <a:pt x="823" y="7508"/>
                    <a:pt x="410" y="8499"/>
                  </a:cubicBezTo>
                  <a:cubicBezTo>
                    <a:pt x="1" y="9492"/>
                    <a:pt x="227" y="10634"/>
                    <a:pt x="986" y="11392"/>
                  </a:cubicBezTo>
                  <a:cubicBezTo>
                    <a:pt x="1495" y="11900"/>
                    <a:pt x="2174" y="12170"/>
                    <a:pt x="2865" y="12170"/>
                  </a:cubicBezTo>
                  <a:cubicBezTo>
                    <a:pt x="3207" y="12170"/>
                    <a:pt x="3551" y="12104"/>
                    <a:pt x="3879" y="11968"/>
                  </a:cubicBezTo>
                  <a:cubicBezTo>
                    <a:pt x="4873" y="11558"/>
                    <a:pt x="5517" y="10588"/>
                    <a:pt x="5517" y="9516"/>
                  </a:cubicBezTo>
                  <a:lnTo>
                    <a:pt x="55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301" name="Google Shape;3301;p56"/>
            <p:cNvSpPr/>
            <p:nvPr/>
          </p:nvSpPr>
          <p:spPr>
            <a:xfrm>
              <a:off x="924450" y="2204450"/>
              <a:ext cx="139300" cy="304275"/>
            </a:xfrm>
            <a:custGeom>
              <a:avLst/>
              <a:gdLst/>
              <a:ahLst/>
              <a:cxnLst/>
              <a:rect l="l" t="t" r="r" b="b"/>
              <a:pathLst>
                <a:path w="5572" h="12171" extrusionOk="0">
                  <a:moveTo>
                    <a:pt x="5572" y="1"/>
                  </a:moveTo>
                  <a:lnTo>
                    <a:pt x="4442" y="263"/>
                  </a:lnTo>
                  <a:lnTo>
                    <a:pt x="4442" y="7345"/>
                  </a:lnTo>
                  <a:cubicBezTo>
                    <a:pt x="3982" y="7023"/>
                    <a:pt x="3449" y="6864"/>
                    <a:pt x="2917" y="6864"/>
                  </a:cubicBezTo>
                  <a:cubicBezTo>
                    <a:pt x="2291" y="6864"/>
                    <a:pt x="1668" y="7085"/>
                    <a:pt x="1169" y="7520"/>
                  </a:cubicBezTo>
                  <a:cubicBezTo>
                    <a:pt x="251" y="8327"/>
                    <a:pt x="1" y="9655"/>
                    <a:pt x="564" y="10742"/>
                  </a:cubicBezTo>
                  <a:cubicBezTo>
                    <a:pt x="1030" y="11634"/>
                    <a:pt x="1946" y="12171"/>
                    <a:pt x="2916" y="12171"/>
                  </a:cubicBezTo>
                  <a:cubicBezTo>
                    <a:pt x="3126" y="12171"/>
                    <a:pt x="3338" y="12146"/>
                    <a:pt x="3548" y="12094"/>
                  </a:cubicBezTo>
                  <a:cubicBezTo>
                    <a:pt x="4738" y="11802"/>
                    <a:pt x="5572" y="10739"/>
                    <a:pt x="5572" y="9516"/>
                  </a:cubicBezTo>
                  <a:lnTo>
                    <a:pt x="55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302" name="Google Shape;3302;p56"/>
          <p:cNvGrpSpPr/>
          <p:nvPr/>
        </p:nvGrpSpPr>
        <p:grpSpPr>
          <a:xfrm>
            <a:off x="1242554" y="3708981"/>
            <a:ext cx="486691" cy="486788"/>
            <a:chOff x="5651375" y="3806450"/>
            <a:chExt cx="481825" cy="481825"/>
          </a:xfrm>
        </p:grpSpPr>
        <p:sp>
          <p:nvSpPr>
            <p:cNvPr id="3303" name="Google Shape;3303;p56"/>
            <p:cNvSpPr/>
            <p:nvPr/>
          </p:nvSpPr>
          <p:spPr>
            <a:xfrm>
              <a:off x="5793425" y="3976800"/>
              <a:ext cx="28250" cy="28275"/>
            </a:xfrm>
            <a:custGeom>
              <a:avLst/>
              <a:gdLst/>
              <a:ahLst/>
              <a:cxnLst/>
              <a:rect l="l" t="t" r="r" b="b"/>
              <a:pathLst>
                <a:path w="1130" h="1131" extrusionOk="0">
                  <a:moveTo>
                    <a:pt x="567" y="1"/>
                  </a:moveTo>
                  <a:cubicBezTo>
                    <a:pt x="253" y="1"/>
                    <a:pt x="0" y="251"/>
                    <a:pt x="0" y="564"/>
                  </a:cubicBezTo>
                  <a:cubicBezTo>
                    <a:pt x="0" y="877"/>
                    <a:pt x="253" y="1130"/>
                    <a:pt x="567" y="1130"/>
                  </a:cubicBezTo>
                  <a:cubicBezTo>
                    <a:pt x="877" y="1130"/>
                    <a:pt x="1130" y="877"/>
                    <a:pt x="1130" y="564"/>
                  </a:cubicBezTo>
                  <a:cubicBezTo>
                    <a:pt x="1130" y="251"/>
                    <a:pt x="877" y="1"/>
                    <a:pt x="56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304" name="Google Shape;3304;p56"/>
            <p:cNvSpPr/>
            <p:nvPr/>
          </p:nvSpPr>
          <p:spPr>
            <a:xfrm>
              <a:off x="5794475" y="4089725"/>
              <a:ext cx="195600" cy="84725"/>
            </a:xfrm>
            <a:custGeom>
              <a:avLst/>
              <a:gdLst/>
              <a:ahLst/>
              <a:cxnLst/>
              <a:rect l="l" t="t" r="r" b="b"/>
              <a:pathLst>
                <a:path w="7824" h="3389" extrusionOk="0">
                  <a:moveTo>
                    <a:pt x="1" y="1"/>
                  </a:moveTo>
                  <a:cubicBezTo>
                    <a:pt x="284" y="1943"/>
                    <a:pt x="1949" y="3385"/>
                    <a:pt x="3912" y="3388"/>
                  </a:cubicBezTo>
                  <a:cubicBezTo>
                    <a:pt x="5875" y="3385"/>
                    <a:pt x="7541" y="1943"/>
                    <a:pt x="78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305" name="Google Shape;3305;p56"/>
            <p:cNvSpPr/>
            <p:nvPr/>
          </p:nvSpPr>
          <p:spPr>
            <a:xfrm>
              <a:off x="5651375" y="3806450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6249" y="5686"/>
                  </a:moveTo>
                  <a:cubicBezTo>
                    <a:pt x="6932" y="5686"/>
                    <a:pt x="7549" y="6098"/>
                    <a:pt x="7811" y="6730"/>
                  </a:cubicBezTo>
                  <a:cubicBezTo>
                    <a:pt x="8073" y="7363"/>
                    <a:pt x="7929" y="8092"/>
                    <a:pt x="7444" y="8576"/>
                  </a:cubicBezTo>
                  <a:cubicBezTo>
                    <a:pt x="7122" y="8901"/>
                    <a:pt x="6689" y="9073"/>
                    <a:pt x="6248" y="9073"/>
                  </a:cubicBezTo>
                  <a:cubicBezTo>
                    <a:pt x="6029" y="9073"/>
                    <a:pt x="5808" y="9031"/>
                    <a:pt x="5598" y="8944"/>
                  </a:cubicBezTo>
                  <a:cubicBezTo>
                    <a:pt x="4966" y="8682"/>
                    <a:pt x="4553" y="8064"/>
                    <a:pt x="4553" y="7378"/>
                  </a:cubicBezTo>
                  <a:cubicBezTo>
                    <a:pt x="4556" y="6441"/>
                    <a:pt x="5312" y="5686"/>
                    <a:pt x="6249" y="5686"/>
                  </a:cubicBezTo>
                  <a:close/>
                  <a:moveTo>
                    <a:pt x="13024" y="5683"/>
                  </a:moveTo>
                  <a:cubicBezTo>
                    <a:pt x="13242" y="5683"/>
                    <a:pt x="13462" y="5725"/>
                    <a:pt x="13671" y="5812"/>
                  </a:cubicBezTo>
                  <a:cubicBezTo>
                    <a:pt x="14304" y="6074"/>
                    <a:pt x="14716" y="6691"/>
                    <a:pt x="14716" y="7378"/>
                  </a:cubicBezTo>
                  <a:cubicBezTo>
                    <a:pt x="14716" y="8314"/>
                    <a:pt x="13957" y="9073"/>
                    <a:pt x="13024" y="9073"/>
                  </a:cubicBezTo>
                  <a:cubicBezTo>
                    <a:pt x="12337" y="9073"/>
                    <a:pt x="11720" y="8658"/>
                    <a:pt x="11458" y="8025"/>
                  </a:cubicBezTo>
                  <a:cubicBezTo>
                    <a:pt x="11196" y="7393"/>
                    <a:pt x="11341" y="6664"/>
                    <a:pt x="11825" y="6179"/>
                  </a:cubicBezTo>
                  <a:cubicBezTo>
                    <a:pt x="12150" y="5855"/>
                    <a:pt x="12583" y="5683"/>
                    <a:pt x="13024" y="5683"/>
                  </a:cubicBezTo>
                  <a:close/>
                  <a:moveTo>
                    <a:pt x="14153" y="10202"/>
                  </a:moveTo>
                  <a:cubicBezTo>
                    <a:pt x="14463" y="10202"/>
                    <a:pt x="14716" y="10452"/>
                    <a:pt x="14716" y="10766"/>
                  </a:cubicBezTo>
                  <a:cubicBezTo>
                    <a:pt x="14716" y="13566"/>
                    <a:pt x="12437" y="15849"/>
                    <a:pt x="9636" y="15849"/>
                  </a:cubicBezTo>
                  <a:cubicBezTo>
                    <a:pt x="6833" y="15849"/>
                    <a:pt x="4553" y="13566"/>
                    <a:pt x="4553" y="10766"/>
                  </a:cubicBezTo>
                  <a:cubicBezTo>
                    <a:pt x="4553" y="10452"/>
                    <a:pt x="4806" y="10202"/>
                    <a:pt x="5119" y="10202"/>
                  </a:cubicBezTo>
                  <a:close/>
                  <a:moveTo>
                    <a:pt x="9636" y="0"/>
                  </a:moveTo>
                  <a:cubicBezTo>
                    <a:pt x="4342" y="0"/>
                    <a:pt x="0" y="4343"/>
                    <a:pt x="0" y="9636"/>
                  </a:cubicBezTo>
                  <a:cubicBezTo>
                    <a:pt x="0" y="14930"/>
                    <a:pt x="4342" y="19272"/>
                    <a:pt x="9636" y="19272"/>
                  </a:cubicBezTo>
                  <a:cubicBezTo>
                    <a:pt x="14927" y="19272"/>
                    <a:pt x="19272" y="14930"/>
                    <a:pt x="19272" y="9636"/>
                  </a:cubicBezTo>
                  <a:cubicBezTo>
                    <a:pt x="19272" y="4343"/>
                    <a:pt x="14930" y="0"/>
                    <a:pt x="96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306" name="Google Shape;3306;p56"/>
            <p:cNvSpPr/>
            <p:nvPr/>
          </p:nvSpPr>
          <p:spPr>
            <a:xfrm>
              <a:off x="5962800" y="3976800"/>
              <a:ext cx="28250" cy="28275"/>
            </a:xfrm>
            <a:custGeom>
              <a:avLst/>
              <a:gdLst/>
              <a:ahLst/>
              <a:cxnLst/>
              <a:rect l="l" t="t" r="r" b="b"/>
              <a:pathLst>
                <a:path w="1130" h="1131" extrusionOk="0">
                  <a:moveTo>
                    <a:pt x="567" y="1"/>
                  </a:moveTo>
                  <a:cubicBezTo>
                    <a:pt x="254" y="1"/>
                    <a:pt x="1" y="251"/>
                    <a:pt x="1" y="564"/>
                  </a:cubicBezTo>
                  <a:cubicBezTo>
                    <a:pt x="1" y="877"/>
                    <a:pt x="254" y="1130"/>
                    <a:pt x="567" y="1130"/>
                  </a:cubicBezTo>
                  <a:cubicBezTo>
                    <a:pt x="877" y="1130"/>
                    <a:pt x="1130" y="877"/>
                    <a:pt x="1130" y="564"/>
                  </a:cubicBezTo>
                  <a:cubicBezTo>
                    <a:pt x="1130" y="251"/>
                    <a:pt x="877" y="1"/>
                    <a:pt x="56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307" name="Google Shape;3307;p56"/>
          <p:cNvGrpSpPr/>
          <p:nvPr/>
        </p:nvGrpSpPr>
        <p:grpSpPr>
          <a:xfrm rot="-5400000">
            <a:off x="8282112" y="-742522"/>
            <a:ext cx="2122929" cy="2322191"/>
            <a:chOff x="3141575" y="3134375"/>
            <a:chExt cx="2122929" cy="2322191"/>
          </a:xfrm>
        </p:grpSpPr>
        <p:sp>
          <p:nvSpPr>
            <p:cNvPr id="3308" name="Google Shape;3308;p56"/>
            <p:cNvSpPr/>
            <p:nvPr/>
          </p:nvSpPr>
          <p:spPr>
            <a:xfrm>
              <a:off x="3141575" y="3134375"/>
              <a:ext cx="2122929" cy="2322191"/>
            </a:xfrm>
            <a:custGeom>
              <a:avLst/>
              <a:gdLst/>
              <a:ahLst/>
              <a:cxnLst/>
              <a:rect l="l" t="t" r="r" b="b"/>
              <a:pathLst>
                <a:path w="15672" h="17143" fill="none" extrusionOk="0">
                  <a:moveTo>
                    <a:pt x="10914" y="16951"/>
                  </a:moveTo>
                  <a:cubicBezTo>
                    <a:pt x="13014" y="17142"/>
                    <a:pt x="13512" y="15368"/>
                    <a:pt x="13537" y="14711"/>
                  </a:cubicBezTo>
                  <a:cubicBezTo>
                    <a:pt x="13555" y="14263"/>
                    <a:pt x="13498" y="13795"/>
                    <a:pt x="13252" y="13421"/>
                  </a:cubicBezTo>
                  <a:cubicBezTo>
                    <a:pt x="13004" y="13049"/>
                    <a:pt x="12531" y="12801"/>
                    <a:pt x="12100" y="12925"/>
                  </a:cubicBezTo>
                  <a:cubicBezTo>
                    <a:pt x="11670" y="13049"/>
                    <a:pt x="11402" y="13621"/>
                    <a:pt x="11664" y="13985"/>
                  </a:cubicBezTo>
                  <a:cubicBezTo>
                    <a:pt x="12378" y="14206"/>
                    <a:pt x="13056" y="13577"/>
                    <a:pt x="13518" y="12988"/>
                  </a:cubicBezTo>
                  <a:cubicBezTo>
                    <a:pt x="14375" y="11898"/>
                    <a:pt x="15169" y="10696"/>
                    <a:pt x="15420" y="9331"/>
                  </a:cubicBezTo>
                  <a:cubicBezTo>
                    <a:pt x="15672" y="7966"/>
                    <a:pt x="15271" y="6403"/>
                    <a:pt x="14134" y="5606"/>
                  </a:cubicBezTo>
                  <a:cubicBezTo>
                    <a:pt x="12259" y="4295"/>
                    <a:pt x="9430" y="5553"/>
                    <a:pt x="7502" y="4322"/>
                  </a:cubicBezTo>
                  <a:cubicBezTo>
                    <a:pt x="6957" y="3973"/>
                    <a:pt x="6542" y="3457"/>
                    <a:pt x="6054" y="3031"/>
                  </a:cubicBezTo>
                  <a:cubicBezTo>
                    <a:pt x="5566" y="2605"/>
                    <a:pt x="4939" y="2256"/>
                    <a:pt x="4299" y="2358"/>
                  </a:cubicBezTo>
                  <a:cubicBezTo>
                    <a:pt x="3905" y="2422"/>
                    <a:pt x="3557" y="2648"/>
                    <a:pt x="3178" y="2777"/>
                  </a:cubicBezTo>
                  <a:cubicBezTo>
                    <a:pt x="2394" y="3044"/>
                    <a:pt x="1470" y="2843"/>
                    <a:pt x="864" y="2276"/>
                  </a:cubicBezTo>
                  <a:cubicBezTo>
                    <a:pt x="261" y="1709"/>
                    <a:pt x="1" y="800"/>
                    <a:pt x="215" y="0"/>
                  </a:cubicBezTo>
                </a:path>
              </a:pathLst>
            </a:custGeom>
            <a:noFill/>
            <a:ln w="762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09" name="Google Shape;3309;p56"/>
            <p:cNvSpPr/>
            <p:nvPr/>
          </p:nvSpPr>
          <p:spPr>
            <a:xfrm>
              <a:off x="3141575" y="3134375"/>
              <a:ext cx="2122929" cy="2322191"/>
            </a:xfrm>
            <a:custGeom>
              <a:avLst/>
              <a:gdLst/>
              <a:ahLst/>
              <a:cxnLst/>
              <a:rect l="l" t="t" r="r" b="b"/>
              <a:pathLst>
                <a:path w="15672" h="17143" fill="none" extrusionOk="0">
                  <a:moveTo>
                    <a:pt x="10914" y="16951"/>
                  </a:moveTo>
                  <a:cubicBezTo>
                    <a:pt x="13014" y="17142"/>
                    <a:pt x="13512" y="15368"/>
                    <a:pt x="13537" y="14711"/>
                  </a:cubicBezTo>
                  <a:cubicBezTo>
                    <a:pt x="13555" y="14263"/>
                    <a:pt x="13498" y="13795"/>
                    <a:pt x="13252" y="13421"/>
                  </a:cubicBezTo>
                  <a:cubicBezTo>
                    <a:pt x="13004" y="13049"/>
                    <a:pt x="12531" y="12801"/>
                    <a:pt x="12100" y="12925"/>
                  </a:cubicBezTo>
                  <a:cubicBezTo>
                    <a:pt x="11670" y="13049"/>
                    <a:pt x="11402" y="13621"/>
                    <a:pt x="11664" y="13985"/>
                  </a:cubicBezTo>
                  <a:cubicBezTo>
                    <a:pt x="12378" y="14206"/>
                    <a:pt x="13056" y="13577"/>
                    <a:pt x="13518" y="12988"/>
                  </a:cubicBezTo>
                  <a:cubicBezTo>
                    <a:pt x="14375" y="11898"/>
                    <a:pt x="15169" y="10696"/>
                    <a:pt x="15420" y="9331"/>
                  </a:cubicBezTo>
                  <a:cubicBezTo>
                    <a:pt x="15672" y="7966"/>
                    <a:pt x="15271" y="6403"/>
                    <a:pt x="14134" y="5606"/>
                  </a:cubicBezTo>
                  <a:cubicBezTo>
                    <a:pt x="12259" y="4295"/>
                    <a:pt x="9430" y="5553"/>
                    <a:pt x="7502" y="4322"/>
                  </a:cubicBezTo>
                  <a:cubicBezTo>
                    <a:pt x="6957" y="3973"/>
                    <a:pt x="6542" y="3457"/>
                    <a:pt x="6054" y="3031"/>
                  </a:cubicBezTo>
                  <a:cubicBezTo>
                    <a:pt x="5566" y="2605"/>
                    <a:pt x="4939" y="2256"/>
                    <a:pt x="4299" y="2358"/>
                  </a:cubicBezTo>
                  <a:cubicBezTo>
                    <a:pt x="3905" y="2422"/>
                    <a:pt x="3557" y="2648"/>
                    <a:pt x="3178" y="2777"/>
                  </a:cubicBezTo>
                  <a:cubicBezTo>
                    <a:pt x="2394" y="3044"/>
                    <a:pt x="1470" y="2843"/>
                    <a:pt x="864" y="2276"/>
                  </a:cubicBezTo>
                  <a:cubicBezTo>
                    <a:pt x="261" y="1709"/>
                    <a:pt x="1" y="800"/>
                    <a:pt x="215" y="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310" name="Google Shape;3310;p56"/>
          <p:cNvGrpSpPr/>
          <p:nvPr/>
        </p:nvGrpSpPr>
        <p:grpSpPr>
          <a:xfrm>
            <a:off x="7901521" y="943311"/>
            <a:ext cx="1117319" cy="888203"/>
            <a:chOff x="4143375" y="2564550"/>
            <a:chExt cx="329175" cy="261675"/>
          </a:xfrm>
        </p:grpSpPr>
        <p:sp>
          <p:nvSpPr>
            <p:cNvPr id="3311" name="Google Shape;3311;p56"/>
            <p:cNvSpPr/>
            <p:nvPr/>
          </p:nvSpPr>
          <p:spPr>
            <a:xfrm>
              <a:off x="4143375" y="2564550"/>
              <a:ext cx="329175" cy="261675"/>
            </a:xfrm>
            <a:custGeom>
              <a:avLst/>
              <a:gdLst/>
              <a:ahLst/>
              <a:cxnLst/>
              <a:rect l="l" t="t" r="r" b="b"/>
              <a:pathLst>
                <a:path w="13167" h="10467" extrusionOk="0">
                  <a:moveTo>
                    <a:pt x="4770" y="0"/>
                  </a:moveTo>
                  <a:cubicBezTo>
                    <a:pt x="4222" y="0"/>
                    <a:pt x="3898" y="614"/>
                    <a:pt x="4207" y="1065"/>
                  </a:cubicBezTo>
                  <a:lnTo>
                    <a:pt x="4631" y="1687"/>
                  </a:lnTo>
                  <a:cubicBezTo>
                    <a:pt x="4251" y="1464"/>
                    <a:pt x="3777" y="1303"/>
                    <a:pt x="3204" y="1303"/>
                  </a:cubicBezTo>
                  <a:cubicBezTo>
                    <a:pt x="3059" y="1303"/>
                    <a:pt x="2908" y="1313"/>
                    <a:pt x="2751" y="1335"/>
                  </a:cubicBezTo>
                  <a:cubicBezTo>
                    <a:pt x="2463" y="1375"/>
                    <a:pt x="2233" y="1593"/>
                    <a:pt x="2178" y="1880"/>
                  </a:cubicBezTo>
                  <a:cubicBezTo>
                    <a:pt x="2121" y="2165"/>
                    <a:pt x="2253" y="2454"/>
                    <a:pt x="2505" y="2600"/>
                  </a:cubicBezTo>
                  <a:lnTo>
                    <a:pt x="3861" y="3383"/>
                  </a:lnTo>
                  <a:cubicBezTo>
                    <a:pt x="3797" y="3379"/>
                    <a:pt x="3731" y="3378"/>
                    <a:pt x="3662" y="3378"/>
                  </a:cubicBezTo>
                  <a:cubicBezTo>
                    <a:pt x="2854" y="3378"/>
                    <a:pt x="1747" y="3631"/>
                    <a:pt x="368" y="4530"/>
                  </a:cubicBezTo>
                  <a:cubicBezTo>
                    <a:pt x="117" y="4694"/>
                    <a:pt x="1" y="5004"/>
                    <a:pt x="88" y="5294"/>
                  </a:cubicBezTo>
                  <a:cubicBezTo>
                    <a:pt x="174" y="5583"/>
                    <a:pt x="439" y="5781"/>
                    <a:pt x="740" y="5781"/>
                  </a:cubicBezTo>
                  <a:cubicBezTo>
                    <a:pt x="777" y="5781"/>
                    <a:pt x="816" y="5777"/>
                    <a:pt x="853" y="5772"/>
                  </a:cubicBezTo>
                  <a:lnTo>
                    <a:pt x="2446" y="5506"/>
                  </a:lnTo>
                  <a:lnTo>
                    <a:pt x="2446" y="5506"/>
                  </a:lnTo>
                  <a:cubicBezTo>
                    <a:pt x="1891" y="6093"/>
                    <a:pt x="1388" y="6886"/>
                    <a:pt x="943" y="7875"/>
                  </a:cubicBezTo>
                  <a:cubicBezTo>
                    <a:pt x="809" y="8174"/>
                    <a:pt x="906" y="8526"/>
                    <a:pt x="1175" y="8714"/>
                  </a:cubicBezTo>
                  <a:cubicBezTo>
                    <a:pt x="1292" y="8796"/>
                    <a:pt x="1428" y="8836"/>
                    <a:pt x="1563" y="8836"/>
                  </a:cubicBezTo>
                  <a:cubicBezTo>
                    <a:pt x="1737" y="8836"/>
                    <a:pt x="1911" y="8769"/>
                    <a:pt x="2042" y="8640"/>
                  </a:cubicBezTo>
                  <a:lnTo>
                    <a:pt x="3088" y="7614"/>
                  </a:lnTo>
                  <a:cubicBezTo>
                    <a:pt x="3207" y="8328"/>
                    <a:pt x="3583" y="8977"/>
                    <a:pt x="4145" y="9435"/>
                  </a:cubicBezTo>
                  <a:lnTo>
                    <a:pt x="4151" y="9440"/>
                  </a:lnTo>
                  <a:cubicBezTo>
                    <a:pt x="4173" y="9457"/>
                    <a:pt x="4193" y="9473"/>
                    <a:pt x="4215" y="9490"/>
                  </a:cubicBezTo>
                  <a:lnTo>
                    <a:pt x="4232" y="9502"/>
                  </a:lnTo>
                  <a:cubicBezTo>
                    <a:pt x="4255" y="9520"/>
                    <a:pt x="4279" y="9537"/>
                    <a:pt x="4302" y="9554"/>
                  </a:cubicBezTo>
                  <a:lnTo>
                    <a:pt x="4307" y="9557"/>
                  </a:lnTo>
                  <a:cubicBezTo>
                    <a:pt x="4329" y="9574"/>
                    <a:pt x="4353" y="9589"/>
                    <a:pt x="4376" y="9606"/>
                  </a:cubicBezTo>
                  <a:lnTo>
                    <a:pt x="4400" y="9621"/>
                  </a:lnTo>
                  <a:lnTo>
                    <a:pt x="4403" y="9623"/>
                  </a:lnTo>
                  <a:cubicBezTo>
                    <a:pt x="4420" y="9633"/>
                    <a:pt x="4435" y="9644"/>
                    <a:pt x="4452" y="9655"/>
                  </a:cubicBezTo>
                  <a:lnTo>
                    <a:pt x="4458" y="9658"/>
                  </a:lnTo>
                  <a:cubicBezTo>
                    <a:pt x="4465" y="9663"/>
                    <a:pt x="4472" y="9666"/>
                    <a:pt x="4480" y="9671"/>
                  </a:cubicBezTo>
                  <a:cubicBezTo>
                    <a:pt x="4504" y="9686"/>
                    <a:pt x="4527" y="9700"/>
                    <a:pt x="4549" y="9713"/>
                  </a:cubicBezTo>
                  <a:cubicBezTo>
                    <a:pt x="4557" y="9718"/>
                    <a:pt x="4567" y="9723"/>
                    <a:pt x="4576" y="9727"/>
                  </a:cubicBezTo>
                  <a:lnTo>
                    <a:pt x="4582" y="9732"/>
                  </a:lnTo>
                  <a:lnTo>
                    <a:pt x="4626" y="9755"/>
                  </a:lnTo>
                  <a:cubicBezTo>
                    <a:pt x="4638" y="9762"/>
                    <a:pt x="4651" y="9769"/>
                    <a:pt x="4663" y="9775"/>
                  </a:cubicBezTo>
                  <a:cubicBezTo>
                    <a:pt x="4678" y="9782"/>
                    <a:pt x="4693" y="9790"/>
                    <a:pt x="4706" y="9797"/>
                  </a:cubicBezTo>
                  <a:cubicBezTo>
                    <a:pt x="4725" y="9805"/>
                    <a:pt x="4743" y="9814"/>
                    <a:pt x="4762" y="9824"/>
                  </a:cubicBezTo>
                  <a:lnTo>
                    <a:pt x="4812" y="9847"/>
                  </a:lnTo>
                  <a:cubicBezTo>
                    <a:pt x="4825" y="9852"/>
                    <a:pt x="4839" y="9859"/>
                    <a:pt x="4852" y="9864"/>
                  </a:cubicBezTo>
                  <a:lnTo>
                    <a:pt x="4893" y="9881"/>
                  </a:lnTo>
                  <a:lnTo>
                    <a:pt x="4934" y="9898"/>
                  </a:lnTo>
                  <a:cubicBezTo>
                    <a:pt x="4956" y="9906"/>
                    <a:pt x="4975" y="9914"/>
                    <a:pt x="4997" y="9921"/>
                  </a:cubicBezTo>
                  <a:cubicBezTo>
                    <a:pt x="5013" y="9928"/>
                    <a:pt x="5028" y="9933"/>
                    <a:pt x="5045" y="9940"/>
                  </a:cubicBezTo>
                  <a:lnTo>
                    <a:pt x="5092" y="9955"/>
                  </a:lnTo>
                  <a:lnTo>
                    <a:pt x="5132" y="9968"/>
                  </a:lnTo>
                  <a:lnTo>
                    <a:pt x="5181" y="9983"/>
                  </a:lnTo>
                  <a:lnTo>
                    <a:pt x="5188" y="9985"/>
                  </a:lnTo>
                  <a:lnTo>
                    <a:pt x="5218" y="9995"/>
                  </a:lnTo>
                  <a:cubicBezTo>
                    <a:pt x="5245" y="10002"/>
                    <a:pt x="5270" y="10008"/>
                    <a:pt x="5297" y="10015"/>
                  </a:cubicBezTo>
                  <a:cubicBezTo>
                    <a:pt x="5308" y="10018"/>
                    <a:pt x="5319" y="10020"/>
                    <a:pt x="5330" y="10023"/>
                  </a:cubicBezTo>
                  <a:lnTo>
                    <a:pt x="5334" y="10025"/>
                  </a:lnTo>
                  <a:cubicBezTo>
                    <a:pt x="5352" y="10028"/>
                    <a:pt x="5369" y="10034"/>
                    <a:pt x="5387" y="10037"/>
                  </a:cubicBezTo>
                  <a:lnTo>
                    <a:pt x="5424" y="10045"/>
                  </a:lnTo>
                  <a:cubicBezTo>
                    <a:pt x="5451" y="10050"/>
                    <a:pt x="5476" y="10055"/>
                    <a:pt x="5503" y="10060"/>
                  </a:cubicBezTo>
                  <a:lnTo>
                    <a:pt x="5526" y="10064"/>
                  </a:lnTo>
                  <a:lnTo>
                    <a:pt x="5531" y="10064"/>
                  </a:lnTo>
                  <a:cubicBezTo>
                    <a:pt x="5553" y="10069"/>
                    <a:pt x="5577" y="10072"/>
                    <a:pt x="5599" y="10075"/>
                  </a:cubicBezTo>
                  <a:lnTo>
                    <a:pt x="5632" y="10080"/>
                  </a:lnTo>
                  <a:lnTo>
                    <a:pt x="5699" y="10087"/>
                  </a:lnTo>
                  <a:lnTo>
                    <a:pt x="5703" y="10087"/>
                  </a:lnTo>
                  <a:cubicBezTo>
                    <a:pt x="5711" y="10087"/>
                    <a:pt x="5718" y="10091"/>
                    <a:pt x="5726" y="10091"/>
                  </a:cubicBezTo>
                  <a:cubicBezTo>
                    <a:pt x="5756" y="10094"/>
                    <a:pt x="5785" y="10096"/>
                    <a:pt x="5815" y="10099"/>
                  </a:cubicBezTo>
                  <a:lnTo>
                    <a:pt x="5838" y="10101"/>
                  </a:lnTo>
                  <a:lnTo>
                    <a:pt x="5842" y="10101"/>
                  </a:lnTo>
                  <a:cubicBezTo>
                    <a:pt x="5865" y="10101"/>
                    <a:pt x="5889" y="10102"/>
                    <a:pt x="5912" y="10104"/>
                  </a:cubicBezTo>
                  <a:lnTo>
                    <a:pt x="5941" y="10104"/>
                  </a:lnTo>
                  <a:cubicBezTo>
                    <a:pt x="5974" y="10104"/>
                    <a:pt x="6003" y="10106"/>
                    <a:pt x="6030" y="10106"/>
                  </a:cubicBezTo>
                  <a:lnTo>
                    <a:pt x="6036" y="10106"/>
                  </a:lnTo>
                  <a:cubicBezTo>
                    <a:pt x="7007" y="10106"/>
                    <a:pt x="7918" y="9633"/>
                    <a:pt x="8478" y="8840"/>
                  </a:cubicBezTo>
                  <a:lnTo>
                    <a:pt x="8845" y="9992"/>
                  </a:lnTo>
                  <a:cubicBezTo>
                    <a:pt x="8936" y="10273"/>
                    <a:pt x="9197" y="10466"/>
                    <a:pt x="9494" y="10466"/>
                  </a:cubicBezTo>
                  <a:lnTo>
                    <a:pt x="9526" y="10466"/>
                  </a:lnTo>
                  <a:cubicBezTo>
                    <a:pt x="9833" y="10451"/>
                    <a:pt x="10093" y="10231"/>
                    <a:pt x="10160" y="9931"/>
                  </a:cubicBezTo>
                  <a:cubicBezTo>
                    <a:pt x="10316" y="9217"/>
                    <a:pt x="10316" y="8600"/>
                    <a:pt x="10229" y="8080"/>
                  </a:cubicBezTo>
                  <a:lnTo>
                    <a:pt x="10229" y="8080"/>
                  </a:lnTo>
                  <a:lnTo>
                    <a:pt x="11273" y="9329"/>
                  </a:lnTo>
                  <a:cubicBezTo>
                    <a:pt x="11406" y="9488"/>
                    <a:pt x="11599" y="9575"/>
                    <a:pt x="11797" y="9575"/>
                  </a:cubicBezTo>
                  <a:cubicBezTo>
                    <a:pt x="11879" y="9575"/>
                    <a:pt x="11962" y="9560"/>
                    <a:pt x="12041" y="9529"/>
                  </a:cubicBezTo>
                  <a:cubicBezTo>
                    <a:pt x="12313" y="9423"/>
                    <a:pt x="12489" y="9156"/>
                    <a:pt x="12477" y="8866"/>
                  </a:cubicBezTo>
                  <a:cubicBezTo>
                    <a:pt x="12442" y="8013"/>
                    <a:pt x="12246" y="7287"/>
                    <a:pt x="11889" y="6695"/>
                  </a:cubicBezTo>
                  <a:lnTo>
                    <a:pt x="11889" y="6695"/>
                  </a:lnTo>
                  <a:lnTo>
                    <a:pt x="12197" y="6812"/>
                  </a:lnTo>
                  <a:cubicBezTo>
                    <a:pt x="12276" y="6842"/>
                    <a:pt x="12358" y="6857"/>
                    <a:pt x="12439" y="6857"/>
                  </a:cubicBezTo>
                  <a:cubicBezTo>
                    <a:pt x="12645" y="6857"/>
                    <a:pt x="12846" y="6762"/>
                    <a:pt x="12977" y="6592"/>
                  </a:cubicBezTo>
                  <a:cubicBezTo>
                    <a:pt x="13162" y="6354"/>
                    <a:pt x="13167" y="6026"/>
                    <a:pt x="12994" y="5781"/>
                  </a:cubicBezTo>
                  <a:cubicBezTo>
                    <a:pt x="12680" y="5345"/>
                    <a:pt x="12320" y="4996"/>
                    <a:pt x="11916" y="4739"/>
                  </a:cubicBezTo>
                  <a:lnTo>
                    <a:pt x="12229" y="4739"/>
                  </a:lnTo>
                  <a:cubicBezTo>
                    <a:pt x="12528" y="4739"/>
                    <a:pt x="12791" y="4547"/>
                    <a:pt x="12880" y="4261"/>
                  </a:cubicBezTo>
                  <a:cubicBezTo>
                    <a:pt x="12969" y="3978"/>
                    <a:pt x="12863" y="3669"/>
                    <a:pt x="12620" y="3498"/>
                  </a:cubicBezTo>
                  <a:cubicBezTo>
                    <a:pt x="12057" y="3106"/>
                    <a:pt x="11461" y="2978"/>
                    <a:pt x="10922" y="2978"/>
                  </a:cubicBezTo>
                  <a:cubicBezTo>
                    <a:pt x="10556" y="2978"/>
                    <a:pt x="10216" y="3037"/>
                    <a:pt x="9930" y="3113"/>
                  </a:cubicBezTo>
                  <a:lnTo>
                    <a:pt x="9920" y="3098"/>
                  </a:lnTo>
                  <a:cubicBezTo>
                    <a:pt x="9878" y="3032"/>
                    <a:pt x="9835" y="2965"/>
                    <a:pt x="9789" y="2901"/>
                  </a:cubicBezTo>
                  <a:cubicBezTo>
                    <a:pt x="9788" y="2901"/>
                    <a:pt x="9788" y="2900"/>
                    <a:pt x="9788" y="2900"/>
                  </a:cubicBezTo>
                  <a:lnTo>
                    <a:pt x="9784" y="2896"/>
                  </a:lnTo>
                  <a:cubicBezTo>
                    <a:pt x="9164" y="2046"/>
                    <a:pt x="8179" y="1556"/>
                    <a:pt x="7146" y="1556"/>
                  </a:cubicBezTo>
                  <a:cubicBezTo>
                    <a:pt x="6987" y="1556"/>
                    <a:pt x="6827" y="1568"/>
                    <a:pt x="6667" y="1592"/>
                  </a:cubicBezTo>
                  <a:cubicBezTo>
                    <a:pt x="6608" y="1397"/>
                    <a:pt x="6533" y="1209"/>
                    <a:pt x="6437" y="1032"/>
                  </a:cubicBezTo>
                  <a:cubicBezTo>
                    <a:pt x="6076" y="368"/>
                    <a:pt x="5485" y="0"/>
                    <a:pt x="47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12" name="Google Shape;3312;p56"/>
            <p:cNvSpPr/>
            <p:nvPr/>
          </p:nvSpPr>
          <p:spPr>
            <a:xfrm>
              <a:off x="4182450" y="2684400"/>
              <a:ext cx="80150" cy="84000"/>
            </a:xfrm>
            <a:custGeom>
              <a:avLst/>
              <a:gdLst/>
              <a:ahLst/>
              <a:cxnLst/>
              <a:rect l="l" t="t" r="r" b="b"/>
              <a:pathLst>
                <a:path w="3206" h="3360" fill="none" extrusionOk="0">
                  <a:moveTo>
                    <a:pt x="3205" y="219"/>
                  </a:moveTo>
                  <a:cubicBezTo>
                    <a:pt x="3205" y="219"/>
                    <a:pt x="1510" y="1"/>
                    <a:pt x="1" y="336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13" name="Google Shape;3313;p56"/>
            <p:cNvSpPr/>
            <p:nvPr/>
          </p:nvSpPr>
          <p:spPr>
            <a:xfrm>
              <a:off x="4161875" y="2647475"/>
              <a:ext cx="105250" cy="44575"/>
            </a:xfrm>
            <a:custGeom>
              <a:avLst/>
              <a:gdLst/>
              <a:ahLst/>
              <a:cxnLst/>
              <a:rect l="l" t="t" r="r" b="b"/>
              <a:pathLst>
                <a:path w="4210" h="1783" fill="none" extrusionOk="0">
                  <a:moveTo>
                    <a:pt x="4210" y="1079"/>
                  </a:moveTo>
                  <a:cubicBezTo>
                    <a:pt x="4126" y="1037"/>
                    <a:pt x="2737" y="0"/>
                    <a:pt x="0" y="1783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14" name="Google Shape;3314;p56"/>
            <p:cNvSpPr/>
            <p:nvPr/>
          </p:nvSpPr>
          <p:spPr>
            <a:xfrm>
              <a:off x="4214525" y="2608575"/>
              <a:ext cx="62000" cy="42025"/>
            </a:xfrm>
            <a:custGeom>
              <a:avLst/>
              <a:gdLst/>
              <a:ahLst/>
              <a:cxnLst/>
              <a:rect l="l" t="t" r="r" b="b"/>
              <a:pathLst>
                <a:path w="2480" h="1681" fill="none" extrusionOk="0">
                  <a:moveTo>
                    <a:pt x="2479" y="1680"/>
                  </a:moveTo>
                  <a:cubicBezTo>
                    <a:pt x="2479" y="1680"/>
                    <a:pt x="1773" y="0"/>
                    <a:pt x="1" y="248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15" name="Google Shape;3315;p56"/>
            <p:cNvSpPr/>
            <p:nvPr/>
          </p:nvSpPr>
          <p:spPr>
            <a:xfrm>
              <a:off x="4262575" y="2581600"/>
              <a:ext cx="34900" cy="50800"/>
            </a:xfrm>
            <a:custGeom>
              <a:avLst/>
              <a:gdLst/>
              <a:ahLst/>
              <a:cxnLst/>
              <a:rect l="l" t="t" r="r" b="b"/>
              <a:pathLst>
                <a:path w="1396" h="2032" fill="none" extrusionOk="0">
                  <a:moveTo>
                    <a:pt x="1386" y="2032"/>
                  </a:moveTo>
                  <a:cubicBezTo>
                    <a:pt x="1386" y="2032"/>
                    <a:pt x="1396" y="1"/>
                    <a:pt x="0" y="1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16" name="Google Shape;3316;p56"/>
            <p:cNvSpPr/>
            <p:nvPr/>
          </p:nvSpPr>
          <p:spPr>
            <a:xfrm>
              <a:off x="4377575" y="2643575"/>
              <a:ext cx="71575" cy="22450"/>
            </a:xfrm>
            <a:custGeom>
              <a:avLst/>
              <a:gdLst/>
              <a:ahLst/>
              <a:cxnLst/>
              <a:rect l="l" t="t" r="r" b="b"/>
              <a:pathLst>
                <a:path w="2863" h="898" fill="none" extrusionOk="0">
                  <a:moveTo>
                    <a:pt x="0" y="898"/>
                  </a:moveTo>
                  <a:cubicBezTo>
                    <a:pt x="0" y="898"/>
                    <a:pt x="1577" y="0"/>
                    <a:pt x="2863" y="898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17" name="Google Shape;3317;p56"/>
            <p:cNvSpPr/>
            <p:nvPr/>
          </p:nvSpPr>
          <p:spPr>
            <a:xfrm>
              <a:off x="4377575" y="2673875"/>
              <a:ext cx="76750" cy="45150"/>
            </a:xfrm>
            <a:custGeom>
              <a:avLst/>
              <a:gdLst/>
              <a:ahLst/>
              <a:cxnLst/>
              <a:rect l="l" t="t" r="r" b="b"/>
              <a:pathLst>
                <a:path w="3070" h="1806" fill="none" extrusionOk="0">
                  <a:moveTo>
                    <a:pt x="0" y="636"/>
                  </a:moveTo>
                  <a:cubicBezTo>
                    <a:pt x="0" y="636"/>
                    <a:pt x="1785" y="1"/>
                    <a:pt x="3069" y="1805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18" name="Google Shape;3318;p56"/>
            <p:cNvSpPr/>
            <p:nvPr/>
          </p:nvSpPr>
          <p:spPr>
            <a:xfrm>
              <a:off x="4372825" y="2708625"/>
              <a:ext cx="65425" cy="78300"/>
            </a:xfrm>
            <a:custGeom>
              <a:avLst/>
              <a:gdLst/>
              <a:ahLst/>
              <a:cxnLst/>
              <a:rect l="l" t="t" r="r" b="b"/>
              <a:pathLst>
                <a:path w="2617" h="3132" fill="none" extrusionOk="0">
                  <a:moveTo>
                    <a:pt x="1" y="1"/>
                  </a:moveTo>
                  <a:cubicBezTo>
                    <a:pt x="1" y="1"/>
                    <a:pt x="2493" y="43"/>
                    <a:pt x="2617" y="3132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19" name="Google Shape;3319;p56"/>
            <p:cNvSpPr/>
            <p:nvPr/>
          </p:nvSpPr>
          <p:spPr>
            <a:xfrm>
              <a:off x="4351875" y="2719000"/>
              <a:ext cx="42825" cy="90225"/>
            </a:xfrm>
            <a:custGeom>
              <a:avLst/>
              <a:gdLst/>
              <a:ahLst/>
              <a:cxnLst/>
              <a:rect l="l" t="t" r="r" b="b"/>
              <a:pathLst>
                <a:path w="1713" h="3609" fill="none" extrusionOk="0">
                  <a:moveTo>
                    <a:pt x="0" y="0"/>
                  </a:moveTo>
                  <a:cubicBezTo>
                    <a:pt x="0" y="0"/>
                    <a:pt x="1713" y="1058"/>
                    <a:pt x="1154" y="3609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0" name="Google Shape;3320;p56"/>
            <p:cNvSpPr/>
            <p:nvPr/>
          </p:nvSpPr>
          <p:spPr>
            <a:xfrm>
              <a:off x="4251225" y="2620475"/>
              <a:ext cx="141750" cy="129125"/>
            </a:xfrm>
            <a:custGeom>
              <a:avLst/>
              <a:gdLst/>
              <a:ahLst/>
              <a:cxnLst/>
              <a:rect l="l" t="t" r="r" b="b"/>
              <a:pathLst>
                <a:path w="5670" h="5165" extrusionOk="0">
                  <a:moveTo>
                    <a:pt x="2835" y="1"/>
                  </a:moveTo>
                  <a:cubicBezTo>
                    <a:pt x="2174" y="1"/>
                    <a:pt x="1513" y="253"/>
                    <a:pt x="1010" y="757"/>
                  </a:cubicBezTo>
                  <a:cubicBezTo>
                    <a:pt x="0" y="1766"/>
                    <a:pt x="0" y="3401"/>
                    <a:pt x="1010" y="4409"/>
                  </a:cubicBezTo>
                  <a:cubicBezTo>
                    <a:pt x="1513" y="4913"/>
                    <a:pt x="2174" y="5165"/>
                    <a:pt x="2835" y="5165"/>
                  </a:cubicBezTo>
                  <a:cubicBezTo>
                    <a:pt x="3496" y="5165"/>
                    <a:pt x="4156" y="4913"/>
                    <a:pt x="4660" y="4409"/>
                  </a:cubicBezTo>
                  <a:cubicBezTo>
                    <a:pt x="5670" y="3401"/>
                    <a:pt x="5670" y="1766"/>
                    <a:pt x="4660" y="757"/>
                  </a:cubicBezTo>
                  <a:cubicBezTo>
                    <a:pt x="4156" y="253"/>
                    <a:pt x="3496" y="1"/>
                    <a:pt x="28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1" name="Google Shape;3321;p56"/>
            <p:cNvSpPr/>
            <p:nvPr/>
          </p:nvSpPr>
          <p:spPr>
            <a:xfrm>
              <a:off x="4287975" y="2623875"/>
              <a:ext cx="98725" cy="125750"/>
            </a:xfrm>
            <a:custGeom>
              <a:avLst/>
              <a:gdLst/>
              <a:ahLst/>
              <a:cxnLst/>
              <a:rect l="l" t="t" r="r" b="b"/>
              <a:pathLst>
                <a:path w="3949" h="5030" extrusionOk="0">
                  <a:moveTo>
                    <a:pt x="2191" y="0"/>
                  </a:moveTo>
                  <a:lnTo>
                    <a:pt x="2191" y="0"/>
                  </a:lnTo>
                  <a:cubicBezTo>
                    <a:pt x="3168" y="611"/>
                    <a:pt x="3625" y="1795"/>
                    <a:pt x="3308" y="2901"/>
                  </a:cubicBezTo>
                  <a:cubicBezTo>
                    <a:pt x="2991" y="4010"/>
                    <a:pt x="1978" y="4774"/>
                    <a:pt x="826" y="4774"/>
                  </a:cubicBezTo>
                  <a:cubicBezTo>
                    <a:pt x="544" y="4774"/>
                    <a:pt x="266" y="4729"/>
                    <a:pt x="1" y="4639"/>
                  </a:cubicBezTo>
                  <a:lnTo>
                    <a:pt x="1" y="4639"/>
                  </a:lnTo>
                  <a:cubicBezTo>
                    <a:pt x="417" y="4899"/>
                    <a:pt x="890" y="5029"/>
                    <a:pt x="1365" y="5029"/>
                  </a:cubicBezTo>
                  <a:cubicBezTo>
                    <a:pt x="1796" y="5029"/>
                    <a:pt x="2228" y="4921"/>
                    <a:pt x="2618" y="4704"/>
                  </a:cubicBezTo>
                  <a:cubicBezTo>
                    <a:pt x="3438" y="4250"/>
                    <a:pt x="3948" y="3386"/>
                    <a:pt x="3948" y="2447"/>
                  </a:cubicBezTo>
                  <a:cubicBezTo>
                    <a:pt x="3948" y="1338"/>
                    <a:pt x="3241" y="354"/>
                    <a:pt x="21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2" name="Google Shape;3322;p56"/>
            <p:cNvSpPr/>
            <p:nvPr/>
          </p:nvSpPr>
          <p:spPr>
            <a:xfrm>
              <a:off x="4251225" y="2614175"/>
              <a:ext cx="141750" cy="141725"/>
            </a:xfrm>
            <a:custGeom>
              <a:avLst/>
              <a:gdLst/>
              <a:ahLst/>
              <a:cxnLst/>
              <a:rect l="l" t="t" r="r" b="b"/>
              <a:pathLst>
                <a:path w="5670" h="5669" fill="none" extrusionOk="0">
                  <a:moveTo>
                    <a:pt x="4660" y="1009"/>
                  </a:moveTo>
                  <a:cubicBezTo>
                    <a:pt x="5670" y="2018"/>
                    <a:pt x="5670" y="3653"/>
                    <a:pt x="4660" y="4661"/>
                  </a:cubicBezTo>
                  <a:cubicBezTo>
                    <a:pt x="3652" y="5669"/>
                    <a:pt x="2017" y="5669"/>
                    <a:pt x="1010" y="4661"/>
                  </a:cubicBezTo>
                  <a:cubicBezTo>
                    <a:pt x="0" y="3653"/>
                    <a:pt x="0" y="2018"/>
                    <a:pt x="1010" y="1009"/>
                  </a:cubicBezTo>
                  <a:cubicBezTo>
                    <a:pt x="2017" y="1"/>
                    <a:pt x="3652" y="1"/>
                    <a:pt x="4660" y="1009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3" name="Google Shape;3323;p56"/>
            <p:cNvSpPr/>
            <p:nvPr/>
          </p:nvSpPr>
          <p:spPr>
            <a:xfrm>
              <a:off x="4230850" y="2656400"/>
              <a:ext cx="142900" cy="100225"/>
            </a:xfrm>
            <a:custGeom>
              <a:avLst/>
              <a:gdLst/>
              <a:ahLst/>
              <a:cxnLst/>
              <a:rect l="l" t="t" r="r" b="b"/>
              <a:pathLst>
                <a:path w="5716" h="4009" extrusionOk="0">
                  <a:moveTo>
                    <a:pt x="2970" y="0"/>
                  </a:moveTo>
                  <a:cubicBezTo>
                    <a:pt x="2883" y="0"/>
                    <a:pt x="2795" y="15"/>
                    <a:pt x="2710" y="44"/>
                  </a:cubicBezTo>
                  <a:cubicBezTo>
                    <a:pt x="2415" y="146"/>
                    <a:pt x="2190" y="425"/>
                    <a:pt x="2167" y="735"/>
                  </a:cubicBezTo>
                  <a:cubicBezTo>
                    <a:pt x="2163" y="532"/>
                    <a:pt x="2056" y="338"/>
                    <a:pt x="1897" y="213"/>
                  </a:cubicBezTo>
                  <a:cubicBezTo>
                    <a:pt x="1751" y="103"/>
                    <a:pt x="1574" y="45"/>
                    <a:pt x="1393" y="45"/>
                  </a:cubicBezTo>
                  <a:cubicBezTo>
                    <a:pt x="1371" y="45"/>
                    <a:pt x="1348" y="46"/>
                    <a:pt x="1325" y="47"/>
                  </a:cubicBezTo>
                  <a:cubicBezTo>
                    <a:pt x="1100" y="63"/>
                    <a:pt x="872" y="172"/>
                    <a:pt x="758" y="366"/>
                  </a:cubicBezTo>
                  <a:cubicBezTo>
                    <a:pt x="646" y="562"/>
                    <a:pt x="667" y="871"/>
                    <a:pt x="852" y="1000"/>
                  </a:cubicBezTo>
                  <a:cubicBezTo>
                    <a:pt x="779" y="981"/>
                    <a:pt x="704" y="971"/>
                    <a:pt x="628" y="971"/>
                  </a:cubicBezTo>
                  <a:cubicBezTo>
                    <a:pt x="529" y="971"/>
                    <a:pt x="431" y="989"/>
                    <a:pt x="340" y="1028"/>
                  </a:cubicBezTo>
                  <a:cubicBezTo>
                    <a:pt x="183" y="1099"/>
                    <a:pt x="52" y="1243"/>
                    <a:pt x="23" y="1414"/>
                  </a:cubicBezTo>
                  <a:cubicBezTo>
                    <a:pt x="0" y="1547"/>
                    <a:pt x="37" y="1682"/>
                    <a:pt x="91" y="1805"/>
                  </a:cubicBezTo>
                  <a:cubicBezTo>
                    <a:pt x="158" y="1958"/>
                    <a:pt x="258" y="2103"/>
                    <a:pt x="406" y="2184"/>
                  </a:cubicBezTo>
                  <a:cubicBezTo>
                    <a:pt x="473" y="2221"/>
                    <a:pt x="552" y="2242"/>
                    <a:pt x="629" y="2242"/>
                  </a:cubicBezTo>
                  <a:cubicBezTo>
                    <a:pt x="719" y="2242"/>
                    <a:pt x="807" y="2214"/>
                    <a:pt x="874" y="2154"/>
                  </a:cubicBezTo>
                  <a:lnTo>
                    <a:pt x="874" y="2154"/>
                  </a:lnTo>
                  <a:cubicBezTo>
                    <a:pt x="711" y="2377"/>
                    <a:pt x="721" y="2774"/>
                    <a:pt x="874" y="3004"/>
                  </a:cubicBezTo>
                  <a:cubicBezTo>
                    <a:pt x="986" y="3174"/>
                    <a:pt x="1194" y="3279"/>
                    <a:pt x="1396" y="3279"/>
                  </a:cubicBezTo>
                  <a:cubicBezTo>
                    <a:pt x="1470" y="3279"/>
                    <a:pt x="1543" y="3265"/>
                    <a:pt x="1610" y="3235"/>
                  </a:cubicBezTo>
                  <a:lnTo>
                    <a:pt x="1610" y="3235"/>
                  </a:lnTo>
                  <a:cubicBezTo>
                    <a:pt x="1565" y="3395"/>
                    <a:pt x="1647" y="3576"/>
                    <a:pt x="1786" y="3668"/>
                  </a:cubicBezTo>
                  <a:cubicBezTo>
                    <a:pt x="1872" y="3725"/>
                    <a:pt x="1975" y="3752"/>
                    <a:pt x="2079" y="3752"/>
                  </a:cubicBezTo>
                  <a:cubicBezTo>
                    <a:pt x="2142" y="3752"/>
                    <a:pt x="2206" y="3742"/>
                    <a:pt x="2267" y="3723"/>
                  </a:cubicBezTo>
                  <a:cubicBezTo>
                    <a:pt x="2427" y="3675"/>
                    <a:pt x="2544" y="3572"/>
                    <a:pt x="2660" y="3453"/>
                  </a:cubicBezTo>
                  <a:cubicBezTo>
                    <a:pt x="2722" y="3653"/>
                    <a:pt x="2858" y="3819"/>
                    <a:pt x="3037" y="3923"/>
                  </a:cubicBezTo>
                  <a:cubicBezTo>
                    <a:pt x="3140" y="3979"/>
                    <a:pt x="3257" y="4009"/>
                    <a:pt x="3374" y="4009"/>
                  </a:cubicBezTo>
                  <a:cubicBezTo>
                    <a:pt x="3462" y="4009"/>
                    <a:pt x="3550" y="3992"/>
                    <a:pt x="3631" y="3956"/>
                  </a:cubicBezTo>
                  <a:cubicBezTo>
                    <a:pt x="3818" y="3873"/>
                    <a:pt x="3954" y="3702"/>
                    <a:pt x="3968" y="3497"/>
                  </a:cubicBezTo>
                  <a:cubicBezTo>
                    <a:pt x="4058" y="3732"/>
                    <a:pt x="4278" y="3908"/>
                    <a:pt x="4524" y="3961"/>
                  </a:cubicBezTo>
                  <a:cubicBezTo>
                    <a:pt x="4584" y="3975"/>
                    <a:pt x="4645" y="3981"/>
                    <a:pt x="4707" y="3981"/>
                  </a:cubicBezTo>
                  <a:cubicBezTo>
                    <a:pt x="4896" y="3981"/>
                    <a:pt x="5085" y="3921"/>
                    <a:pt x="5244" y="3816"/>
                  </a:cubicBezTo>
                  <a:cubicBezTo>
                    <a:pt x="5452" y="3680"/>
                    <a:pt x="5601" y="3470"/>
                    <a:pt x="5660" y="3229"/>
                  </a:cubicBezTo>
                  <a:cubicBezTo>
                    <a:pt x="5715" y="2991"/>
                    <a:pt x="5663" y="2726"/>
                    <a:pt x="5512" y="2533"/>
                  </a:cubicBezTo>
                  <a:cubicBezTo>
                    <a:pt x="5380" y="2366"/>
                    <a:pt x="5168" y="2282"/>
                    <a:pt x="4955" y="2282"/>
                  </a:cubicBezTo>
                  <a:cubicBezTo>
                    <a:pt x="4922" y="2282"/>
                    <a:pt x="4889" y="2284"/>
                    <a:pt x="4856" y="2288"/>
                  </a:cubicBezTo>
                  <a:cubicBezTo>
                    <a:pt x="5192" y="2202"/>
                    <a:pt x="5413" y="1822"/>
                    <a:pt x="5351" y="1481"/>
                  </a:cubicBezTo>
                  <a:cubicBezTo>
                    <a:pt x="5287" y="1139"/>
                    <a:pt x="4981" y="867"/>
                    <a:pt x="4638" y="812"/>
                  </a:cubicBezTo>
                  <a:cubicBezTo>
                    <a:pt x="4585" y="804"/>
                    <a:pt x="4531" y="800"/>
                    <a:pt x="4478" y="800"/>
                  </a:cubicBezTo>
                  <a:cubicBezTo>
                    <a:pt x="4186" y="800"/>
                    <a:pt x="3904" y="918"/>
                    <a:pt x="3699" y="1132"/>
                  </a:cubicBezTo>
                  <a:cubicBezTo>
                    <a:pt x="3832" y="841"/>
                    <a:pt x="3778" y="499"/>
                    <a:pt x="3562" y="262"/>
                  </a:cubicBezTo>
                  <a:cubicBezTo>
                    <a:pt x="3408" y="92"/>
                    <a:pt x="3192" y="0"/>
                    <a:pt x="29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4" name="Google Shape;3324;p56"/>
            <p:cNvSpPr/>
            <p:nvPr/>
          </p:nvSpPr>
          <p:spPr>
            <a:xfrm>
              <a:off x="4230850" y="2680650"/>
              <a:ext cx="142850" cy="75975"/>
            </a:xfrm>
            <a:custGeom>
              <a:avLst/>
              <a:gdLst/>
              <a:ahLst/>
              <a:cxnLst/>
              <a:rect l="l" t="t" r="r" b="b"/>
              <a:pathLst>
                <a:path w="5714" h="3039" extrusionOk="0">
                  <a:moveTo>
                    <a:pt x="629" y="1"/>
                  </a:moveTo>
                  <a:cubicBezTo>
                    <a:pt x="530" y="1"/>
                    <a:pt x="432" y="20"/>
                    <a:pt x="340" y="58"/>
                  </a:cubicBezTo>
                  <a:cubicBezTo>
                    <a:pt x="181" y="129"/>
                    <a:pt x="50" y="273"/>
                    <a:pt x="22" y="444"/>
                  </a:cubicBezTo>
                  <a:cubicBezTo>
                    <a:pt x="0" y="577"/>
                    <a:pt x="35" y="714"/>
                    <a:pt x="91" y="835"/>
                  </a:cubicBezTo>
                  <a:cubicBezTo>
                    <a:pt x="158" y="989"/>
                    <a:pt x="258" y="1133"/>
                    <a:pt x="404" y="1216"/>
                  </a:cubicBezTo>
                  <a:cubicBezTo>
                    <a:pt x="472" y="1252"/>
                    <a:pt x="550" y="1272"/>
                    <a:pt x="627" y="1272"/>
                  </a:cubicBezTo>
                  <a:cubicBezTo>
                    <a:pt x="718" y="1272"/>
                    <a:pt x="807" y="1245"/>
                    <a:pt x="874" y="1184"/>
                  </a:cubicBezTo>
                  <a:lnTo>
                    <a:pt x="874" y="1184"/>
                  </a:lnTo>
                  <a:cubicBezTo>
                    <a:pt x="713" y="1408"/>
                    <a:pt x="721" y="1804"/>
                    <a:pt x="874" y="2036"/>
                  </a:cubicBezTo>
                  <a:cubicBezTo>
                    <a:pt x="986" y="2204"/>
                    <a:pt x="1194" y="2309"/>
                    <a:pt x="1396" y="2309"/>
                  </a:cubicBezTo>
                  <a:cubicBezTo>
                    <a:pt x="1470" y="2309"/>
                    <a:pt x="1543" y="2295"/>
                    <a:pt x="1610" y="2265"/>
                  </a:cubicBezTo>
                  <a:lnTo>
                    <a:pt x="1610" y="2265"/>
                  </a:lnTo>
                  <a:cubicBezTo>
                    <a:pt x="1565" y="2426"/>
                    <a:pt x="1648" y="2607"/>
                    <a:pt x="1786" y="2698"/>
                  </a:cubicBezTo>
                  <a:cubicBezTo>
                    <a:pt x="1871" y="2755"/>
                    <a:pt x="1974" y="2782"/>
                    <a:pt x="2078" y="2782"/>
                  </a:cubicBezTo>
                  <a:cubicBezTo>
                    <a:pt x="2141" y="2782"/>
                    <a:pt x="2205" y="2772"/>
                    <a:pt x="2266" y="2753"/>
                  </a:cubicBezTo>
                  <a:cubicBezTo>
                    <a:pt x="2425" y="2705"/>
                    <a:pt x="2544" y="2602"/>
                    <a:pt x="2660" y="2483"/>
                  </a:cubicBezTo>
                  <a:cubicBezTo>
                    <a:pt x="2722" y="2680"/>
                    <a:pt x="2858" y="2854"/>
                    <a:pt x="3037" y="2953"/>
                  </a:cubicBezTo>
                  <a:cubicBezTo>
                    <a:pt x="3140" y="3009"/>
                    <a:pt x="3258" y="3038"/>
                    <a:pt x="3376" y="3038"/>
                  </a:cubicBezTo>
                  <a:cubicBezTo>
                    <a:pt x="3464" y="3038"/>
                    <a:pt x="3551" y="3022"/>
                    <a:pt x="3631" y="2986"/>
                  </a:cubicBezTo>
                  <a:cubicBezTo>
                    <a:pt x="3817" y="2903"/>
                    <a:pt x="3953" y="2733"/>
                    <a:pt x="3968" y="2527"/>
                  </a:cubicBezTo>
                  <a:cubicBezTo>
                    <a:pt x="4057" y="2762"/>
                    <a:pt x="4278" y="2936"/>
                    <a:pt x="4524" y="2991"/>
                  </a:cubicBezTo>
                  <a:cubicBezTo>
                    <a:pt x="4585" y="3005"/>
                    <a:pt x="4646" y="3012"/>
                    <a:pt x="4708" y="3012"/>
                  </a:cubicBezTo>
                  <a:cubicBezTo>
                    <a:pt x="4896" y="3012"/>
                    <a:pt x="5086" y="2951"/>
                    <a:pt x="5244" y="2846"/>
                  </a:cubicBezTo>
                  <a:cubicBezTo>
                    <a:pt x="5447" y="2710"/>
                    <a:pt x="5604" y="2498"/>
                    <a:pt x="5660" y="2259"/>
                  </a:cubicBezTo>
                  <a:cubicBezTo>
                    <a:pt x="5713" y="2021"/>
                    <a:pt x="5663" y="1756"/>
                    <a:pt x="5509" y="1563"/>
                  </a:cubicBezTo>
                  <a:cubicBezTo>
                    <a:pt x="5487" y="1536"/>
                    <a:pt x="5464" y="1509"/>
                    <a:pt x="5437" y="1487"/>
                  </a:cubicBezTo>
                  <a:lnTo>
                    <a:pt x="5437" y="1487"/>
                  </a:lnTo>
                  <a:cubicBezTo>
                    <a:pt x="5477" y="1613"/>
                    <a:pt x="5484" y="1749"/>
                    <a:pt x="5453" y="1878"/>
                  </a:cubicBezTo>
                  <a:cubicBezTo>
                    <a:pt x="5401" y="2088"/>
                    <a:pt x="5272" y="2270"/>
                    <a:pt x="5093" y="2389"/>
                  </a:cubicBezTo>
                  <a:cubicBezTo>
                    <a:pt x="4955" y="2480"/>
                    <a:pt x="4790" y="2533"/>
                    <a:pt x="4626" y="2533"/>
                  </a:cubicBezTo>
                  <a:cubicBezTo>
                    <a:pt x="4572" y="2533"/>
                    <a:pt x="4518" y="2527"/>
                    <a:pt x="4466" y="2515"/>
                  </a:cubicBezTo>
                  <a:cubicBezTo>
                    <a:pt x="4253" y="2468"/>
                    <a:pt x="4060" y="2317"/>
                    <a:pt x="3983" y="2111"/>
                  </a:cubicBezTo>
                  <a:cubicBezTo>
                    <a:pt x="3969" y="2291"/>
                    <a:pt x="3852" y="2438"/>
                    <a:pt x="3688" y="2510"/>
                  </a:cubicBezTo>
                  <a:cubicBezTo>
                    <a:pt x="3615" y="2541"/>
                    <a:pt x="3537" y="2557"/>
                    <a:pt x="3459" y="2557"/>
                  </a:cubicBezTo>
                  <a:cubicBezTo>
                    <a:pt x="3360" y="2557"/>
                    <a:pt x="3261" y="2531"/>
                    <a:pt x="3173" y="2482"/>
                  </a:cubicBezTo>
                  <a:cubicBezTo>
                    <a:pt x="3015" y="2393"/>
                    <a:pt x="2898" y="2247"/>
                    <a:pt x="2844" y="2074"/>
                  </a:cubicBezTo>
                  <a:cubicBezTo>
                    <a:pt x="2743" y="2178"/>
                    <a:pt x="2640" y="2265"/>
                    <a:pt x="2502" y="2307"/>
                  </a:cubicBezTo>
                  <a:cubicBezTo>
                    <a:pt x="2449" y="2324"/>
                    <a:pt x="2392" y="2333"/>
                    <a:pt x="2336" y="2333"/>
                  </a:cubicBezTo>
                  <a:cubicBezTo>
                    <a:pt x="2247" y="2333"/>
                    <a:pt x="2158" y="2311"/>
                    <a:pt x="2084" y="2260"/>
                  </a:cubicBezTo>
                  <a:cubicBezTo>
                    <a:pt x="1964" y="2180"/>
                    <a:pt x="1892" y="2022"/>
                    <a:pt x="1930" y="1883"/>
                  </a:cubicBezTo>
                  <a:lnTo>
                    <a:pt x="1930" y="1883"/>
                  </a:lnTo>
                  <a:cubicBezTo>
                    <a:pt x="1871" y="1909"/>
                    <a:pt x="1808" y="1922"/>
                    <a:pt x="1744" y="1922"/>
                  </a:cubicBezTo>
                  <a:cubicBezTo>
                    <a:pt x="1568" y="1922"/>
                    <a:pt x="1388" y="1830"/>
                    <a:pt x="1291" y="1683"/>
                  </a:cubicBezTo>
                  <a:cubicBezTo>
                    <a:pt x="1157" y="1482"/>
                    <a:pt x="1149" y="1138"/>
                    <a:pt x="1291" y="942"/>
                  </a:cubicBezTo>
                  <a:lnTo>
                    <a:pt x="1291" y="942"/>
                  </a:lnTo>
                  <a:cubicBezTo>
                    <a:pt x="1232" y="996"/>
                    <a:pt x="1155" y="1020"/>
                    <a:pt x="1076" y="1020"/>
                  </a:cubicBezTo>
                  <a:cubicBezTo>
                    <a:pt x="1009" y="1020"/>
                    <a:pt x="941" y="1003"/>
                    <a:pt x="882" y="971"/>
                  </a:cubicBezTo>
                  <a:cubicBezTo>
                    <a:pt x="755" y="899"/>
                    <a:pt x="667" y="773"/>
                    <a:pt x="609" y="640"/>
                  </a:cubicBezTo>
                  <a:cubicBezTo>
                    <a:pt x="562" y="533"/>
                    <a:pt x="530" y="416"/>
                    <a:pt x="550" y="300"/>
                  </a:cubicBezTo>
                  <a:cubicBezTo>
                    <a:pt x="572" y="179"/>
                    <a:pt x="644" y="75"/>
                    <a:pt x="746" y="10"/>
                  </a:cubicBezTo>
                  <a:cubicBezTo>
                    <a:pt x="707" y="4"/>
                    <a:pt x="668" y="1"/>
                    <a:pt x="6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5" name="Google Shape;3325;p56"/>
            <p:cNvSpPr/>
            <p:nvPr/>
          </p:nvSpPr>
          <p:spPr>
            <a:xfrm>
              <a:off x="4230850" y="2654900"/>
              <a:ext cx="142900" cy="102475"/>
            </a:xfrm>
            <a:custGeom>
              <a:avLst/>
              <a:gdLst/>
              <a:ahLst/>
              <a:cxnLst/>
              <a:rect l="l" t="t" r="r" b="b"/>
              <a:pathLst>
                <a:path w="5716" h="4099" fill="none" extrusionOk="0">
                  <a:moveTo>
                    <a:pt x="874" y="2214"/>
                  </a:moveTo>
                  <a:cubicBezTo>
                    <a:pt x="750" y="2326"/>
                    <a:pt x="552" y="2324"/>
                    <a:pt x="406" y="2244"/>
                  </a:cubicBezTo>
                  <a:cubicBezTo>
                    <a:pt x="258" y="2163"/>
                    <a:pt x="158" y="2018"/>
                    <a:pt x="91" y="1865"/>
                  </a:cubicBezTo>
                  <a:cubicBezTo>
                    <a:pt x="37" y="1742"/>
                    <a:pt x="0" y="1607"/>
                    <a:pt x="23" y="1474"/>
                  </a:cubicBezTo>
                  <a:cubicBezTo>
                    <a:pt x="52" y="1303"/>
                    <a:pt x="183" y="1159"/>
                    <a:pt x="340" y="1088"/>
                  </a:cubicBezTo>
                  <a:cubicBezTo>
                    <a:pt x="500" y="1018"/>
                    <a:pt x="684" y="1016"/>
                    <a:pt x="852" y="1060"/>
                  </a:cubicBezTo>
                  <a:cubicBezTo>
                    <a:pt x="667" y="931"/>
                    <a:pt x="646" y="622"/>
                    <a:pt x="758" y="426"/>
                  </a:cubicBezTo>
                  <a:cubicBezTo>
                    <a:pt x="872" y="232"/>
                    <a:pt x="1100" y="123"/>
                    <a:pt x="1325" y="107"/>
                  </a:cubicBezTo>
                  <a:cubicBezTo>
                    <a:pt x="1529" y="91"/>
                    <a:pt x="1732" y="149"/>
                    <a:pt x="1897" y="273"/>
                  </a:cubicBezTo>
                  <a:cubicBezTo>
                    <a:pt x="2056" y="398"/>
                    <a:pt x="2163" y="592"/>
                    <a:pt x="2167" y="795"/>
                  </a:cubicBezTo>
                  <a:cubicBezTo>
                    <a:pt x="2190" y="485"/>
                    <a:pt x="2415" y="206"/>
                    <a:pt x="2710" y="104"/>
                  </a:cubicBezTo>
                  <a:cubicBezTo>
                    <a:pt x="3012" y="0"/>
                    <a:pt x="3347" y="86"/>
                    <a:pt x="3562" y="322"/>
                  </a:cubicBezTo>
                  <a:cubicBezTo>
                    <a:pt x="3778" y="559"/>
                    <a:pt x="3832" y="901"/>
                    <a:pt x="3699" y="1192"/>
                  </a:cubicBezTo>
                  <a:cubicBezTo>
                    <a:pt x="3941" y="939"/>
                    <a:pt x="4291" y="820"/>
                    <a:pt x="4638" y="872"/>
                  </a:cubicBezTo>
                  <a:cubicBezTo>
                    <a:pt x="4981" y="927"/>
                    <a:pt x="5287" y="1199"/>
                    <a:pt x="5351" y="1541"/>
                  </a:cubicBezTo>
                  <a:cubicBezTo>
                    <a:pt x="5413" y="1882"/>
                    <a:pt x="5192" y="2262"/>
                    <a:pt x="4856" y="2348"/>
                  </a:cubicBezTo>
                  <a:cubicBezTo>
                    <a:pt x="5100" y="2318"/>
                    <a:pt x="5360" y="2400"/>
                    <a:pt x="5512" y="2593"/>
                  </a:cubicBezTo>
                  <a:cubicBezTo>
                    <a:pt x="5663" y="2786"/>
                    <a:pt x="5715" y="3051"/>
                    <a:pt x="5660" y="3289"/>
                  </a:cubicBezTo>
                  <a:cubicBezTo>
                    <a:pt x="5601" y="3530"/>
                    <a:pt x="5452" y="3740"/>
                    <a:pt x="5244" y="3876"/>
                  </a:cubicBezTo>
                  <a:cubicBezTo>
                    <a:pt x="5034" y="4015"/>
                    <a:pt x="4769" y="4075"/>
                    <a:pt x="4524" y="4021"/>
                  </a:cubicBezTo>
                  <a:cubicBezTo>
                    <a:pt x="4278" y="3968"/>
                    <a:pt x="4058" y="3792"/>
                    <a:pt x="3968" y="3557"/>
                  </a:cubicBezTo>
                  <a:cubicBezTo>
                    <a:pt x="3954" y="3762"/>
                    <a:pt x="3818" y="3933"/>
                    <a:pt x="3631" y="4016"/>
                  </a:cubicBezTo>
                  <a:cubicBezTo>
                    <a:pt x="3443" y="4099"/>
                    <a:pt x="3218" y="4082"/>
                    <a:pt x="3037" y="3983"/>
                  </a:cubicBezTo>
                  <a:cubicBezTo>
                    <a:pt x="2858" y="3879"/>
                    <a:pt x="2722" y="3713"/>
                    <a:pt x="2660" y="3513"/>
                  </a:cubicBezTo>
                  <a:cubicBezTo>
                    <a:pt x="2544" y="3632"/>
                    <a:pt x="2427" y="3735"/>
                    <a:pt x="2267" y="3783"/>
                  </a:cubicBezTo>
                  <a:cubicBezTo>
                    <a:pt x="2106" y="3832"/>
                    <a:pt x="1925" y="3820"/>
                    <a:pt x="1786" y="3728"/>
                  </a:cubicBezTo>
                  <a:cubicBezTo>
                    <a:pt x="1647" y="3636"/>
                    <a:pt x="1565" y="3455"/>
                    <a:pt x="1610" y="3295"/>
                  </a:cubicBezTo>
                  <a:cubicBezTo>
                    <a:pt x="1358" y="3408"/>
                    <a:pt x="1026" y="3295"/>
                    <a:pt x="874" y="3064"/>
                  </a:cubicBezTo>
                  <a:cubicBezTo>
                    <a:pt x="721" y="2834"/>
                    <a:pt x="711" y="2437"/>
                    <a:pt x="874" y="221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6" name="Google Shape;3326;p56"/>
            <p:cNvSpPr/>
            <p:nvPr/>
          </p:nvSpPr>
          <p:spPr>
            <a:xfrm>
              <a:off x="4236575" y="2684900"/>
              <a:ext cx="115325" cy="115375"/>
            </a:xfrm>
            <a:custGeom>
              <a:avLst/>
              <a:gdLst/>
              <a:ahLst/>
              <a:cxnLst/>
              <a:rect l="l" t="t" r="r" b="b"/>
              <a:pathLst>
                <a:path w="4613" h="4615" extrusionOk="0">
                  <a:moveTo>
                    <a:pt x="2307" y="1"/>
                  </a:moveTo>
                  <a:cubicBezTo>
                    <a:pt x="1032" y="1"/>
                    <a:pt x="1" y="1034"/>
                    <a:pt x="1" y="2308"/>
                  </a:cubicBezTo>
                  <a:cubicBezTo>
                    <a:pt x="1" y="3581"/>
                    <a:pt x="1032" y="4614"/>
                    <a:pt x="2307" y="4614"/>
                  </a:cubicBezTo>
                  <a:cubicBezTo>
                    <a:pt x="3579" y="4614"/>
                    <a:pt x="4612" y="3581"/>
                    <a:pt x="4612" y="2308"/>
                  </a:cubicBezTo>
                  <a:cubicBezTo>
                    <a:pt x="4612" y="1034"/>
                    <a:pt x="3579" y="1"/>
                    <a:pt x="23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7" name="Google Shape;3327;p56"/>
            <p:cNvSpPr/>
            <p:nvPr/>
          </p:nvSpPr>
          <p:spPr>
            <a:xfrm>
              <a:off x="4243250" y="2705325"/>
              <a:ext cx="108725" cy="94925"/>
            </a:xfrm>
            <a:custGeom>
              <a:avLst/>
              <a:gdLst/>
              <a:ahLst/>
              <a:cxnLst/>
              <a:rect l="l" t="t" r="r" b="b"/>
              <a:pathLst>
                <a:path w="4349" h="3797" extrusionOk="0">
                  <a:moveTo>
                    <a:pt x="3799" y="1"/>
                  </a:moveTo>
                  <a:lnTo>
                    <a:pt x="3799" y="1"/>
                  </a:lnTo>
                  <a:cubicBezTo>
                    <a:pt x="4349" y="1040"/>
                    <a:pt x="4025" y="2328"/>
                    <a:pt x="3051" y="2985"/>
                  </a:cubicBezTo>
                  <a:cubicBezTo>
                    <a:pt x="2656" y="3252"/>
                    <a:pt x="2206" y="3382"/>
                    <a:pt x="1760" y="3382"/>
                  </a:cubicBezTo>
                  <a:cubicBezTo>
                    <a:pt x="1103" y="3382"/>
                    <a:pt x="454" y="3102"/>
                    <a:pt x="0" y="2568"/>
                  </a:cubicBezTo>
                  <a:lnTo>
                    <a:pt x="0" y="2568"/>
                  </a:lnTo>
                  <a:cubicBezTo>
                    <a:pt x="406" y="3336"/>
                    <a:pt x="1199" y="3796"/>
                    <a:pt x="2039" y="3796"/>
                  </a:cubicBezTo>
                  <a:cubicBezTo>
                    <a:pt x="2223" y="3796"/>
                    <a:pt x="2410" y="3774"/>
                    <a:pt x="2595" y="3728"/>
                  </a:cubicBezTo>
                  <a:cubicBezTo>
                    <a:pt x="3623" y="3473"/>
                    <a:pt x="4345" y="2549"/>
                    <a:pt x="4345" y="1491"/>
                  </a:cubicBezTo>
                  <a:cubicBezTo>
                    <a:pt x="4347" y="945"/>
                    <a:pt x="4153" y="416"/>
                    <a:pt x="37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8" name="Google Shape;3328;p56"/>
            <p:cNvSpPr/>
            <p:nvPr/>
          </p:nvSpPr>
          <p:spPr>
            <a:xfrm>
              <a:off x="4236575" y="2684900"/>
              <a:ext cx="115325" cy="115375"/>
            </a:xfrm>
            <a:custGeom>
              <a:avLst/>
              <a:gdLst/>
              <a:ahLst/>
              <a:cxnLst/>
              <a:rect l="l" t="t" r="r" b="b"/>
              <a:pathLst>
                <a:path w="4613" h="4615" fill="none" extrusionOk="0">
                  <a:moveTo>
                    <a:pt x="4612" y="2308"/>
                  </a:moveTo>
                  <a:cubicBezTo>
                    <a:pt x="4612" y="3581"/>
                    <a:pt x="3579" y="4614"/>
                    <a:pt x="2307" y="4614"/>
                  </a:cubicBezTo>
                  <a:cubicBezTo>
                    <a:pt x="1032" y="4614"/>
                    <a:pt x="1" y="3581"/>
                    <a:pt x="1" y="2308"/>
                  </a:cubicBezTo>
                  <a:cubicBezTo>
                    <a:pt x="1" y="1034"/>
                    <a:pt x="1032" y="1"/>
                    <a:pt x="2307" y="1"/>
                  </a:cubicBezTo>
                  <a:cubicBezTo>
                    <a:pt x="3579" y="1"/>
                    <a:pt x="4612" y="1034"/>
                    <a:pt x="4612" y="230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9" name="Google Shape;3329;p56"/>
            <p:cNvSpPr/>
            <p:nvPr/>
          </p:nvSpPr>
          <p:spPr>
            <a:xfrm>
              <a:off x="4247150" y="2715375"/>
              <a:ext cx="31125" cy="37350"/>
            </a:xfrm>
            <a:custGeom>
              <a:avLst/>
              <a:gdLst/>
              <a:ahLst/>
              <a:cxnLst/>
              <a:rect l="l" t="t" r="r" b="b"/>
              <a:pathLst>
                <a:path w="1245" h="1494" extrusionOk="0">
                  <a:moveTo>
                    <a:pt x="622" y="1"/>
                  </a:moveTo>
                  <a:cubicBezTo>
                    <a:pt x="279" y="1"/>
                    <a:pt x="0" y="335"/>
                    <a:pt x="0" y="747"/>
                  </a:cubicBezTo>
                  <a:cubicBezTo>
                    <a:pt x="0" y="1160"/>
                    <a:pt x="279" y="1493"/>
                    <a:pt x="622" y="1493"/>
                  </a:cubicBezTo>
                  <a:cubicBezTo>
                    <a:pt x="966" y="1493"/>
                    <a:pt x="1245" y="1160"/>
                    <a:pt x="1245" y="747"/>
                  </a:cubicBezTo>
                  <a:cubicBezTo>
                    <a:pt x="1245" y="335"/>
                    <a:pt x="966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30" name="Google Shape;3330;p56"/>
            <p:cNvSpPr/>
            <p:nvPr/>
          </p:nvSpPr>
          <p:spPr>
            <a:xfrm>
              <a:off x="4262825" y="2710275"/>
              <a:ext cx="22000" cy="18850"/>
            </a:xfrm>
            <a:custGeom>
              <a:avLst/>
              <a:gdLst/>
              <a:ahLst/>
              <a:cxnLst/>
              <a:rect l="l" t="t" r="r" b="b"/>
              <a:pathLst>
                <a:path w="880" h="754" extrusionOk="0">
                  <a:moveTo>
                    <a:pt x="504" y="0"/>
                  </a:moveTo>
                  <a:cubicBezTo>
                    <a:pt x="168" y="0"/>
                    <a:pt x="1" y="406"/>
                    <a:pt x="237" y="643"/>
                  </a:cubicBezTo>
                  <a:cubicBezTo>
                    <a:pt x="313" y="719"/>
                    <a:pt x="407" y="753"/>
                    <a:pt x="500" y="753"/>
                  </a:cubicBezTo>
                  <a:cubicBezTo>
                    <a:pt x="693" y="753"/>
                    <a:pt x="879" y="603"/>
                    <a:pt x="879" y="376"/>
                  </a:cubicBezTo>
                  <a:cubicBezTo>
                    <a:pt x="879" y="170"/>
                    <a:pt x="710" y="0"/>
                    <a:pt x="5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31" name="Google Shape;3331;p56"/>
            <p:cNvSpPr/>
            <p:nvPr/>
          </p:nvSpPr>
          <p:spPr>
            <a:xfrm>
              <a:off x="4305200" y="2715375"/>
              <a:ext cx="31150" cy="37350"/>
            </a:xfrm>
            <a:custGeom>
              <a:avLst/>
              <a:gdLst/>
              <a:ahLst/>
              <a:cxnLst/>
              <a:rect l="l" t="t" r="r" b="b"/>
              <a:pathLst>
                <a:path w="1246" h="1494" extrusionOk="0">
                  <a:moveTo>
                    <a:pt x="623" y="1"/>
                  </a:moveTo>
                  <a:cubicBezTo>
                    <a:pt x="281" y="1"/>
                    <a:pt x="1" y="335"/>
                    <a:pt x="1" y="747"/>
                  </a:cubicBezTo>
                  <a:cubicBezTo>
                    <a:pt x="1" y="1160"/>
                    <a:pt x="281" y="1493"/>
                    <a:pt x="623" y="1493"/>
                  </a:cubicBezTo>
                  <a:cubicBezTo>
                    <a:pt x="967" y="1493"/>
                    <a:pt x="1245" y="1160"/>
                    <a:pt x="1245" y="747"/>
                  </a:cubicBezTo>
                  <a:cubicBezTo>
                    <a:pt x="1245" y="335"/>
                    <a:pt x="967" y="1"/>
                    <a:pt x="6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32" name="Google Shape;3332;p56"/>
            <p:cNvSpPr/>
            <p:nvPr/>
          </p:nvSpPr>
          <p:spPr>
            <a:xfrm>
              <a:off x="4298700" y="2710275"/>
              <a:ext cx="22000" cy="18850"/>
            </a:xfrm>
            <a:custGeom>
              <a:avLst/>
              <a:gdLst/>
              <a:ahLst/>
              <a:cxnLst/>
              <a:rect l="l" t="t" r="r" b="b"/>
              <a:pathLst>
                <a:path w="880" h="754" extrusionOk="0">
                  <a:moveTo>
                    <a:pt x="377" y="0"/>
                  </a:moveTo>
                  <a:cubicBezTo>
                    <a:pt x="169" y="0"/>
                    <a:pt x="1" y="170"/>
                    <a:pt x="1" y="376"/>
                  </a:cubicBezTo>
                  <a:cubicBezTo>
                    <a:pt x="1" y="603"/>
                    <a:pt x="187" y="753"/>
                    <a:pt x="380" y="753"/>
                  </a:cubicBezTo>
                  <a:cubicBezTo>
                    <a:pt x="473" y="753"/>
                    <a:pt x="567" y="719"/>
                    <a:pt x="643" y="643"/>
                  </a:cubicBezTo>
                  <a:cubicBezTo>
                    <a:pt x="880" y="406"/>
                    <a:pt x="712" y="0"/>
                    <a:pt x="3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33" name="Google Shape;3333;p56"/>
            <p:cNvSpPr/>
            <p:nvPr/>
          </p:nvSpPr>
          <p:spPr>
            <a:xfrm>
              <a:off x="4287550" y="2757950"/>
              <a:ext cx="14550" cy="9200"/>
            </a:xfrm>
            <a:custGeom>
              <a:avLst/>
              <a:gdLst/>
              <a:ahLst/>
              <a:cxnLst/>
              <a:rect l="l" t="t" r="r" b="b"/>
              <a:pathLst>
                <a:path w="582" h="368" fill="none" extrusionOk="0">
                  <a:moveTo>
                    <a:pt x="1" y="133"/>
                  </a:moveTo>
                  <a:cubicBezTo>
                    <a:pt x="41" y="278"/>
                    <a:pt x="192" y="367"/>
                    <a:pt x="340" y="332"/>
                  </a:cubicBezTo>
                  <a:cubicBezTo>
                    <a:pt x="487" y="295"/>
                    <a:pt x="581" y="149"/>
                    <a:pt x="551" y="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334" name="Google Shape;3334;p56"/>
          <p:cNvGrpSpPr/>
          <p:nvPr/>
        </p:nvGrpSpPr>
        <p:grpSpPr>
          <a:xfrm flipH="1">
            <a:off x="7028213" y="1186009"/>
            <a:ext cx="320702" cy="308120"/>
            <a:chOff x="1729274" y="64034"/>
            <a:chExt cx="320702" cy="308120"/>
          </a:xfrm>
        </p:grpSpPr>
        <p:sp>
          <p:nvSpPr>
            <p:cNvPr id="3335" name="Google Shape;3335;p56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36" name="Google Shape;3336;p56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37" name="Google Shape;3337;p56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338" name="Google Shape;3338;p56"/>
          <p:cNvGrpSpPr/>
          <p:nvPr/>
        </p:nvGrpSpPr>
        <p:grpSpPr>
          <a:xfrm>
            <a:off x="4545601" y="1703247"/>
            <a:ext cx="320702" cy="308120"/>
            <a:chOff x="1729274" y="64034"/>
            <a:chExt cx="320702" cy="308120"/>
          </a:xfrm>
        </p:grpSpPr>
        <p:sp>
          <p:nvSpPr>
            <p:cNvPr id="3339" name="Google Shape;3339;p56"/>
            <p:cNvSpPr/>
            <p:nvPr/>
          </p:nvSpPr>
          <p:spPr>
            <a:xfrm>
              <a:off x="1729274" y="64034"/>
              <a:ext cx="320702" cy="308120"/>
            </a:xfrm>
            <a:custGeom>
              <a:avLst/>
              <a:gdLst/>
              <a:ahLst/>
              <a:cxnLst/>
              <a:rect l="l" t="t" r="r" b="b"/>
              <a:pathLst>
                <a:path w="4690" h="4506" extrusionOk="0">
                  <a:moveTo>
                    <a:pt x="3053" y="1"/>
                  </a:moveTo>
                  <a:cubicBezTo>
                    <a:pt x="2961" y="1"/>
                    <a:pt x="2868" y="20"/>
                    <a:pt x="2778" y="60"/>
                  </a:cubicBezTo>
                  <a:lnTo>
                    <a:pt x="2773" y="61"/>
                  </a:lnTo>
                  <a:cubicBezTo>
                    <a:pt x="2669" y="98"/>
                    <a:pt x="2573" y="154"/>
                    <a:pt x="2489" y="226"/>
                  </a:cubicBezTo>
                  <a:cubicBezTo>
                    <a:pt x="2431" y="279"/>
                    <a:pt x="2377" y="338"/>
                    <a:pt x="2328" y="402"/>
                  </a:cubicBezTo>
                  <a:cubicBezTo>
                    <a:pt x="2322" y="408"/>
                    <a:pt x="2317" y="417"/>
                    <a:pt x="2310" y="425"/>
                  </a:cubicBezTo>
                  <a:lnTo>
                    <a:pt x="2117" y="643"/>
                  </a:lnTo>
                  <a:cubicBezTo>
                    <a:pt x="2023" y="751"/>
                    <a:pt x="1926" y="861"/>
                    <a:pt x="1829" y="974"/>
                  </a:cubicBezTo>
                  <a:cubicBezTo>
                    <a:pt x="1607" y="913"/>
                    <a:pt x="1393" y="876"/>
                    <a:pt x="1183" y="841"/>
                  </a:cubicBezTo>
                  <a:cubicBezTo>
                    <a:pt x="1097" y="828"/>
                    <a:pt x="1017" y="813"/>
                    <a:pt x="938" y="797"/>
                  </a:cubicBezTo>
                  <a:cubicBezTo>
                    <a:pt x="891" y="789"/>
                    <a:pt x="843" y="784"/>
                    <a:pt x="794" y="784"/>
                  </a:cubicBezTo>
                  <a:cubicBezTo>
                    <a:pt x="467" y="784"/>
                    <a:pt x="120" y="984"/>
                    <a:pt x="46" y="1366"/>
                  </a:cubicBezTo>
                  <a:cubicBezTo>
                    <a:pt x="1" y="1618"/>
                    <a:pt x="73" y="1874"/>
                    <a:pt x="242" y="2064"/>
                  </a:cubicBezTo>
                  <a:lnTo>
                    <a:pt x="262" y="2087"/>
                  </a:lnTo>
                  <a:cubicBezTo>
                    <a:pt x="376" y="2216"/>
                    <a:pt x="499" y="2339"/>
                    <a:pt x="626" y="2453"/>
                  </a:cubicBezTo>
                  <a:cubicBezTo>
                    <a:pt x="717" y="2530"/>
                    <a:pt x="809" y="2597"/>
                    <a:pt x="890" y="2656"/>
                  </a:cubicBezTo>
                  <a:cubicBezTo>
                    <a:pt x="955" y="2702"/>
                    <a:pt x="1019" y="2749"/>
                    <a:pt x="1067" y="2793"/>
                  </a:cubicBezTo>
                  <a:lnTo>
                    <a:pt x="1089" y="2810"/>
                  </a:lnTo>
                  <a:cubicBezTo>
                    <a:pt x="1094" y="2961"/>
                    <a:pt x="1096" y="3115"/>
                    <a:pt x="1099" y="3274"/>
                  </a:cubicBezTo>
                  <a:cubicBezTo>
                    <a:pt x="1101" y="3417"/>
                    <a:pt x="1102" y="3564"/>
                    <a:pt x="1108" y="3712"/>
                  </a:cubicBezTo>
                  <a:cubicBezTo>
                    <a:pt x="1111" y="3826"/>
                    <a:pt x="1138" y="3938"/>
                    <a:pt x="1183" y="4044"/>
                  </a:cubicBezTo>
                  <a:lnTo>
                    <a:pt x="1186" y="4049"/>
                  </a:lnTo>
                  <a:cubicBezTo>
                    <a:pt x="1285" y="4333"/>
                    <a:pt x="1551" y="4506"/>
                    <a:pt x="1829" y="4506"/>
                  </a:cubicBezTo>
                  <a:cubicBezTo>
                    <a:pt x="1934" y="4506"/>
                    <a:pt x="2040" y="4481"/>
                    <a:pt x="2141" y="4430"/>
                  </a:cubicBezTo>
                  <a:lnTo>
                    <a:pt x="2146" y="4428"/>
                  </a:lnTo>
                  <a:cubicBezTo>
                    <a:pt x="2271" y="4378"/>
                    <a:pt x="2384" y="4297"/>
                    <a:pt x="2474" y="4193"/>
                  </a:cubicBezTo>
                  <a:cubicBezTo>
                    <a:pt x="2553" y="4101"/>
                    <a:pt x="2629" y="4009"/>
                    <a:pt x="2701" y="3920"/>
                  </a:cubicBezTo>
                  <a:cubicBezTo>
                    <a:pt x="2789" y="3809"/>
                    <a:pt x="2875" y="3704"/>
                    <a:pt x="2962" y="3605"/>
                  </a:cubicBezTo>
                  <a:cubicBezTo>
                    <a:pt x="3171" y="3639"/>
                    <a:pt x="3379" y="3666"/>
                    <a:pt x="3596" y="3666"/>
                  </a:cubicBezTo>
                  <a:cubicBezTo>
                    <a:pt x="3712" y="3666"/>
                    <a:pt x="3830" y="3658"/>
                    <a:pt x="3952" y="3640"/>
                  </a:cubicBezTo>
                  <a:cubicBezTo>
                    <a:pt x="4047" y="3623"/>
                    <a:pt x="4139" y="3593"/>
                    <a:pt x="4225" y="3549"/>
                  </a:cubicBezTo>
                  <a:lnTo>
                    <a:pt x="4233" y="3544"/>
                  </a:lnTo>
                  <a:cubicBezTo>
                    <a:pt x="4522" y="3422"/>
                    <a:pt x="4689" y="3118"/>
                    <a:pt x="4639" y="2810"/>
                  </a:cubicBezTo>
                  <a:cubicBezTo>
                    <a:pt x="4629" y="2711"/>
                    <a:pt x="4601" y="2614"/>
                    <a:pt x="4554" y="2526"/>
                  </a:cubicBezTo>
                  <a:cubicBezTo>
                    <a:pt x="4383" y="2209"/>
                    <a:pt x="4161" y="1980"/>
                    <a:pt x="3880" y="1827"/>
                  </a:cubicBezTo>
                  <a:cubicBezTo>
                    <a:pt x="3801" y="1785"/>
                    <a:pt x="3724" y="1742"/>
                    <a:pt x="3643" y="1695"/>
                  </a:cubicBezTo>
                  <a:cubicBezTo>
                    <a:pt x="3685" y="1410"/>
                    <a:pt x="3722" y="1130"/>
                    <a:pt x="3754" y="878"/>
                  </a:cubicBezTo>
                  <a:cubicBezTo>
                    <a:pt x="3771" y="745"/>
                    <a:pt x="3754" y="611"/>
                    <a:pt x="3705" y="486"/>
                  </a:cubicBezTo>
                  <a:cubicBezTo>
                    <a:pt x="3616" y="188"/>
                    <a:pt x="3343" y="1"/>
                    <a:pt x="30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40" name="Google Shape;3340;p56"/>
            <p:cNvSpPr/>
            <p:nvPr/>
          </p:nvSpPr>
          <p:spPr>
            <a:xfrm>
              <a:off x="1798885" y="128380"/>
              <a:ext cx="188045" cy="178950"/>
            </a:xfrm>
            <a:custGeom>
              <a:avLst/>
              <a:gdLst/>
              <a:ahLst/>
              <a:cxnLst/>
              <a:rect l="l" t="t" r="r" b="b"/>
              <a:pathLst>
                <a:path w="2750" h="2617" extrusionOk="0">
                  <a:moveTo>
                    <a:pt x="1907" y="1"/>
                  </a:moveTo>
                  <a:cubicBezTo>
                    <a:pt x="1870" y="28"/>
                    <a:pt x="1834" y="59"/>
                    <a:pt x="1802" y="91"/>
                  </a:cubicBezTo>
                  <a:cubicBezTo>
                    <a:pt x="1564" y="343"/>
                    <a:pt x="1330" y="598"/>
                    <a:pt x="1092" y="848"/>
                  </a:cubicBezTo>
                  <a:cubicBezTo>
                    <a:pt x="1060" y="878"/>
                    <a:pt x="1018" y="895"/>
                    <a:pt x="973" y="895"/>
                  </a:cubicBezTo>
                  <a:cubicBezTo>
                    <a:pt x="971" y="895"/>
                    <a:pt x="969" y="895"/>
                    <a:pt x="967" y="895"/>
                  </a:cubicBezTo>
                  <a:cubicBezTo>
                    <a:pt x="846" y="878"/>
                    <a:pt x="728" y="848"/>
                    <a:pt x="609" y="824"/>
                  </a:cubicBezTo>
                  <a:cubicBezTo>
                    <a:pt x="406" y="784"/>
                    <a:pt x="204" y="744"/>
                    <a:pt x="1" y="705"/>
                  </a:cubicBezTo>
                  <a:lnTo>
                    <a:pt x="1" y="705"/>
                  </a:lnTo>
                  <a:cubicBezTo>
                    <a:pt x="59" y="796"/>
                    <a:pt x="131" y="879"/>
                    <a:pt x="215" y="948"/>
                  </a:cubicBezTo>
                  <a:cubicBezTo>
                    <a:pt x="413" y="1114"/>
                    <a:pt x="618" y="1272"/>
                    <a:pt x="816" y="1436"/>
                  </a:cubicBezTo>
                  <a:cubicBezTo>
                    <a:pt x="846" y="1463"/>
                    <a:pt x="868" y="1500"/>
                    <a:pt x="873" y="1540"/>
                  </a:cubicBezTo>
                  <a:cubicBezTo>
                    <a:pt x="886" y="1710"/>
                    <a:pt x="891" y="1881"/>
                    <a:pt x="894" y="2050"/>
                  </a:cubicBezTo>
                  <a:cubicBezTo>
                    <a:pt x="899" y="2233"/>
                    <a:pt x="899" y="2417"/>
                    <a:pt x="903" y="2617"/>
                  </a:cubicBezTo>
                  <a:cubicBezTo>
                    <a:pt x="936" y="2585"/>
                    <a:pt x="958" y="2565"/>
                    <a:pt x="978" y="2543"/>
                  </a:cubicBezTo>
                  <a:cubicBezTo>
                    <a:pt x="1185" y="2312"/>
                    <a:pt x="1391" y="2077"/>
                    <a:pt x="1602" y="1849"/>
                  </a:cubicBezTo>
                  <a:cubicBezTo>
                    <a:pt x="1634" y="1812"/>
                    <a:pt x="1691" y="1774"/>
                    <a:pt x="1735" y="1774"/>
                  </a:cubicBezTo>
                  <a:cubicBezTo>
                    <a:pt x="1738" y="1774"/>
                    <a:pt x="1740" y="1775"/>
                    <a:pt x="1743" y="1775"/>
                  </a:cubicBezTo>
                  <a:cubicBezTo>
                    <a:pt x="1879" y="1792"/>
                    <a:pt x="2013" y="1840"/>
                    <a:pt x="2149" y="1859"/>
                  </a:cubicBezTo>
                  <a:cubicBezTo>
                    <a:pt x="2343" y="1884"/>
                    <a:pt x="2538" y="1891"/>
                    <a:pt x="2732" y="1906"/>
                  </a:cubicBezTo>
                  <a:lnTo>
                    <a:pt x="2749" y="1864"/>
                  </a:lnTo>
                  <a:cubicBezTo>
                    <a:pt x="2712" y="1820"/>
                    <a:pt x="2682" y="1763"/>
                    <a:pt x="2635" y="1735"/>
                  </a:cubicBezTo>
                  <a:cubicBezTo>
                    <a:pt x="2417" y="1599"/>
                    <a:pt x="2196" y="1465"/>
                    <a:pt x="1968" y="1344"/>
                  </a:cubicBezTo>
                  <a:cubicBezTo>
                    <a:pt x="1771" y="1240"/>
                    <a:pt x="1738" y="1188"/>
                    <a:pt x="1780" y="968"/>
                  </a:cubicBezTo>
                  <a:cubicBezTo>
                    <a:pt x="1815" y="775"/>
                    <a:pt x="1852" y="581"/>
                    <a:pt x="1884" y="386"/>
                  </a:cubicBezTo>
                  <a:cubicBezTo>
                    <a:pt x="1904" y="264"/>
                    <a:pt x="1916" y="138"/>
                    <a:pt x="1932" y="14"/>
                  </a:cubicBezTo>
                  <a:lnTo>
                    <a:pt x="19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41" name="Google Shape;3341;p56"/>
            <p:cNvSpPr/>
            <p:nvPr/>
          </p:nvSpPr>
          <p:spPr>
            <a:xfrm>
              <a:off x="1777824" y="110738"/>
              <a:ext cx="222714" cy="214850"/>
            </a:xfrm>
            <a:custGeom>
              <a:avLst/>
              <a:gdLst/>
              <a:ahLst/>
              <a:cxnLst/>
              <a:rect l="l" t="t" r="r" b="b"/>
              <a:pathLst>
                <a:path w="3257" h="3142" extrusionOk="0">
                  <a:moveTo>
                    <a:pt x="2215" y="259"/>
                  </a:moveTo>
                  <a:lnTo>
                    <a:pt x="2240" y="272"/>
                  </a:lnTo>
                  <a:cubicBezTo>
                    <a:pt x="2224" y="396"/>
                    <a:pt x="2212" y="522"/>
                    <a:pt x="2192" y="644"/>
                  </a:cubicBezTo>
                  <a:cubicBezTo>
                    <a:pt x="2160" y="839"/>
                    <a:pt x="2123" y="1033"/>
                    <a:pt x="2088" y="1226"/>
                  </a:cubicBezTo>
                  <a:cubicBezTo>
                    <a:pt x="2046" y="1446"/>
                    <a:pt x="2079" y="1498"/>
                    <a:pt x="2276" y="1602"/>
                  </a:cubicBezTo>
                  <a:cubicBezTo>
                    <a:pt x="2504" y="1723"/>
                    <a:pt x="2725" y="1857"/>
                    <a:pt x="2943" y="1993"/>
                  </a:cubicBezTo>
                  <a:cubicBezTo>
                    <a:pt x="2990" y="2021"/>
                    <a:pt x="3020" y="2078"/>
                    <a:pt x="3057" y="2122"/>
                  </a:cubicBezTo>
                  <a:lnTo>
                    <a:pt x="3040" y="2164"/>
                  </a:lnTo>
                  <a:cubicBezTo>
                    <a:pt x="2846" y="2149"/>
                    <a:pt x="2651" y="2142"/>
                    <a:pt x="2457" y="2117"/>
                  </a:cubicBezTo>
                  <a:cubicBezTo>
                    <a:pt x="2321" y="2098"/>
                    <a:pt x="2187" y="2050"/>
                    <a:pt x="2051" y="2033"/>
                  </a:cubicBezTo>
                  <a:cubicBezTo>
                    <a:pt x="2048" y="2033"/>
                    <a:pt x="2046" y="2032"/>
                    <a:pt x="2043" y="2032"/>
                  </a:cubicBezTo>
                  <a:cubicBezTo>
                    <a:pt x="1999" y="2032"/>
                    <a:pt x="1942" y="2070"/>
                    <a:pt x="1910" y="2107"/>
                  </a:cubicBezTo>
                  <a:cubicBezTo>
                    <a:pt x="1699" y="2335"/>
                    <a:pt x="1493" y="2570"/>
                    <a:pt x="1286" y="2801"/>
                  </a:cubicBezTo>
                  <a:cubicBezTo>
                    <a:pt x="1266" y="2823"/>
                    <a:pt x="1244" y="2843"/>
                    <a:pt x="1211" y="2875"/>
                  </a:cubicBezTo>
                  <a:cubicBezTo>
                    <a:pt x="1207" y="2675"/>
                    <a:pt x="1207" y="2491"/>
                    <a:pt x="1202" y="2308"/>
                  </a:cubicBezTo>
                  <a:cubicBezTo>
                    <a:pt x="1199" y="2139"/>
                    <a:pt x="1194" y="1968"/>
                    <a:pt x="1181" y="1798"/>
                  </a:cubicBezTo>
                  <a:cubicBezTo>
                    <a:pt x="1176" y="1758"/>
                    <a:pt x="1154" y="1721"/>
                    <a:pt x="1124" y="1694"/>
                  </a:cubicBezTo>
                  <a:cubicBezTo>
                    <a:pt x="926" y="1530"/>
                    <a:pt x="721" y="1372"/>
                    <a:pt x="523" y="1206"/>
                  </a:cubicBezTo>
                  <a:cubicBezTo>
                    <a:pt x="439" y="1137"/>
                    <a:pt x="367" y="1054"/>
                    <a:pt x="309" y="963"/>
                  </a:cubicBezTo>
                  <a:lnTo>
                    <a:pt x="309" y="963"/>
                  </a:lnTo>
                  <a:cubicBezTo>
                    <a:pt x="512" y="1002"/>
                    <a:pt x="714" y="1042"/>
                    <a:pt x="917" y="1082"/>
                  </a:cubicBezTo>
                  <a:cubicBezTo>
                    <a:pt x="1036" y="1106"/>
                    <a:pt x="1154" y="1136"/>
                    <a:pt x="1275" y="1153"/>
                  </a:cubicBezTo>
                  <a:cubicBezTo>
                    <a:pt x="1277" y="1153"/>
                    <a:pt x="1279" y="1153"/>
                    <a:pt x="1281" y="1153"/>
                  </a:cubicBezTo>
                  <a:cubicBezTo>
                    <a:pt x="1326" y="1153"/>
                    <a:pt x="1368" y="1136"/>
                    <a:pt x="1400" y="1106"/>
                  </a:cubicBezTo>
                  <a:cubicBezTo>
                    <a:pt x="1638" y="856"/>
                    <a:pt x="1872" y="601"/>
                    <a:pt x="2110" y="349"/>
                  </a:cubicBezTo>
                  <a:cubicBezTo>
                    <a:pt x="2142" y="317"/>
                    <a:pt x="2178" y="286"/>
                    <a:pt x="2215" y="259"/>
                  </a:cubicBezTo>
                  <a:close/>
                  <a:moveTo>
                    <a:pt x="2343" y="0"/>
                  </a:moveTo>
                  <a:cubicBezTo>
                    <a:pt x="2304" y="17"/>
                    <a:pt x="2261" y="29"/>
                    <a:pt x="2230" y="54"/>
                  </a:cubicBezTo>
                  <a:cubicBezTo>
                    <a:pt x="2185" y="94"/>
                    <a:pt x="2152" y="146"/>
                    <a:pt x="2111" y="192"/>
                  </a:cubicBezTo>
                  <a:cubicBezTo>
                    <a:pt x="1939" y="388"/>
                    <a:pt x="1766" y="584"/>
                    <a:pt x="1595" y="782"/>
                  </a:cubicBezTo>
                  <a:cubicBezTo>
                    <a:pt x="1483" y="910"/>
                    <a:pt x="1376" y="1009"/>
                    <a:pt x="1212" y="1009"/>
                  </a:cubicBezTo>
                  <a:cubicBezTo>
                    <a:pt x="1165" y="1009"/>
                    <a:pt x="1114" y="1001"/>
                    <a:pt x="1057" y="983"/>
                  </a:cubicBezTo>
                  <a:cubicBezTo>
                    <a:pt x="748" y="886"/>
                    <a:pt x="421" y="846"/>
                    <a:pt x="101" y="784"/>
                  </a:cubicBezTo>
                  <a:cubicBezTo>
                    <a:pt x="97" y="783"/>
                    <a:pt x="93" y="783"/>
                    <a:pt x="89" y="783"/>
                  </a:cubicBezTo>
                  <a:cubicBezTo>
                    <a:pt x="57" y="783"/>
                    <a:pt x="8" y="799"/>
                    <a:pt x="5" y="814"/>
                  </a:cubicBezTo>
                  <a:cubicBezTo>
                    <a:pt x="0" y="851"/>
                    <a:pt x="10" y="891"/>
                    <a:pt x="34" y="921"/>
                  </a:cubicBezTo>
                  <a:cubicBezTo>
                    <a:pt x="139" y="1035"/>
                    <a:pt x="243" y="1151"/>
                    <a:pt x="361" y="1251"/>
                  </a:cubicBezTo>
                  <a:cubicBezTo>
                    <a:pt x="500" y="1372"/>
                    <a:pt x="661" y="1471"/>
                    <a:pt x="800" y="1592"/>
                  </a:cubicBezTo>
                  <a:cubicBezTo>
                    <a:pt x="897" y="1674"/>
                    <a:pt x="1043" y="1729"/>
                    <a:pt x="1050" y="1875"/>
                  </a:cubicBezTo>
                  <a:cubicBezTo>
                    <a:pt x="1068" y="2254"/>
                    <a:pt x="1067" y="2633"/>
                    <a:pt x="1077" y="3011"/>
                  </a:cubicBezTo>
                  <a:cubicBezTo>
                    <a:pt x="1078" y="3056"/>
                    <a:pt x="1104" y="3098"/>
                    <a:pt x="1119" y="3141"/>
                  </a:cubicBezTo>
                  <a:cubicBezTo>
                    <a:pt x="1161" y="3118"/>
                    <a:pt x="1216" y="3104"/>
                    <a:pt x="1244" y="3071"/>
                  </a:cubicBezTo>
                  <a:cubicBezTo>
                    <a:pt x="1431" y="2851"/>
                    <a:pt x="1605" y="2622"/>
                    <a:pt x="1798" y="2407"/>
                  </a:cubicBezTo>
                  <a:cubicBezTo>
                    <a:pt x="1866" y="2331"/>
                    <a:pt x="1918" y="2212"/>
                    <a:pt x="2049" y="2212"/>
                  </a:cubicBezTo>
                  <a:cubicBezTo>
                    <a:pt x="2054" y="2212"/>
                    <a:pt x="2058" y="2212"/>
                    <a:pt x="2063" y="2212"/>
                  </a:cubicBezTo>
                  <a:cubicBezTo>
                    <a:pt x="2137" y="2216"/>
                    <a:pt x="2212" y="2224"/>
                    <a:pt x="2287" y="2237"/>
                  </a:cubicBezTo>
                  <a:cubicBezTo>
                    <a:pt x="2485" y="2270"/>
                    <a:pt x="2683" y="2302"/>
                    <a:pt x="2883" y="2302"/>
                  </a:cubicBezTo>
                  <a:cubicBezTo>
                    <a:pt x="2967" y="2302"/>
                    <a:pt x="3051" y="2296"/>
                    <a:pt x="3136" y="2283"/>
                  </a:cubicBezTo>
                  <a:cubicBezTo>
                    <a:pt x="3178" y="2276"/>
                    <a:pt x="3215" y="2253"/>
                    <a:pt x="3257" y="2234"/>
                  </a:cubicBezTo>
                  <a:cubicBezTo>
                    <a:pt x="3255" y="2212"/>
                    <a:pt x="3252" y="2189"/>
                    <a:pt x="3245" y="2167"/>
                  </a:cubicBezTo>
                  <a:cubicBezTo>
                    <a:pt x="3149" y="1991"/>
                    <a:pt x="3025" y="1842"/>
                    <a:pt x="2844" y="1743"/>
                  </a:cubicBezTo>
                  <a:cubicBezTo>
                    <a:pt x="2653" y="1640"/>
                    <a:pt x="2467" y="1528"/>
                    <a:pt x="2279" y="1424"/>
                  </a:cubicBezTo>
                  <a:cubicBezTo>
                    <a:pt x="2220" y="1391"/>
                    <a:pt x="2194" y="1355"/>
                    <a:pt x="2205" y="1280"/>
                  </a:cubicBezTo>
                  <a:cubicBezTo>
                    <a:pt x="2264" y="889"/>
                    <a:pt x="2318" y="498"/>
                    <a:pt x="2370" y="106"/>
                  </a:cubicBezTo>
                  <a:cubicBezTo>
                    <a:pt x="2373" y="73"/>
                    <a:pt x="2353" y="36"/>
                    <a:pt x="234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342" name="Google Shape;3342;p56"/>
          <p:cNvGrpSpPr/>
          <p:nvPr/>
        </p:nvGrpSpPr>
        <p:grpSpPr>
          <a:xfrm>
            <a:off x="5841139" y="1391338"/>
            <a:ext cx="281452" cy="262374"/>
            <a:chOff x="1300875" y="-345150"/>
            <a:chExt cx="281452" cy="262374"/>
          </a:xfrm>
        </p:grpSpPr>
        <p:sp>
          <p:nvSpPr>
            <p:cNvPr id="3343" name="Google Shape;3343;p56"/>
            <p:cNvSpPr/>
            <p:nvPr/>
          </p:nvSpPr>
          <p:spPr>
            <a:xfrm>
              <a:off x="1300875" y="-345150"/>
              <a:ext cx="281452" cy="262374"/>
            </a:xfrm>
            <a:custGeom>
              <a:avLst/>
              <a:gdLst/>
              <a:ahLst/>
              <a:cxnLst/>
              <a:rect l="l" t="t" r="r" b="b"/>
              <a:pathLst>
                <a:path w="4116" h="3837" extrusionOk="0">
                  <a:moveTo>
                    <a:pt x="2041" y="0"/>
                  </a:moveTo>
                  <a:cubicBezTo>
                    <a:pt x="1855" y="0"/>
                    <a:pt x="1669" y="76"/>
                    <a:pt x="1533" y="226"/>
                  </a:cubicBezTo>
                  <a:cubicBezTo>
                    <a:pt x="1445" y="313"/>
                    <a:pt x="1377" y="422"/>
                    <a:pt x="1339" y="542"/>
                  </a:cubicBezTo>
                  <a:cubicBezTo>
                    <a:pt x="1294" y="686"/>
                    <a:pt x="1245" y="843"/>
                    <a:pt x="1196" y="1004"/>
                  </a:cubicBezTo>
                  <a:lnTo>
                    <a:pt x="1124" y="1009"/>
                  </a:lnTo>
                  <a:cubicBezTo>
                    <a:pt x="856" y="1026"/>
                    <a:pt x="599" y="1125"/>
                    <a:pt x="360" y="1305"/>
                  </a:cubicBezTo>
                  <a:cubicBezTo>
                    <a:pt x="284" y="1362"/>
                    <a:pt x="220" y="1432"/>
                    <a:pt x="172" y="1514"/>
                  </a:cubicBezTo>
                  <a:cubicBezTo>
                    <a:pt x="1" y="1772"/>
                    <a:pt x="24" y="2115"/>
                    <a:pt x="230" y="2346"/>
                  </a:cubicBezTo>
                  <a:lnTo>
                    <a:pt x="232" y="2348"/>
                  </a:lnTo>
                  <a:cubicBezTo>
                    <a:pt x="287" y="2416"/>
                    <a:pt x="353" y="2478"/>
                    <a:pt x="427" y="2527"/>
                  </a:cubicBezTo>
                  <a:cubicBezTo>
                    <a:pt x="641" y="2670"/>
                    <a:pt x="868" y="2752"/>
                    <a:pt x="1052" y="2805"/>
                  </a:cubicBezTo>
                  <a:cubicBezTo>
                    <a:pt x="1069" y="2867"/>
                    <a:pt x="1086" y="2930"/>
                    <a:pt x="1101" y="2995"/>
                  </a:cubicBezTo>
                  <a:cubicBezTo>
                    <a:pt x="1123" y="3079"/>
                    <a:pt x="1144" y="3164"/>
                    <a:pt x="1168" y="3251"/>
                  </a:cubicBezTo>
                  <a:cubicBezTo>
                    <a:pt x="1203" y="3374"/>
                    <a:pt x="1267" y="3486"/>
                    <a:pt x="1352" y="3578"/>
                  </a:cubicBezTo>
                  <a:cubicBezTo>
                    <a:pt x="1473" y="3731"/>
                    <a:pt x="1654" y="3825"/>
                    <a:pt x="1847" y="3837"/>
                  </a:cubicBezTo>
                  <a:lnTo>
                    <a:pt x="1887" y="3837"/>
                  </a:lnTo>
                  <a:cubicBezTo>
                    <a:pt x="2070" y="3837"/>
                    <a:pt x="2244" y="3763"/>
                    <a:pt x="2372" y="3634"/>
                  </a:cubicBezTo>
                  <a:cubicBezTo>
                    <a:pt x="2452" y="3563"/>
                    <a:pt x="2518" y="3478"/>
                    <a:pt x="2565" y="3384"/>
                  </a:cubicBezTo>
                  <a:cubicBezTo>
                    <a:pt x="2613" y="3285"/>
                    <a:pt x="2660" y="3188"/>
                    <a:pt x="2707" y="3092"/>
                  </a:cubicBezTo>
                  <a:cubicBezTo>
                    <a:pt x="2744" y="3013"/>
                    <a:pt x="2783" y="2936"/>
                    <a:pt x="2820" y="2861"/>
                  </a:cubicBezTo>
                  <a:cubicBezTo>
                    <a:pt x="2846" y="2856"/>
                    <a:pt x="2878" y="2849"/>
                    <a:pt x="2910" y="2842"/>
                  </a:cubicBezTo>
                  <a:cubicBezTo>
                    <a:pt x="2986" y="2827"/>
                    <a:pt x="3069" y="2810"/>
                    <a:pt x="3162" y="2785"/>
                  </a:cubicBezTo>
                  <a:cubicBezTo>
                    <a:pt x="3291" y="2747"/>
                    <a:pt x="3417" y="2700"/>
                    <a:pt x="3539" y="2646"/>
                  </a:cubicBezTo>
                  <a:lnTo>
                    <a:pt x="3559" y="2638"/>
                  </a:lnTo>
                  <a:cubicBezTo>
                    <a:pt x="3784" y="2540"/>
                    <a:pt x="3950" y="2346"/>
                    <a:pt x="4010" y="2109"/>
                  </a:cubicBezTo>
                  <a:cubicBezTo>
                    <a:pt x="4116" y="1682"/>
                    <a:pt x="3807" y="1323"/>
                    <a:pt x="3460" y="1236"/>
                  </a:cubicBezTo>
                  <a:cubicBezTo>
                    <a:pt x="3405" y="1222"/>
                    <a:pt x="3348" y="1207"/>
                    <a:pt x="3287" y="1191"/>
                  </a:cubicBezTo>
                  <a:cubicBezTo>
                    <a:pt x="3170" y="1159"/>
                    <a:pt x="3044" y="1125"/>
                    <a:pt x="2910" y="1097"/>
                  </a:cubicBezTo>
                  <a:cubicBezTo>
                    <a:pt x="2888" y="1028"/>
                    <a:pt x="2868" y="957"/>
                    <a:pt x="2848" y="889"/>
                  </a:cubicBezTo>
                  <a:cubicBezTo>
                    <a:pt x="2828" y="820"/>
                    <a:pt x="2808" y="756"/>
                    <a:pt x="2789" y="691"/>
                  </a:cubicBezTo>
                  <a:cubicBezTo>
                    <a:pt x="2788" y="686"/>
                    <a:pt x="2786" y="681"/>
                    <a:pt x="2786" y="676"/>
                  </a:cubicBezTo>
                  <a:cubicBezTo>
                    <a:pt x="2771" y="609"/>
                    <a:pt x="2749" y="542"/>
                    <a:pt x="2721" y="478"/>
                  </a:cubicBezTo>
                  <a:cubicBezTo>
                    <a:pt x="2679" y="386"/>
                    <a:pt x="2620" y="300"/>
                    <a:pt x="2548" y="228"/>
                  </a:cubicBezTo>
                  <a:cubicBezTo>
                    <a:pt x="2413" y="76"/>
                    <a:pt x="2227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44" name="Google Shape;3344;p56"/>
            <p:cNvSpPr/>
            <p:nvPr/>
          </p:nvSpPr>
          <p:spPr>
            <a:xfrm>
              <a:off x="1362827" y="-283950"/>
              <a:ext cx="150026" cy="140521"/>
            </a:xfrm>
            <a:custGeom>
              <a:avLst/>
              <a:gdLst/>
              <a:ahLst/>
              <a:cxnLst/>
              <a:rect l="l" t="t" r="r" b="b"/>
              <a:pathLst>
                <a:path w="2194" h="2055" extrusionOk="0">
                  <a:moveTo>
                    <a:pt x="1141" y="0"/>
                  </a:moveTo>
                  <a:lnTo>
                    <a:pt x="1119" y="2"/>
                  </a:lnTo>
                  <a:cubicBezTo>
                    <a:pt x="1090" y="89"/>
                    <a:pt x="1060" y="175"/>
                    <a:pt x="1035" y="264"/>
                  </a:cubicBezTo>
                  <a:cubicBezTo>
                    <a:pt x="996" y="403"/>
                    <a:pt x="959" y="544"/>
                    <a:pt x="924" y="685"/>
                  </a:cubicBezTo>
                  <a:cubicBezTo>
                    <a:pt x="884" y="844"/>
                    <a:pt x="847" y="867"/>
                    <a:pt x="683" y="877"/>
                  </a:cubicBezTo>
                  <a:cubicBezTo>
                    <a:pt x="495" y="887"/>
                    <a:pt x="305" y="908"/>
                    <a:pt x="118" y="931"/>
                  </a:cubicBezTo>
                  <a:cubicBezTo>
                    <a:pt x="77" y="934"/>
                    <a:pt x="40" y="965"/>
                    <a:pt x="2" y="983"/>
                  </a:cubicBezTo>
                  <a:lnTo>
                    <a:pt x="0" y="1017"/>
                  </a:lnTo>
                  <a:cubicBezTo>
                    <a:pt x="134" y="1065"/>
                    <a:pt x="267" y="1121"/>
                    <a:pt x="403" y="1164"/>
                  </a:cubicBezTo>
                  <a:cubicBezTo>
                    <a:pt x="500" y="1194"/>
                    <a:pt x="604" y="1203"/>
                    <a:pt x="701" y="1233"/>
                  </a:cubicBezTo>
                  <a:cubicBezTo>
                    <a:pt x="731" y="1243"/>
                    <a:pt x="760" y="1290"/>
                    <a:pt x="772" y="1327"/>
                  </a:cubicBezTo>
                  <a:cubicBezTo>
                    <a:pt x="842" y="1545"/>
                    <a:pt x="906" y="1765"/>
                    <a:pt x="973" y="1983"/>
                  </a:cubicBezTo>
                  <a:cubicBezTo>
                    <a:pt x="980" y="2004"/>
                    <a:pt x="988" y="2023"/>
                    <a:pt x="1001" y="2055"/>
                  </a:cubicBezTo>
                  <a:cubicBezTo>
                    <a:pt x="1063" y="1922"/>
                    <a:pt x="1122" y="1800"/>
                    <a:pt x="1182" y="1679"/>
                  </a:cubicBezTo>
                  <a:cubicBezTo>
                    <a:pt x="1238" y="1567"/>
                    <a:pt x="1293" y="1454"/>
                    <a:pt x="1354" y="1345"/>
                  </a:cubicBezTo>
                  <a:cubicBezTo>
                    <a:pt x="1370" y="1320"/>
                    <a:pt x="1395" y="1302"/>
                    <a:pt x="1424" y="1295"/>
                  </a:cubicBezTo>
                  <a:cubicBezTo>
                    <a:pt x="1607" y="1246"/>
                    <a:pt x="1793" y="1203"/>
                    <a:pt x="1976" y="1154"/>
                  </a:cubicBezTo>
                  <a:cubicBezTo>
                    <a:pt x="2053" y="1132"/>
                    <a:pt x="2127" y="1100"/>
                    <a:pt x="2194" y="1057"/>
                  </a:cubicBezTo>
                  <a:cubicBezTo>
                    <a:pt x="2046" y="1022"/>
                    <a:pt x="1899" y="985"/>
                    <a:pt x="1751" y="950"/>
                  </a:cubicBezTo>
                  <a:cubicBezTo>
                    <a:pt x="1664" y="928"/>
                    <a:pt x="1577" y="913"/>
                    <a:pt x="1491" y="886"/>
                  </a:cubicBezTo>
                  <a:cubicBezTo>
                    <a:pt x="1459" y="874"/>
                    <a:pt x="1434" y="849"/>
                    <a:pt x="1421" y="817"/>
                  </a:cubicBezTo>
                  <a:cubicBezTo>
                    <a:pt x="1338" y="576"/>
                    <a:pt x="1261" y="334"/>
                    <a:pt x="1182" y="93"/>
                  </a:cubicBezTo>
                  <a:cubicBezTo>
                    <a:pt x="1171" y="61"/>
                    <a:pt x="1156" y="29"/>
                    <a:pt x="1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45" name="Google Shape;3345;p56"/>
            <p:cNvSpPr/>
            <p:nvPr/>
          </p:nvSpPr>
          <p:spPr>
            <a:xfrm>
              <a:off x="1351544" y="-298515"/>
              <a:ext cx="178609" cy="169172"/>
            </a:xfrm>
            <a:custGeom>
              <a:avLst/>
              <a:gdLst/>
              <a:ahLst/>
              <a:cxnLst/>
              <a:rect l="l" t="t" r="r" b="b"/>
              <a:pathLst>
                <a:path w="2612" h="2474" extrusionOk="0">
                  <a:moveTo>
                    <a:pt x="1306" y="212"/>
                  </a:moveTo>
                  <a:cubicBezTo>
                    <a:pt x="1321" y="242"/>
                    <a:pt x="1336" y="274"/>
                    <a:pt x="1347" y="306"/>
                  </a:cubicBezTo>
                  <a:cubicBezTo>
                    <a:pt x="1426" y="547"/>
                    <a:pt x="1503" y="789"/>
                    <a:pt x="1586" y="1028"/>
                  </a:cubicBezTo>
                  <a:cubicBezTo>
                    <a:pt x="1599" y="1060"/>
                    <a:pt x="1624" y="1085"/>
                    <a:pt x="1656" y="1099"/>
                  </a:cubicBezTo>
                  <a:cubicBezTo>
                    <a:pt x="1742" y="1124"/>
                    <a:pt x="1829" y="1141"/>
                    <a:pt x="1916" y="1161"/>
                  </a:cubicBezTo>
                  <a:cubicBezTo>
                    <a:pt x="2064" y="1198"/>
                    <a:pt x="2211" y="1233"/>
                    <a:pt x="2359" y="1270"/>
                  </a:cubicBezTo>
                  <a:cubicBezTo>
                    <a:pt x="2292" y="1312"/>
                    <a:pt x="2218" y="1345"/>
                    <a:pt x="2141" y="1365"/>
                  </a:cubicBezTo>
                  <a:cubicBezTo>
                    <a:pt x="1958" y="1416"/>
                    <a:pt x="1772" y="1458"/>
                    <a:pt x="1589" y="1506"/>
                  </a:cubicBezTo>
                  <a:cubicBezTo>
                    <a:pt x="1560" y="1515"/>
                    <a:pt x="1535" y="1533"/>
                    <a:pt x="1519" y="1558"/>
                  </a:cubicBezTo>
                  <a:cubicBezTo>
                    <a:pt x="1458" y="1667"/>
                    <a:pt x="1403" y="1780"/>
                    <a:pt x="1347" y="1892"/>
                  </a:cubicBezTo>
                  <a:cubicBezTo>
                    <a:pt x="1287" y="2013"/>
                    <a:pt x="1228" y="2133"/>
                    <a:pt x="1166" y="2268"/>
                  </a:cubicBezTo>
                  <a:cubicBezTo>
                    <a:pt x="1153" y="2236"/>
                    <a:pt x="1145" y="2216"/>
                    <a:pt x="1138" y="2196"/>
                  </a:cubicBezTo>
                  <a:cubicBezTo>
                    <a:pt x="1071" y="1976"/>
                    <a:pt x="1007" y="1756"/>
                    <a:pt x="937" y="1538"/>
                  </a:cubicBezTo>
                  <a:cubicBezTo>
                    <a:pt x="925" y="1503"/>
                    <a:pt x="896" y="1456"/>
                    <a:pt x="866" y="1446"/>
                  </a:cubicBezTo>
                  <a:cubicBezTo>
                    <a:pt x="769" y="1416"/>
                    <a:pt x="665" y="1406"/>
                    <a:pt x="568" y="1376"/>
                  </a:cubicBezTo>
                  <a:cubicBezTo>
                    <a:pt x="432" y="1334"/>
                    <a:pt x="299" y="1278"/>
                    <a:pt x="165" y="1228"/>
                  </a:cubicBezTo>
                  <a:lnTo>
                    <a:pt x="167" y="1194"/>
                  </a:lnTo>
                  <a:cubicBezTo>
                    <a:pt x="205" y="1178"/>
                    <a:pt x="242" y="1147"/>
                    <a:pt x="283" y="1142"/>
                  </a:cubicBezTo>
                  <a:cubicBezTo>
                    <a:pt x="470" y="1121"/>
                    <a:pt x="660" y="1099"/>
                    <a:pt x="848" y="1089"/>
                  </a:cubicBezTo>
                  <a:cubicBezTo>
                    <a:pt x="1012" y="1079"/>
                    <a:pt x="1049" y="1055"/>
                    <a:pt x="1089" y="896"/>
                  </a:cubicBezTo>
                  <a:cubicBezTo>
                    <a:pt x="1124" y="757"/>
                    <a:pt x="1161" y="616"/>
                    <a:pt x="1200" y="477"/>
                  </a:cubicBezTo>
                  <a:cubicBezTo>
                    <a:pt x="1225" y="388"/>
                    <a:pt x="1255" y="302"/>
                    <a:pt x="1284" y="213"/>
                  </a:cubicBezTo>
                  <a:lnTo>
                    <a:pt x="1306" y="212"/>
                  </a:lnTo>
                  <a:close/>
                  <a:moveTo>
                    <a:pt x="1299" y="0"/>
                  </a:moveTo>
                  <a:cubicBezTo>
                    <a:pt x="1282" y="21"/>
                    <a:pt x="1257" y="39"/>
                    <a:pt x="1249" y="62"/>
                  </a:cubicBezTo>
                  <a:cubicBezTo>
                    <a:pt x="1163" y="341"/>
                    <a:pt x="1077" y="618"/>
                    <a:pt x="995" y="896"/>
                  </a:cubicBezTo>
                  <a:cubicBezTo>
                    <a:pt x="980" y="951"/>
                    <a:pt x="952" y="966"/>
                    <a:pt x="903" y="970"/>
                  </a:cubicBezTo>
                  <a:cubicBezTo>
                    <a:pt x="744" y="981"/>
                    <a:pt x="586" y="998"/>
                    <a:pt x="427" y="1008"/>
                  </a:cubicBezTo>
                  <a:cubicBezTo>
                    <a:pt x="274" y="1018"/>
                    <a:pt x="147" y="1079"/>
                    <a:pt x="28" y="1168"/>
                  </a:cubicBezTo>
                  <a:cubicBezTo>
                    <a:pt x="18" y="1181"/>
                    <a:pt x="8" y="1194"/>
                    <a:pt x="1" y="1209"/>
                  </a:cubicBezTo>
                  <a:cubicBezTo>
                    <a:pt x="19" y="1236"/>
                    <a:pt x="41" y="1260"/>
                    <a:pt x="66" y="1280"/>
                  </a:cubicBezTo>
                  <a:cubicBezTo>
                    <a:pt x="244" y="1397"/>
                    <a:pt x="445" y="1456"/>
                    <a:pt x="648" y="1510"/>
                  </a:cubicBezTo>
                  <a:cubicBezTo>
                    <a:pt x="700" y="1525"/>
                    <a:pt x="754" y="1543"/>
                    <a:pt x="806" y="1563"/>
                  </a:cubicBezTo>
                  <a:cubicBezTo>
                    <a:pt x="900" y="1600"/>
                    <a:pt x="898" y="1701"/>
                    <a:pt x="922" y="1775"/>
                  </a:cubicBezTo>
                  <a:cubicBezTo>
                    <a:pt x="984" y="1978"/>
                    <a:pt x="1029" y="2184"/>
                    <a:pt x="1086" y="2388"/>
                  </a:cubicBezTo>
                  <a:cubicBezTo>
                    <a:pt x="1094" y="2420"/>
                    <a:pt x="1126" y="2445"/>
                    <a:pt x="1148" y="2474"/>
                  </a:cubicBezTo>
                  <a:cubicBezTo>
                    <a:pt x="1170" y="2450"/>
                    <a:pt x="1202" y="2429"/>
                    <a:pt x="1215" y="2400"/>
                  </a:cubicBezTo>
                  <a:cubicBezTo>
                    <a:pt x="1339" y="2150"/>
                    <a:pt x="1455" y="1897"/>
                    <a:pt x="1584" y="1651"/>
                  </a:cubicBezTo>
                  <a:cubicBezTo>
                    <a:pt x="1633" y="1555"/>
                    <a:pt x="1748" y="1563"/>
                    <a:pt x="1837" y="1538"/>
                  </a:cubicBezTo>
                  <a:cubicBezTo>
                    <a:pt x="1968" y="1501"/>
                    <a:pt x="2105" y="1485"/>
                    <a:pt x="2236" y="1448"/>
                  </a:cubicBezTo>
                  <a:cubicBezTo>
                    <a:pt x="2345" y="1414"/>
                    <a:pt x="2451" y="1374"/>
                    <a:pt x="2557" y="1327"/>
                  </a:cubicBezTo>
                  <a:cubicBezTo>
                    <a:pt x="2582" y="1315"/>
                    <a:pt x="2600" y="1292"/>
                    <a:pt x="2609" y="1265"/>
                  </a:cubicBezTo>
                  <a:cubicBezTo>
                    <a:pt x="2612" y="1253"/>
                    <a:pt x="2577" y="1221"/>
                    <a:pt x="2553" y="1216"/>
                  </a:cubicBezTo>
                  <a:cubicBezTo>
                    <a:pt x="2322" y="1157"/>
                    <a:pt x="2090" y="1084"/>
                    <a:pt x="1854" y="1054"/>
                  </a:cubicBezTo>
                  <a:cubicBezTo>
                    <a:pt x="1658" y="1028"/>
                    <a:pt x="1602" y="906"/>
                    <a:pt x="1557" y="753"/>
                  </a:cubicBezTo>
                  <a:cubicBezTo>
                    <a:pt x="1505" y="567"/>
                    <a:pt x="1450" y="383"/>
                    <a:pt x="1394" y="198"/>
                  </a:cubicBezTo>
                  <a:cubicBezTo>
                    <a:pt x="1384" y="156"/>
                    <a:pt x="1373" y="113"/>
                    <a:pt x="1358" y="73"/>
                  </a:cubicBezTo>
                  <a:cubicBezTo>
                    <a:pt x="1346" y="44"/>
                    <a:pt x="1321" y="24"/>
                    <a:pt x="1299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0" name="Google Shape;2325;p46">
            <a:extLst>
              <a:ext uri="{FF2B5EF4-FFF2-40B4-BE49-F238E27FC236}">
                <a16:creationId xmlns:a16="http://schemas.microsoft.com/office/drawing/2014/main" id="{56F45590-3358-4F56-8796-D7E0149819DD}"/>
              </a:ext>
            </a:extLst>
          </p:cNvPr>
          <p:cNvGrpSpPr/>
          <p:nvPr/>
        </p:nvGrpSpPr>
        <p:grpSpPr>
          <a:xfrm>
            <a:off x="875867" y="261865"/>
            <a:ext cx="566427" cy="563860"/>
            <a:chOff x="882450" y="4001850"/>
            <a:chExt cx="595800" cy="593100"/>
          </a:xfrm>
        </p:grpSpPr>
        <p:sp>
          <p:nvSpPr>
            <p:cNvPr id="121" name="Google Shape;2326;p46">
              <a:hlinkClick r:id="" action="ppaction://noaction"/>
              <a:extLst>
                <a:ext uri="{FF2B5EF4-FFF2-40B4-BE49-F238E27FC236}">
                  <a16:creationId xmlns:a16="http://schemas.microsoft.com/office/drawing/2014/main" id="{4AFD2A85-A42A-4B93-BE3F-7E88864AF548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" name="Google Shape;2327;p46">
              <a:hlinkClick r:id="" action="ppaction://noaction"/>
              <a:extLst>
                <a:ext uri="{FF2B5EF4-FFF2-40B4-BE49-F238E27FC236}">
                  <a16:creationId xmlns:a16="http://schemas.microsoft.com/office/drawing/2014/main" id="{200B177A-E1AC-4FF2-A6A1-81AD3CD91221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23" name="Google Shape;2328;p46">
            <a:extLst>
              <a:ext uri="{FF2B5EF4-FFF2-40B4-BE49-F238E27FC236}">
                <a16:creationId xmlns:a16="http://schemas.microsoft.com/office/drawing/2014/main" id="{1F600AA7-DC54-4B85-92F7-E66CE4985994}"/>
              </a:ext>
            </a:extLst>
          </p:cNvPr>
          <p:cNvGrpSpPr/>
          <p:nvPr/>
        </p:nvGrpSpPr>
        <p:grpSpPr>
          <a:xfrm>
            <a:off x="1496527" y="256465"/>
            <a:ext cx="566427" cy="563860"/>
            <a:chOff x="882450" y="4001850"/>
            <a:chExt cx="595800" cy="593100"/>
          </a:xfrm>
        </p:grpSpPr>
        <p:sp>
          <p:nvSpPr>
            <p:cNvPr id="124" name="Google Shape;2329;p46">
              <a:hlinkClick r:id="" action="ppaction://noaction"/>
              <a:extLst>
                <a:ext uri="{FF2B5EF4-FFF2-40B4-BE49-F238E27FC236}">
                  <a16:creationId xmlns:a16="http://schemas.microsoft.com/office/drawing/2014/main" id="{DB54E7E0-27B8-4725-A66D-783460A074E5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" name="Google Shape;2330;p46">
              <a:hlinkClick r:id="" action="ppaction://noaction"/>
              <a:extLst>
                <a:ext uri="{FF2B5EF4-FFF2-40B4-BE49-F238E27FC236}">
                  <a16:creationId xmlns:a16="http://schemas.microsoft.com/office/drawing/2014/main" id="{0556A9F0-0F7C-4217-ABA9-6278FED5BDC8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26" name="Google Shape;2331;p46">
            <a:extLst>
              <a:ext uri="{FF2B5EF4-FFF2-40B4-BE49-F238E27FC236}">
                <a16:creationId xmlns:a16="http://schemas.microsoft.com/office/drawing/2014/main" id="{DD47B268-418E-4774-A506-D474DDBCAC73}"/>
              </a:ext>
            </a:extLst>
          </p:cNvPr>
          <p:cNvGrpSpPr/>
          <p:nvPr/>
        </p:nvGrpSpPr>
        <p:grpSpPr>
          <a:xfrm>
            <a:off x="2117187" y="256465"/>
            <a:ext cx="566427" cy="563860"/>
            <a:chOff x="882450" y="4001850"/>
            <a:chExt cx="595800" cy="593100"/>
          </a:xfrm>
        </p:grpSpPr>
        <p:sp>
          <p:nvSpPr>
            <p:cNvPr id="127" name="Google Shape;2332;p46">
              <a:hlinkClick r:id="" action="ppaction://noaction"/>
              <a:extLst>
                <a:ext uri="{FF2B5EF4-FFF2-40B4-BE49-F238E27FC236}">
                  <a16:creationId xmlns:a16="http://schemas.microsoft.com/office/drawing/2014/main" id="{686A34F9-3842-4CCB-BCB5-971BA9BAF30D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" name="Google Shape;2333;p46">
              <a:hlinkClick r:id="" action="ppaction://noaction"/>
              <a:extLst>
                <a:ext uri="{FF2B5EF4-FFF2-40B4-BE49-F238E27FC236}">
                  <a16:creationId xmlns:a16="http://schemas.microsoft.com/office/drawing/2014/main" id="{FBFC4E71-D36A-4BE1-9E1D-DD83439253AE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29" name="Google Shape;2334;p46">
            <a:extLst>
              <a:ext uri="{FF2B5EF4-FFF2-40B4-BE49-F238E27FC236}">
                <a16:creationId xmlns:a16="http://schemas.microsoft.com/office/drawing/2014/main" id="{77E55E5C-1747-4461-97B9-A610BECE4988}"/>
              </a:ext>
            </a:extLst>
          </p:cNvPr>
          <p:cNvGrpSpPr/>
          <p:nvPr/>
        </p:nvGrpSpPr>
        <p:grpSpPr>
          <a:xfrm>
            <a:off x="2737847" y="256465"/>
            <a:ext cx="566427" cy="563860"/>
            <a:chOff x="882450" y="4001850"/>
            <a:chExt cx="595800" cy="593100"/>
          </a:xfrm>
        </p:grpSpPr>
        <p:sp>
          <p:nvSpPr>
            <p:cNvPr id="130" name="Google Shape;2335;p46">
              <a:hlinkClick r:id="" action="ppaction://noaction"/>
              <a:extLst>
                <a:ext uri="{FF2B5EF4-FFF2-40B4-BE49-F238E27FC236}">
                  <a16:creationId xmlns:a16="http://schemas.microsoft.com/office/drawing/2014/main" id="{B7A5C325-5361-4A1D-95FE-F0EC4EC429CA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" name="Google Shape;2336;p46">
              <a:hlinkClick r:id="" action="ppaction://noaction"/>
              <a:extLst>
                <a:ext uri="{FF2B5EF4-FFF2-40B4-BE49-F238E27FC236}">
                  <a16:creationId xmlns:a16="http://schemas.microsoft.com/office/drawing/2014/main" id="{26E37039-BB41-4DD8-960A-7ACE4EA84174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32" name="Google Shape;2337;p46">
            <a:extLst>
              <a:ext uri="{FF2B5EF4-FFF2-40B4-BE49-F238E27FC236}">
                <a16:creationId xmlns:a16="http://schemas.microsoft.com/office/drawing/2014/main" id="{84DA3631-5A07-4A77-A5F0-C5ACCE89C596}"/>
              </a:ext>
            </a:extLst>
          </p:cNvPr>
          <p:cNvGrpSpPr/>
          <p:nvPr/>
        </p:nvGrpSpPr>
        <p:grpSpPr>
          <a:xfrm>
            <a:off x="3358506" y="256465"/>
            <a:ext cx="566427" cy="563860"/>
            <a:chOff x="882450" y="4001850"/>
            <a:chExt cx="595800" cy="593100"/>
          </a:xfrm>
        </p:grpSpPr>
        <p:sp>
          <p:nvSpPr>
            <p:cNvPr id="133" name="Google Shape;2338;p46">
              <a:hlinkClick r:id="" action="ppaction://noaction"/>
              <a:extLst>
                <a:ext uri="{FF2B5EF4-FFF2-40B4-BE49-F238E27FC236}">
                  <a16:creationId xmlns:a16="http://schemas.microsoft.com/office/drawing/2014/main" id="{F320D7D0-6B7A-488A-BB18-9124F813E231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" name="Google Shape;2339;p46">
              <a:hlinkClick r:id="" action="ppaction://noaction"/>
              <a:extLst>
                <a:ext uri="{FF2B5EF4-FFF2-40B4-BE49-F238E27FC236}">
                  <a16:creationId xmlns:a16="http://schemas.microsoft.com/office/drawing/2014/main" id="{68731AAB-923C-4B53-AAB1-58EF0904224C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35" name="Google Shape;2340;p46">
            <a:extLst>
              <a:ext uri="{FF2B5EF4-FFF2-40B4-BE49-F238E27FC236}">
                <a16:creationId xmlns:a16="http://schemas.microsoft.com/office/drawing/2014/main" id="{A6B1D32F-BB7A-4E37-8D1A-A6C6762A1681}"/>
              </a:ext>
            </a:extLst>
          </p:cNvPr>
          <p:cNvGrpSpPr/>
          <p:nvPr/>
        </p:nvGrpSpPr>
        <p:grpSpPr>
          <a:xfrm>
            <a:off x="3979166" y="256465"/>
            <a:ext cx="566427" cy="563860"/>
            <a:chOff x="882450" y="4001850"/>
            <a:chExt cx="595800" cy="593100"/>
          </a:xfrm>
        </p:grpSpPr>
        <p:sp>
          <p:nvSpPr>
            <p:cNvPr id="136" name="Google Shape;2341;p46">
              <a:hlinkClick r:id="" action="ppaction://noaction"/>
              <a:extLst>
                <a:ext uri="{FF2B5EF4-FFF2-40B4-BE49-F238E27FC236}">
                  <a16:creationId xmlns:a16="http://schemas.microsoft.com/office/drawing/2014/main" id="{8F00885E-B611-4A62-9ACF-DE2184FF20A7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" name="Google Shape;2342;p46">
              <a:hlinkClick r:id="" action="ppaction://noaction"/>
              <a:extLst>
                <a:ext uri="{FF2B5EF4-FFF2-40B4-BE49-F238E27FC236}">
                  <a16:creationId xmlns:a16="http://schemas.microsoft.com/office/drawing/2014/main" id="{40C6B282-06DA-454C-B934-C7281842B7A4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138" name="Google Shape;2343;p46">
            <a:hlinkClick r:id="rId3" action="ppaction://hlinksldjump"/>
            <a:extLst>
              <a:ext uri="{FF2B5EF4-FFF2-40B4-BE49-F238E27FC236}">
                <a16:creationId xmlns:a16="http://schemas.microsoft.com/office/drawing/2014/main" id="{0DC653C7-8CB1-4756-AD42-40130E60C382}"/>
              </a:ext>
            </a:extLst>
          </p:cNvPr>
          <p:cNvSpPr txBox="1"/>
          <p:nvPr/>
        </p:nvSpPr>
        <p:spPr>
          <a:xfrm>
            <a:off x="874401" y="3946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ژان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39" name="Google Shape;2344;p46">
            <a:hlinkClick r:id="rId4" action="ppaction://hlinksldjump"/>
            <a:extLst>
              <a:ext uri="{FF2B5EF4-FFF2-40B4-BE49-F238E27FC236}">
                <a16:creationId xmlns:a16="http://schemas.microsoft.com/office/drawing/2014/main" id="{EA3A7571-2598-45DF-AA8A-BE14DFBD027A}"/>
              </a:ext>
            </a:extLst>
          </p:cNvPr>
          <p:cNvSpPr txBox="1"/>
          <p:nvPr/>
        </p:nvSpPr>
        <p:spPr>
          <a:xfrm>
            <a:off x="1495061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فوریه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40" name="Google Shape;2345;p46">
            <a:hlinkClick r:id="" action="ppaction://noaction"/>
            <a:extLst>
              <a:ext uri="{FF2B5EF4-FFF2-40B4-BE49-F238E27FC236}">
                <a16:creationId xmlns:a16="http://schemas.microsoft.com/office/drawing/2014/main" id="{260D0963-1478-47DE-A336-A35A39EB929D}"/>
              </a:ext>
            </a:extLst>
          </p:cNvPr>
          <p:cNvSpPr txBox="1"/>
          <p:nvPr/>
        </p:nvSpPr>
        <p:spPr>
          <a:xfrm>
            <a:off x="211572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41" name="Google Shape;2346;p46">
            <a:hlinkClick r:id="rId5" action="ppaction://hlinksldjump"/>
            <a:extLst>
              <a:ext uri="{FF2B5EF4-FFF2-40B4-BE49-F238E27FC236}">
                <a16:creationId xmlns:a16="http://schemas.microsoft.com/office/drawing/2014/main" id="{9B9BDA54-E040-4FA9-BBC7-95AA7E12BAE6}"/>
              </a:ext>
            </a:extLst>
          </p:cNvPr>
          <p:cNvSpPr txBox="1"/>
          <p:nvPr/>
        </p:nvSpPr>
        <p:spPr>
          <a:xfrm>
            <a:off x="273638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آوریل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42" name="Google Shape;2347;p46">
            <a:hlinkClick r:id="" action="ppaction://noaction"/>
            <a:extLst>
              <a:ext uri="{FF2B5EF4-FFF2-40B4-BE49-F238E27FC236}">
                <a16:creationId xmlns:a16="http://schemas.microsoft.com/office/drawing/2014/main" id="{5E94B39A-D6A3-45D2-AA04-C5CF0F3535B8}"/>
              </a:ext>
            </a:extLst>
          </p:cNvPr>
          <p:cNvSpPr txBox="1"/>
          <p:nvPr/>
        </p:nvSpPr>
        <p:spPr>
          <a:xfrm>
            <a:off x="335704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ممکن است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43" name="Google Shape;2348;p46">
            <a:hlinkClick r:id="" action="ppaction://noaction"/>
            <a:extLst>
              <a:ext uri="{FF2B5EF4-FFF2-40B4-BE49-F238E27FC236}">
                <a16:creationId xmlns:a16="http://schemas.microsoft.com/office/drawing/2014/main" id="{F76B8827-169A-4DEF-A5D0-44BA56A767C5}"/>
              </a:ext>
            </a:extLst>
          </p:cNvPr>
          <p:cNvSpPr txBox="1"/>
          <p:nvPr/>
        </p:nvSpPr>
        <p:spPr>
          <a:xfrm>
            <a:off x="397770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grpSp>
        <p:nvGrpSpPr>
          <p:cNvPr id="144" name="Google Shape;2349;p46">
            <a:extLst>
              <a:ext uri="{FF2B5EF4-FFF2-40B4-BE49-F238E27FC236}">
                <a16:creationId xmlns:a16="http://schemas.microsoft.com/office/drawing/2014/main" id="{6DA5EC42-873F-4152-BA88-2C2BC2BD3158}"/>
              </a:ext>
            </a:extLst>
          </p:cNvPr>
          <p:cNvGrpSpPr/>
          <p:nvPr/>
        </p:nvGrpSpPr>
        <p:grpSpPr>
          <a:xfrm>
            <a:off x="4599826" y="261870"/>
            <a:ext cx="566427" cy="563860"/>
            <a:chOff x="882450" y="4001850"/>
            <a:chExt cx="595800" cy="593100"/>
          </a:xfrm>
        </p:grpSpPr>
        <p:sp>
          <p:nvSpPr>
            <p:cNvPr id="145" name="Google Shape;2350;p46">
              <a:hlinkClick r:id="" action="ppaction://noaction"/>
              <a:extLst>
                <a:ext uri="{FF2B5EF4-FFF2-40B4-BE49-F238E27FC236}">
                  <a16:creationId xmlns:a16="http://schemas.microsoft.com/office/drawing/2014/main" id="{32393FD4-EFBF-4FC5-8646-599287F5E3B2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6" name="Google Shape;2351;p46">
              <a:hlinkClick r:id="" action="ppaction://noaction"/>
              <a:extLst>
                <a:ext uri="{FF2B5EF4-FFF2-40B4-BE49-F238E27FC236}">
                  <a16:creationId xmlns:a16="http://schemas.microsoft.com/office/drawing/2014/main" id="{DA3049DE-5FA4-421F-BA30-F87B5EE36897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47" name="Google Shape;2352;p46">
            <a:extLst>
              <a:ext uri="{FF2B5EF4-FFF2-40B4-BE49-F238E27FC236}">
                <a16:creationId xmlns:a16="http://schemas.microsoft.com/office/drawing/2014/main" id="{3CF5881C-3B31-4026-A12E-E141C0564584}"/>
              </a:ext>
            </a:extLst>
          </p:cNvPr>
          <p:cNvGrpSpPr/>
          <p:nvPr/>
        </p:nvGrpSpPr>
        <p:grpSpPr>
          <a:xfrm>
            <a:off x="5220485" y="261870"/>
            <a:ext cx="566427" cy="563860"/>
            <a:chOff x="882450" y="4001850"/>
            <a:chExt cx="595800" cy="593100"/>
          </a:xfrm>
        </p:grpSpPr>
        <p:sp>
          <p:nvSpPr>
            <p:cNvPr id="148" name="Google Shape;2353;p46">
              <a:hlinkClick r:id="" action="ppaction://noaction"/>
              <a:extLst>
                <a:ext uri="{FF2B5EF4-FFF2-40B4-BE49-F238E27FC236}">
                  <a16:creationId xmlns:a16="http://schemas.microsoft.com/office/drawing/2014/main" id="{BD228641-811D-4985-9F64-1E3456F34EB9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" name="Google Shape;2354;p46">
              <a:hlinkClick r:id="" action="ppaction://noaction"/>
              <a:extLst>
                <a:ext uri="{FF2B5EF4-FFF2-40B4-BE49-F238E27FC236}">
                  <a16:creationId xmlns:a16="http://schemas.microsoft.com/office/drawing/2014/main" id="{9EB7A02A-0B6B-4138-A064-D0FDC0989E50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50" name="Google Shape;2355;p46">
            <a:extLst>
              <a:ext uri="{FF2B5EF4-FFF2-40B4-BE49-F238E27FC236}">
                <a16:creationId xmlns:a16="http://schemas.microsoft.com/office/drawing/2014/main" id="{073A7B79-51D5-482B-9431-104CBED218A4}"/>
              </a:ext>
            </a:extLst>
          </p:cNvPr>
          <p:cNvGrpSpPr/>
          <p:nvPr/>
        </p:nvGrpSpPr>
        <p:grpSpPr>
          <a:xfrm>
            <a:off x="5841145" y="261870"/>
            <a:ext cx="566427" cy="563860"/>
            <a:chOff x="882450" y="4001850"/>
            <a:chExt cx="595800" cy="593100"/>
          </a:xfrm>
        </p:grpSpPr>
        <p:sp>
          <p:nvSpPr>
            <p:cNvPr id="151" name="Google Shape;2356;p46">
              <a:hlinkClick r:id="" action="ppaction://noaction"/>
              <a:extLst>
                <a:ext uri="{FF2B5EF4-FFF2-40B4-BE49-F238E27FC236}">
                  <a16:creationId xmlns:a16="http://schemas.microsoft.com/office/drawing/2014/main" id="{C0A158BF-03FF-425F-811D-15CB8B7E8586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2" name="Google Shape;2357;p46">
              <a:hlinkClick r:id="" action="ppaction://noaction"/>
              <a:extLst>
                <a:ext uri="{FF2B5EF4-FFF2-40B4-BE49-F238E27FC236}">
                  <a16:creationId xmlns:a16="http://schemas.microsoft.com/office/drawing/2014/main" id="{DDA819FA-B0D9-4751-BDDC-BCAB7512A6DE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rgbClr val="A0D5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53" name="Google Shape;2358;p46">
            <a:extLst>
              <a:ext uri="{FF2B5EF4-FFF2-40B4-BE49-F238E27FC236}">
                <a16:creationId xmlns:a16="http://schemas.microsoft.com/office/drawing/2014/main" id="{8E95E679-2B9A-41B9-832D-EB5DA8A03C4B}"/>
              </a:ext>
            </a:extLst>
          </p:cNvPr>
          <p:cNvGrpSpPr/>
          <p:nvPr/>
        </p:nvGrpSpPr>
        <p:grpSpPr>
          <a:xfrm>
            <a:off x="6461805" y="261870"/>
            <a:ext cx="566427" cy="563860"/>
            <a:chOff x="882450" y="4001850"/>
            <a:chExt cx="595800" cy="593100"/>
          </a:xfrm>
        </p:grpSpPr>
        <p:sp>
          <p:nvSpPr>
            <p:cNvPr id="154" name="Google Shape;2359;p46">
              <a:hlinkClick r:id="" action="ppaction://noaction"/>
              <a:extLst>
                <a:ext uri="{FF2B5EF4-FFF2-40B4-BE49-F238E27FC236}">
                  <a16:creationId xmlns:a16="http://schemas.microsoft.com/office/drawing/2014/main" id="{7F393535-FD98-490B-930A-75DCBFFF12DC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5" name="Google Shape;2360;p46">
              <a:hlinkClick r:id="" action="ppaction://noaction"/>
              <a:extLst>
                <a:ext uri="{FF2B5EF4-FFF2-40B4-BE49-F238E27FC236}">
                  <a16:creationId xmlns:a16="http://schemas.microsoft.com/office/drawing/2014/main" id="{1E6E81A9-D2EC-4C79-823E-41858C75988F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56" name="Google Shape;2361;p46">
            <a:extLst>
              <a:ext uri="{FF2B5EF4-FFF2-40B4-BE49-F238E27FC236}">
                <a16:creationId xmlns:a16="http://schemas.microsoft.com/office/drawing/2014/main" id="{0781799C-6A7C-453B-A4FF-31F1D2A896CB}"/>
              </a:ext>
            </a:extLst>
          </p:cNvPr>
          <p:cNvGrpSpPr/>
          <p:nvPr/>
        </p:nvGrpSpPr>
        <p:grpSpPr>
          <a:xfrm>
            <a:off x="7082465" y="261870"/>
            <a:ext cx="566427" cy="563860"/>
            <a:chOff x="882450" y="4001850"/>
            <a:chExt cx="595800" cy="593100"/>
          </a:xfrm>
        </p:grpSpPr>
        <p:sp>
          <p:nvSpPr>
            <p:cNvPr id="157" name="Google Shape;2362;p46">
              <a:hlinkClick r:id="" action="ppaction://noaction"/>
              <a:extLst>
                <a:ext uri="{FF2B5EF4-FFF2-40B4-BE49-F238E27FC236}">
                  <a16:creationId xmlns:a16="http://schemas.microsoft.com/office/drawing/2014/main" id="{A2431CE5-B193-4363-B07C-A19DBDF11CE9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8" name="Google Shape;2363;p46">
              <a:hlinkClick r:id="" action="ppaction://noaction"/>
              <a:extLst>
                <a:ext uri="{FF2B5EF4-FFF2-40B4-BE49-F238E27FC236}">
                  <a16:creationId xmlns:a16="http://schemas.microsoft.com/office/drawing/2014/main" id="{BCE7DF5E-775A-4A2C-9B63-D1FB400D3D24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59" name="Google Shape;2364;p46">
            <a:extLst>
              <a:ext uri="{FF2B5EF4-FFF2-40B4-BE49-F238E27FC236}">
                <a16:creationId xmlns:a16="http://schemas.microsoft.com/office/drawing/2014/main" id="{041CACB1-C58A-4507-9E66-358EFB7D3903}"/>
              </a:ext>
            </a:extLst>
          </p:cNvPr>
          <p:cNvGrpSpPr/>
          <p:nvPr/>
        </p:nvGrpSpPr>
        <p:grpSpPr>
          <a:xfrm>
            <a:off x="7703124" y="261870"/>
            <a:ext cx="566427" cy="563860"/>
            <a:chOff x="882450" y="4001850"/>
            <a:chExt cx="595800" cy="593100"/>
          </a:xfrm>
        </p:grpSpPr>
        <p:sp>
          <p:nvSpPr>
            <p:cNvPr id="160" name="Google Shape;2365;p46">
              <a:hlinkClick r:id="" action="ppaction://noaction"/>
              <a:extLst>
                <a:ext uri="{FF2B5EF4-FFF2-40B4-BE49-F238E27FC236}">
                  <a16:creationId xmlns:a16="http://schemas.microsoft.com/office/drawing/2014/main" id="{A5137C80-301C-4C01-AFE1-20AD3F7D28D9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1" name="Google Shape;2366;p46">
              <a:hlinkClick r:id="" action="ppaction://noaction"/>
              <a:extLst>
                <a:ext uri="{FF2B5EF4-FFF2-40B4-BE49-F238E27FC236}">
                  <a16:creationId xmlns:a16="http://schemas.microsoft.com/office/drawing/2014/main" id="{57E8201D-AA90-4E50-8332-C79707341AD4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162" name="Google Shape;2367;p46">
            <a:hlinkClick r:id="" action="ppaction://noaction"/>
            <a:extLst>
              <a:ext uri="{FF2B5EF4-FFF2-40B4-BE49-F238E27FC236}">
                <a16:creationId xmlns:a16="http://schemas.microsoft.com/office/drawing/2014/main" id="{598F3CE8-9071-4A08-8A64-B8425558335C}"/>
              </a:ext>
            </a:extLst>
          </p:cNvPr>
          <p:cNvSpPr txBox="1"/>
          <p:nvPr/>
        </p:nvSpPr>
        <p:spPr>
          <a:xfrm>
            <a:off x="459835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3" name="Google Shape;2368;p46">
            <a:hlinkClick r:id="" action="ppaction://noaction"/>
            <a:extLst>
              <a:ext uri="{FF2B5EF4-FFF2-40B4-BE49-F238E27FC236}">
                <a16:creationId xmlns:a16="http://schemas.microsoft.com/office/drawing/2014/main" id="{2C4A8E8A-305A-455F-9341-6F34B8634842}"/>
              </a:ext>
            </a:extLst>
          </p:cNvPr>
          <p:cNvSpPr txBox="1"/>
          <p:nvPr/>
        </p:nvSpPr>
        <p:spPr>
          <a:xfrm>
            <a:off x="521901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اوت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4" name="Google Shape;2369;p46">
            <a:hlinkClick r:id="" action="ppaction://noaction"/>
            <a:extLst>
              <a:ext uri="{FF2B5EF4-FFF2-40B4-BE49-F238E27FC236}">
                <a16:creationId xmlns:a16="http://schemas.microsoft.com/office/drawing/2014/main" id="{01B606E3-2361-4EE6-A14D-E8738199B7FB}"/>
              </a:ext>
            </a:extLst>
          </p:cNvPr>
          <p:cNvSpPr txBox="1"/>
          <p:nvPr/>
        </p:nvSpPr>
        <p:spPr>
          <a:xfrm>
            <a:off x="584115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سپتامبر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5" name="Google Shape;2370;p46">
            <a:hlinkClick r:id="" action="ppaction://noaction"/>
            <a:extLst>
              <a:ext uri="{FF2B5EF4-FFF2-40B4-BE49-F238E27FC236}">
                <a16:creationId xmlns:a16="http://schemas.microsoft.com/office/drawing/2014/main" id="{0BB0B08A-E497-427F-B4B1-10BEDA0EF5D8}"/>
              </a:ext>
            </a:extLst>
          </p:cNvPr>
          <p:cNvSpPr txBox="1"/>
          <p:nvPr/>
        </p:nvSpPr>
        <p:spPr>
          <a:xfrm>
            <a:off x="646181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اکتبر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6" name="Google Shape;2371;p46">
            <a:hlinkClick r:id="" action="ppaction://noaction"/>
            <a:extLst>
              <a:ext uri="{FF2B5EF4-FFF2-40B4-BE49-F238E27FC236}">
                <a16:creationId xmlns:a16="http://schemas.microsoft.com/office/drawing/2014/main" id="{15405C1A-828E-42B1-90E1-D2DF272374B1}"/>
              </a:ext>
            </a:extLst>
          </p:cNvPr>
          <p:cNvSpPr txBox="1"/>
          <p:nvPr/>
        </p:nvSpPr>
        <p:spPr>
          <a:xfrm>
            <a:off x="708247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نوامبر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67" name="Google Shape;2372;p46">
            <a:hlinkClick r:id="" action="ppaction://noaction"/>
            <a:extLst>
              <a:ext uri="{FF2B5EF4-FFF2-40B4-BE49-F238E27FC236}">
                <a16:creationId xmlns:a16="http://schemas.microsoft.com/office/drawing/2014/main" id="{65EB5DAF-C65D-447B-8ECF-C1EDB5CA1ADF}"/>
              </a:ext>
            </a:extLst>
          </p:cNvPr>
          <p:cNvSpPr txBox="1"/>
          <p:nvPr/>
        </p:nvSpPr>
        <p:spPr>
          <a:xfrm>
            <a:off x="770313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دسامبر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" name="Google Shape;3688;p60"/>
          <p:cNvSpPr/>
          <p:nvPr/>
        </p:nvSpPr>
        <p:spPr>
          <a:xfrm>
            <a:off x="3160013" y="2640751"/>
            <a:ext cx="893400" cy="893400"/>
          </a:xfrm>
          <a:prstGeom prst="ellipse">
            <a:avLst/>
          </a:prstGeom>
          <a:solidFill>
            <a:schemeClr val="accent3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689" name="Google Shape;3689;p60"/>
          <p:cNvSpPr/>
          <p:nvPr/>
        </p:nvSpPr>
        <p:spPr>
          <a:xfrm>
            <a:off x="1229325" y="2640751"/>
            <a:ext cx="893400" cy="893400"/>
          </a:xfrm>
          <a:prstGeom prst="ellipse">
            <a:avLst/>
          </a:prstGeom>
          <a:solidFill>
            <a:schemeClr val="accent2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690" name="Google Shape;3690;p60"/>
          <p:cNvSpPr/>
          <p:nvPr/>
        </p:nvSpPr>
        <p:spPr>
          <a:xfrm>
            <a:off x="5090700" y="2640751"/>
            <a:ext cx="893400" cy="893400"/>
          </a:xfrm>
          <a:prstGeom prst="ellipse">
            <a:avLst/>
          </a:prstGeom>
          <a:solidFill>
            <a:schemeClr val="accent2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691" name="Google Shape;3691;p60"/>
          <p:cNvSpPr/>
          <p:nvPr/>
        </p:nvSpPr>
        <p:spPr>
          <a:xfrm>
            <a:off x="6996400" y="2640751"/>
            <a:ext cx="893400" cy="893400"/>
          </a:xfrm>
          <a:prstGeom prst="ellipse">
            <a:avLst/>
          </a:prstGeom>
          <a:solidFill>
            <a:schemeClr val="accent3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cxnSp>
        <p:nvCxnSpPr>
          <p:cNvPr id="3692" name="Google Shape;3692;p60"/>
          <p:cNvCxnSpPr>
            <a:stCxn id="3693" idx="4"/>
            <a:endCxn id="3694" idx="0"/>
          </p:cNvCxnSpPr>
          <p:nvPr/>
        </p:nvCxnSpPr>
        <p:spPr>
          <a:xfrm>
            <a:off x="1675984" y="2178102"/>
            <a:ext cx="0" cy="4470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695" name="Google Shape;3695;p60"/>
          <p:cNvCxnSpPr>
            <a:stCxn id="3696" idx="4"/>
            <a:endCxn id="3697" idx="0"/>
          </p:cNvCxnSpPr>
          <p:nvPr/>
        </p:nvCxnSpPr>
        <p:spPr>
          <a:xfrm>
            <a:off x="3606661" y="2178102"/>
            <a:ext cx="0" cy="4470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698" name="Google Shape;3698;p60"/>
          <p:cNvCxnSpPr>
            <a:stCxn id="3699" idx="4"/>
            <a:endCxn id="3700" idx="0"/>
          </p:cNvCxnSpPr>
          <p:nvPr/>
        </p:nvCxnSpPr>
        <p:spPr>
          <a:xfrm>
            <a:off x="5537339" y="2178102"/>
            <a:ext cx="0" cy="4470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01" name="Google Shape;3701;p60"/>
          <p:cNvCxnSpPr>
            <a:stCxn id="3702" idx="4"/>
            <a:endCxn id="3703" idx="0"/>
          </p:cNvCxnSpPr>
          <p:nvPr/>
        </p:nvCxnSpPr>
        <p:spPr>
          <a:xfrm>
            <a:off x="7468016" y="2178102"/>
            <a:ext cx="0" cy="4470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04" name="Google Shape;3704;p60"/>
          <p:cNvCxnSpPr>
            <a:stCxn id="3689" idx="6"/>
            <a:endCxn id="3688" idx="2"/>
          </p:cNvCxnSpPr>
          <p:nvPr/>
        </p:nvCxnSpPr>
        <p:spPr>
          <a:xfrm>
            <a:off x="2122725" y="3087451"/>
            <a:ext cx="10374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05" name="Google Shape;3705;p60"/>
          <p:cNvCxnSpPr>
            <a:stCxn id="3688" idx="6"/>
            <a:endCxn id="3690" idx="2"/>
          </p:cNvCxnSpPr>
          <p:nvPr/>
        </p:nvCxnSpPr>
        <p:spPr>
          <a:xfrm>
            <a:off x="4053413" y="3087451"/>
            <a:ext cx="10374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06" name="Google Shape;3706;p60"/>
          <p:cNvCxnSpPr>
            <a:stCxn id="3690" idx="6"/>
            <a:endCxn id="3691" idx="2"/>
          </p:cNvCxnSpPr>
          <p:nvPr/>
        </p:nvCxnSpPr>
        <p:spPr>
          <a:xfrm>
            <a:off x="5984100" y="3087451"/>
            <a:ext cx="1012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707" name="Google Shape;3707;p60"/>
          <p:cNvSpPr txBox="1">
            <a:spLocks noGrp="1"/>
          </p:cNvSpPr>
          <p:nvPr>
            <p:ph type="title"/>
          </p:nvPr>
        </p:nvSpPr>
        <p:spPr>
          <a:xfrm>
            <a:off x="713200" y="940325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یادداشت ها ژوئن - 2023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708" name="Google Shape;3708;p60"/>
          <p:cNvSpPr txBox="1"/>
          <p:nvPr/>
        </p:nvSpPr>
        <p:spPr>
          <a:xfrm>
            <a:off x="779884" y="3544397"/>
            <a:ext cx="17922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عنوان در اینجا</a:t>
            </a:r>
            <a:endParaRPr sz="2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3709" name="Google Shape;3709;p60"/>
          <p:cNvSpPr txBox="1"/>
          <p:nvPr/>
        </p:nvSpPr>
        <p:spPr>
          <a:xfrm>
            <a:off x="767918" y="4020166"/>
            <a:ext cx="17913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 dirty="0"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3710" name="Google Shape;3710;p60"/>
          <p:cNvSpPr txBox="1"/>
          <p:nvPr/>
        </p:nvSpPr>
        <p:spPr>
          <a:xfrm>
            <a:off x="2688275" y="3501915"/>
            <a:ext cx="17922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عنوان در اینجا</a:t>
            </a:r>
            <a:endParaRPr sz="2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3711" name="Google Shape;3711;p60"/>
          <p:cNvSpPr txBox="1"/>
          <p:nvPr/>
        </p:nvSpPr>
        <p:spPr>
          <a:xfrm>
            <a:off x="2711011" y="4055019"/>
            <a:ext cx="17913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 dirty="0"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3712" name="Google Shape;3712;p60"/>
          <p:cNvSpPr txBox="1"/>
          <p:nvPr/>
        </p:nvSpPr>
        <p:spPr>
          <a:xfrm>
            <a:off x="4651939" y="3544397"/>
            <a:ext cx="17922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عنوان در اینجا</a:t>
            </a:r>
            <a:endParaRPr sz="2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3713" name="Google Shape;3713;p60"/>
          <p:cNvSpPr txBox="1"/>
          <p:nvPr/>
        </p:nvSpPr>
        <p:spPr>
          <a:xfrm>
            <a:off x="4641689" y="4079218"/>
            <a:ext cx="17913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 dirty="0"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3714" name="Google Shape;3714;p60"/>
          <p:cNvSpPr txBox="1"/>
          <p:nvPr/>
        </p:nvSpPr>
        <p:spPr>
          <a:xfrm>
            <a:off x="6571466" y="3464306"/>
            <a:ext cx="17922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200" dirty="0">
                <a:solidFill>
                  <a:schemeClr val="accent5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عنوان در اینجا</a:t>
            </a:r>
            <a:endParaRPr sz="2200" dirty="0">
              <a:solidFill>
                <a:schemeClr val="accent5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3715" name="Google Shape;3715;p60"/>
          <p:cNvSpPr txBox="1"/>
          <p:nvPr/>
        </p:nvSpPr>
        <p:spPr>
          <a:xfrm>
            <a:off x="6584782" y="4070821"/>
            <a:ext cx="17913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accent5"/>
                </a:solidFill>
                <a:latin typeface="Gudea"/>
                <a:ea typeface="Gudea"/>
                <a:cs typeface="B Nazanin" panose="00000400000000000000" pitchFamily="2" charset="-78"/>
                <a:sym typeface="Gudea"/>
              </a:rPr>
              <a:t>قالب پاورپوینت حشرات و حشره شناسی قابل ویرایش می باشد</a:t>
            </a:r>
            <a:endParaRPr dirty="0">
              <a:solidFill>
                <a:schemeClr val="accent5"/>
              </a:solidFill>
              <a:latin typeface="Gudea"/>
              <a:ea typeface="Gudea"/>
              <a:cs typeface="B Nazanin" panose="00000400000000000000" pitchFamily="2" charset="-78"/>
              <a:sym typeface="Gudea"/>
            </a:endParaRPr>
          </a:p>
        </p:txBody>
      </p:sp>
      <p:sp>
        <p:nvSpPr>
          <p:cNvPr id="3693" name="Google Shape;3693;p60"/>
          <p:cNvSpPr/>
          <p:nvPr/>
        </p:nvSpPr>
        <p:spPr>
          <a:xfrm>
            <a:off x="1425334" y="1676802"/>
            <a:ext cx="501300" cy="501300"/>
          </a:xfrm>
          <a:prstGeom prst="ellipse">
            <a:avLst/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1</a:t>
            </a:r>
            <a:endParaRPr sz="200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3696" name="Google Shape;3696;p60"/>
          <p:cNvSpPr/>
          <p:nvPr/>
        </p:nvSpPr>
        <p:spPr>
          <a:xfrm>
            <a:off x="3356011" y="1676802"/>
            <a:ext cx="501300" cy="501300"/>
          </a:xfrm>
          <a:prstGeom prst="ellipse">
            <a:avLst/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2</a:t>
            </a:r>
            <a:endParaRPr sz="200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3699" name="Google Shape;3699;p60"/>
          <p:cNvSpPr/>
          <p:nvPr/>
        </p:nvSpPr>
        <p:spPr>
          <a:xfrm>
            <a:off x="5286689" y="1676802"/>
            <a:ext cx="501300" cy="501300"/>
          </a:xfrm>
          <a:prstGeom prst="ellipse">
            <a:avLst/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3</a:t>
            </a:r>
            <a:endParaRPr sz="200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3702" name="Google Shape;3702;p60"/>
          <p:cNvSpPr/>
          <p:nvPr/>
        </p:nvSpPr>
        <p:spPr>
          <a:xfrm>
            <a:off x="7217366" y="1676802"/>
            <a:ext cx="501300" cy="501300"/>
          </a:xfrm>
          <a:prstGeom prst="ellipse">
            <a:avLst/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4</a:t>
            </a:r>
            <a:endParaRPr sz="200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grpSp>
        <p:nvGrpSpPr>
          <p:cNvPr id="3716" name="Google Shape;3716;p60"/>
          <p:cNvGrpSpPr/>
          <p:nvPr/>
        </p:nvGrpSpPr>
        <p:grpSpPr>
          <a:xfrm>
            <a:off x="1419524" y="2854995"/>
            <a:ext cx="512920" cy="483960"/>
            <a:chOff x="-46422300" y="3936925"/>
            <a:chExt cx="320575" cy="302475"/>
          </a:xfrm>
        </p:grpSpPr>
        <p:sp>
          <p:nvSpPr>
            <p:cNvPr id="3717" name="Google Shape;3717;p60"/>
            <p:cNvSpPr/>
            <p:nvPr/>
          </p:nvSpPr>
          <p:spPr>
            <a:xfrm>
              <a:off x="-46254550" y="3936925"/>
              <a:ext cx="152825" cy="300900"/>
            </a:xfrm>
            <a:custGeom>
              <a:avLst/>
              <a:gdLst/>
              <a:ahLst/>
              <a:cxnLst/>
              <a:rect l="l" t="t" r="r" b="b"/>
              <a:pathLst>
                <a:path w="6113" h="12036" extrusionOk="0">
                  <a:moveTo>
                    <a:pt x="1418" y="0"/>
                  </a:moveTo>
                  <a:cubicBezTo>
                    <a:pt x="631" y="0"/>
                    <a:pt x="1" y="630"/>
                    <a:pt x="1" y="1418"/>
                  </a:cubicBezTo>
                  <a:lnTo>
                    <a:pt x="1" y="10617"/>
                  </a:lnTo>
                  <a:cubicBezTo>
                    <a:pt x="1" y="11405"/>
                    <a:pt x="631" y="12035"/>
                    <a:pt x="1418" y="12035"/>
                  </a:cubicBezTo>
                  <a:cubicBezTo>
                    <a:pt x="2332" y="12035"/>
                    <a:pt x="3120" y="11405"/>
                    <a:pt x="3403" y="10554"/>
                  </a:cubicBezTo>
                  <a:lnTo>
                    <a:pt x="3403" y="10554"/>
                  </a:lnTo>
                  <a:cubicBezTo>
                    <a:pt x="3309" y="10554"/>
                    <a:pt x="3246" y="10617"/>
                    <a:pt x="3151" y="10617"/>
                  </a:cubicBezTo>
                  <a:cubicBezTo>
                    <a:pt x="2332" y="10617"/>
                    <a:pt x="1513" y="10302"/>
                    <a:pt x="914" y="9672"/>
                  </a:cubicBezTo>
                  <a:cubicBezTo>
                    <a:pt x="788" y="9546"/>
                    <a:pt x="788" y="9294"/>
                    <a:pt x="914" y="9137"/>
                  </a:cubicBezTo>
                  <a:cubicBezTo>
                    <a:pt x="1024" y="9095"/>
                    <a:pt x="1128" y="9072"/>
                    <a:pt x="1221" y="9072"/>
                  </a:cubicBezTo>
                  <a:cubicBezTo>
                    <a:pt x="1341" y="9072"/>
                    <a:pt x="1442" y="9111"/>
                    <a:pt x="1513" y="9200"/>
                  </a:cubicBezTo>
                  <a:cubicBezTo>
                    <a:pt x="1998" y="9685"/>
                    <a:pt x="2614" y="9906"/>
                    <a:pt x="3224" y="9906"/>
                  </a:cubicBezTo>
                  <a:cubicBezTo>
                    <a:pt x="4477" y="9906"/>
                    <a:pt x="5703" y="8971"/>
                    <a:pt x="5703" y="7467"/>
                  </a:cubicBezTo>
                  <a:cubicBezTo>
                    <a:pt x="5703" y="7215"/>
                    <a:pt x="5672" y="6994"/>
                    <a:pt x="5609" y="6742"/>
                  </a:cubicBezTo>
                  <a:cubicBezTo>
                    <a:pt x="5010" y="7372"/>
                    <a:pt x="4191" y="7814"/>
                    <a:pt x="3246" y="7814"/>
                  </a:cubicBezTo>
                  <a:cubicBezTo>
                    <a:pt x="3025" y="7814"/>
                    <a:pt x="2868" y="7656"/>
                    <a:pt x="2868" y="7467"/>
                  </a:cubicBezTo>
                  <a:cubicBezTo>
                    <a:pt x="2868" y="7246"/>
                    <a:pt x="3025" y="7089"/>
                    <a:pt x="3246" y="7089"/>
                  </a:cubicBezTo>
                  <a:cubicBezTo>
                    <a:pt x="4065" y="7089"/>
                    <a:pt x="4821" y="6679"/>
                    <a:pt x="5231" y="6049"/>
                  </a:cubicBezTo>
                  <a:cubicBezTo>
                    <a:pt x="6113" y="4789"/>
                    <a:pt x="5640" y="3088"/>
                    <a:pt x="4254" y="2426"/>
                  </a:cubicBezTo>
                  <a:cubicBezTo>
                    <a:pt x="4128" y="3844"/>
                    <a:pt x="2931" y="4978"/>
                    <a:pt x="1450" y="4978"/>
                  </a:cubicBezTo>
                  <a:cubicBezTo>
                    <a:pt x="1261" y="4978"/>
                    <a:pt x="1103" y="4821"/>
                    <a:pt x="1103" y="4632"/>
                  </a:cubicBezTo>
                  <a:cubicBezTo>
                    <a:pt x="1103" y="4411"/>
                    <a:pt x="1261" y="4253"/>
                    <a:pt x="1450" y="4253"/>
                  </a:cubicBezTo>
                  <a:cubicBezTo>
                    <a:pt x="2616" y="4253"/>
                    <a:pt x="3561" y="3308"/>
                    <a:pt x="3561" y="2174"/>
                  </a:cubicBezTo>
                  <a:lnTo>
                    <a:pt x="3561" y="2143"/>
                  </a:lnTo>
                  <a:cubicBezTo>
                    <a:pt x="3561" y="945"/>
                    <a:pt x="2616" y="0"/>
                    <a:pt x="141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18" name="Google Shape;3718;p60"/>
            <p:cNvSpPr/>
            <p:nvPr/>
          </p:nvSpPr>
          <p:spPr>
            <a:xfrm>
              <a:off x="-46422300" y="3938500"/>
              <a:ext cx="152025" cy="300900"/>
            </a:xfrm>
            <a:custGeom>
              <a:avLst/>
              <a:gdLst/>
              <a:ahLst/>
              <a:cxnLst/>
              <a:rect l="l" t="t" r="r" b="b"/>
              <a:pathLst>
                <a:path w="6081" h="12036" extrusionOk="0">
                  <a:moveTo>
                    <a:pt x="4726" y="0"/>
                  </a:moveTo>
                  <a:cubicBezTo>
                    <a:pt x="3529" y="0"/>
                    <a:pt x="2584" y="977"/>
                    <a:pt x="2584" y="2111"/>
                  </a:cubicBezTo>
                  <a:lnTo>
                    <a:pt x="2584" y="2143"/>
                  </a:lnTo>
                  <a:cubicBezTo>
                    <a:pt x="2584" y="3308"/>
                    <a:pt x="3529" y="4253"/>
                    <a:pt x="4663" y="4253"/>
                  </a:cubicBezTo>
                  <a:cubicBezTo>
                    <a:pt x="4883" y="4253"/>
                    <a:pt x="5041" y="4411"/>
                    <a:pt x="5041" y="4600"/>
                  </a:cubicBezTo>
                  <a:cubicBezTo>
                    <a:pt x="5041" y="4789"/>
                    <a:pt x="4883" y="4947"/>
                    <a:pt x="4663" y="4947"/>
                  </a:cubicBezTo>
                  <a:cubicBezTo>
                    <a:pt x="3214" y="4947"/>
                    <a:pt x="2048" y="3812"/>
                    <a:pt x="1890" y="2395"/>
                  </a:cubicBezTo>
                  <a:cubicBezTo>
                    <a:pt x="441" y="3056"/>
                    <a:pt x="0" y="4758"/>
                    <a:pt x="882" y="6018"/>
                  </a:cubicBezTo>
                  <a:cubicBezTo>
                    <a:pt x="1323" y="6648"/>
                    <a:pt x="2111" y="7057"/>
                    <a:pt x="2930" y="7057"/>
                  </a:cubicBezTo>
                  <a:cubicBezTo>
                    <a:pt x="3151" y="7057"/>
                    <a:pt x="3277" y="7215"/>
                    <a:pt x="3277" y="7435"/>
                  </a:cubicBezTo>
                  <a:cubicBezTo>
                    <a:pt x="3277" y="7625"/>
                    <a:pt x="3151" y="7782"/>
                    <a:pt x="2930" y="7782"/>
                  </a:cubicBezTo>
                  <a:cubicBezTo>
                    <a:pt x="1985" y="7782"/>
                    <a:pt x="1166" y="7341"/>
                    <a:pt x="567" y="6711"/>
                  </a:cubicBezTo>
                  <a:cubicBezTo>
                    <a:pt x="504" y="6963"/>
                    <a:pt x="441" y="7183"/>
                    <a:pt x="441" y="7435"/>
                  </a:cubicBezTo>
                  <a:cubicBezTo>
                    <a:pt x="441" y="8940"/>
                    <a:pt x="1695" y="9874"/>
                    <a:pt x="2958" y="9874"/>
                  </a:cubicBezTo>
                  <a:cubicBezTo>
                    <a:pt x="3572" y="9874"/>
                    <a:pt x="4188" y="9653"/>
                    <a:pt x="4663" y="9168"/>
                  </a:cubicBezTo>
                  <a:cubicBezTo>
                    <a:pt x="4726" y="9105"/>
                    <a:pt x="4813" y="9074"/>
                    <a:pt x="4903" y="9074"/>
                  </a:cubicBezTo>
                  <a:cubicBezTo>
                    <a:pt x="4994" y="9074"/>
                    <a:pt x="5088" y="9105"/>
                    <a:pt x="5167" y="9168"/>
                  </a:cubicBezTo>
                  <a:cubicBezTo>
                    <a:pt x="5293" y="9263"/>
                    <a:pt x="5293" y="9515"/>
                    <a:pt x="5167" y="9672"/>
                  </a:cubicBezTo>
                  <a:cubicBezTo>
                    <a:pt x="4600" y="10271"/>
                    <a:pt x="3812" y="10617"/>
                    <a:pt x="2930" y="10617"/>
                  </a:cubicBezTo>
                  <a:cubicBezTo>
                    <a:pt x="2867" y="10617"/>
                    <a:pt x="2773" y="10617"/>
                    <a:pt x="2710" y="10586"/>
                  </a:cubicBezTo>
                  <a:lnTo>
                    <a:pt x="2710" y="10586"/>
                  </a:lnTo>
                  <a:cubicBezTo>
                    <a:pt x="2962" y="11405"/>
                    <a:pt x="3749" y="12035"/>
                    <a:pt x="4663" y="12035"/>
                  </a:cubicBezTo>
                  <a:cubicBezTo>
                    <a:pt x="5450" y="12035"/>
                    <a:pt x="6081" y="11405"/>
                    <a:pt x="6081" y="10617"/>
                  </a:cubicBezTo>
                  <a:lnTo>
                    <a:pt x="6081" y="1450"/>
                  </a:lnTo>
                  <a:cubicBezTo>
                    <a:pt x="6081" y="599"/>
                    <a:pt x="5450" y="0"/>
                    <a:pt x="472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719" name="Google Shape;3719;p60"/>
          <p:cNvGrpSpPr/>
          <p:nvPr/>
        </p:nvGrpSpPr>
        <p:grpSpPr>
          <a:xfrm>
            <a:off x="3367221" y="2856455"/>
            <a:ext cx="478880" cy="481040"/>
            <a:chOff x="-49764975" y="3551225"/>
            <a:chExt cx="299300" cy="300650"/>
          </a:xfrm>
        </p:grpSpPr>
        <p:sp>
          <p:nvSpPr>
            <p:cNvPr id="3720" name="Google Shape;3720;p60"/>
            <p:cNvSpPr/>
            <p:nvPr/>
          </p:nvSpPr>
          <p:spPr>
            <a:xfrm>
              <a:off x="-49764975" y="3657325"/>
              <a:ext cx="35450" cy="18125"/>
            </a:xfrm>
            <a:custGeom>
              <a:avLst/>
              <a:gdLst/>
              <a:ahLst/>
              <a:cxnLst/>
              <a:rect l="l" t="t" r="r" b="b"/>
              <a:pathLst>
                <a:path w="1418" h="725" extrusionOk="0">
                  <a:moveTo>
                    <a:pt x="347" y="0"/>
                  </a:moveTo>
                  <a:cubicBezTo>
                    <a:pt x="158" y="0"/>
                    <a:pt x="0" y="158"/>
                    <a:pt x="0" y="378"/>
                  </a:cubicBezTo>
                  <a:cubicBezTo>
                    <a:pt x="0" y="567"/>
                    <a:pt x="158" y="725"/>
                    <a:pt x="347" y="725"/>
                  </a:cubicBezTo>
                  <a:lnTo>
                    <a:pt x="1040" y="725"/>
                  </a:lnTo>
                  <a:cubicBezTo>
                    <a:pt x="1260" y="725"/>
                    <a:pt x="1418" y="567"/>
                    <a:pt x="1418" y="378"/>
                  </a:cubicBezTo>
                  <a:cubicBezTo>
                    <a:pt x="1386" y="158"/>
                    <a:pt x="1197" y="0"/>
                    <a:pt x="10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1" name="Google Shape;3721;p60"/>
            <p:cNvSpPr/>
            <p:nvPr/>
          </p:nvSpPr>
          <p:spPr>
            <a:xfrm>
              <a:off x="-49763400" y="3598250"/>
              <a:ext cx="31525" cy="29950"/>
            </a:xfrm>
            <a:custGeom>
              <a:avLst/>
              <a:gdLst/>
              <a:ahLst/>
              <a:cxnLst/>
              <a:rect l="l" t="t" r="r" b="b"/>
              <a:pathLst>
                <a:path w="1261" h="1198" extrusionOk="0">
                  <a:moveTo>
                    <a:pt x="390" y="0"/>
                  </a:moveTo>
                  <a:cubicBezTo>
                    <a:pt x="299" y="0"/>
                    <a:pt x="205" y="32"/>
                    <a:pt x="126" y="95"/>
                  </a:cubicBezTo>
                  <a:cubicBezTo>
                    <a:pt x="0" y="221"/>
                    <a:pt x="0" y="441"/>
                    <a:pt x="126" y="599"/>
                  </a:cubicBezTo>
                  <a:lnTo>
                    <a:pt x="630" y="1103"/>
                  </a:lnTo>
                  <a:cubicBezTo>
                    <a:pt x="693" y="1166"/>
                    <a:pt x="780" y="1197"/>
                    <a:pt x="870" y="1197"/>
                  </a:cubicBezTo>
                  <a:cubicBezTo>
                    <a:pt x="961" y="1197"/>
                    <a:pt x="1056" y="1166"/>
                    <a:pt x="1134" y="1103"/>
                  </a:cubicBezTo>
                  <a:cubicBezTo>
                    <a:pt x="1260" y="1008"/>
                    <a:pt x="1260" y="756"/>
                    <a:pt x="1134" y="599"/>
                  </a:cubicBezTo>
                  <a:lnTo>
                    <a:pt x="630" y="95"/>
                  </a:lnTo>
                  <a:cubicBezTo>
                    <a:pt x="567" y="32"/>
                    <a:pt x="481" y="0"/>
                    <a:pt x="3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2" name="Google Shape;3722;p60"/>
            <p:cNvSpPr/>
            <p:nvPr/>
          </p:nvSpPr>
          <p:spPr>
            <a:xfrm>
              <a:off x="-49763400" y="3703975"/>
              <a:ext cx="31525" cy="30550"/>
            </a:xfrm>
            <a:custGeom>
              <a:avLst/>
              <a:gdLst/>
              <a:ahLst/>
              <a:cxnLst/>
              <a:rect l="l" t="t" r="r" b="b"/>
              <a:pathLst>
                <a:path w="1261" h="1222" extrusionOk="0">
                  <a:moveTo>
                    <a:pt x="882" y="1"/>
                  </a:moveTo>
                  <a:cubicBezTo>
                    <a:pt x="796" y="1"/>
                    <a:pt x="709" y="40"/>
                    <a:pt x="630" y="119"/>
                  </a:cubicBezTo>
                  <a:lnTo>
                    <a:pt x="126" y="623"/>
                  </a:lnTo>
                  <a:cubicBezTo>
                    <a:pt x="0" y="749"/>
                    <a:pt x="0" y="970"/>
                    <a:pt x="126" y="1127"/>
                  </a:cubicBezTo>
                  <a:cubicBezTo>
                    <a:pt x="189" y="1190"/>
                    <a:pt x="276" y="1222"/>
                    <a:pt x="366" y="1222"/>
                  </a:cubicBezTo>
                  <a:cubicBezTo>
                    <a:pt x="457" y="1222"/>
                    <a:pt x="551" y="1190"/>
                    <a:pt x="630" y="1127"/>
                  </a:cubicBezTo>
                  <a:lnTo>
                    <a:pt x="1134" y="623"/>
                  </a:lnTo>
                  <a:cubicBezTo>
                    <a:pt x="1260" y="497"/>
                    <a:pt x="1260" y="276"/>
                    <a:pt x="1134" y="119"/>
                  </a:cubicBezTo>
                  <a:cubicBezTo>
                    <a:pt x="1056" y="40"/>
                    <a:pt x="969" y="1"/>
                    <a:pt x="8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3" name="Google Shape;3723;p60"/>
            <p:cNvSpPr/>
            <p:nvPr/>
          </p:nvSpPr>
          <p:spPr>
            <a:xfrm>
              <a:off x="-49501125" y="3657325"/>
              <a:ext cx="35450" cy="18125"/>
            </a:xfrm>
            <a:custGeom>
              <a:avLst/>
              <a:gdLst/>
              <a:ahLst/>
              <a:cxnLst/>
              <a:rect l="l" t="t" r="r" b="b"/>
              <a:pathLst>
                <a:path w="1418" h="725" extrusionOk="0">
                  <a:moveTo>
                    <a:pt x="347" y="0"/>
                  </a:moveTo>
                  <a:cubicBezTo>
                    <a:pt x="158" y="0"/>
                    <a:pt x="0" y="158"/>
                    <a:pt x="0" y="378"/>
                  </a:cubicBezTo>
                  <a:cubicBezTo>
                    <a:pt x="0" y="567"/>
                    <a:pt x="158" y="725"/>
                    <a:pt x="347" y="725"/>
                  </a:cubicBezTo>
                  <a:lnTo>
                    <a:pt x="1071" y="725"/>
                  </a:lnTo>
                  <a:cubicBezTo>
                    <a:pt x="1260" y="725"/>
                    <a:pt x="1418" y="567"/>
                    <a:pt x="1418" y="378"/>
                  </a:cubicBezTo>
                  <a:cubicBezTo>
                    <a:pt x="1418" y="158"/>
                    <a:pt x="1260" y="0"/>
                    <a:pt x="107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4" name="Google Shape;3724;p60"/>
            <p:cNvSpPr/>
            <p:nvPr/>
          </p:nvSpPr>
          <p:spPr>
            <a:xfrm>
              <a:off x="-49499550" y="3598250"/>
              <a:ext cx="31525" cy="30550"/>
            </a:xfrm>
            <a:custGeom>
              <a:avLst/>
              <a:gdLst/>
              <a:ahLst/>
              <a:cxnLst/>
              <a:rect l="l" t="t" r="r" b="b"/>
              <a:pathLst>
                <a:path w="1261" h="1222" extrusionOk="0">
                  <a:moveTo>
                    <a:pt x="906" y="0"/>
                  </a:moveTo>
                  <a:cubicBezTo>
                    <a:pt x="812" y="0"/>
                    <a:pt x="709" y="32"/>
                    <a:pt x="630" y="95"/>
                  </a:cubicBezTo>
                  <a:lnTo>
                    <a:pt x="126" y="599"/>
                  </a:lnTo>
                  <a:cubicBezTo>
                    <a:pt x="0" y="725"/>
                    <a:pt x="0" y="945"/>
                    <a:pt x="126" y="1103"/>
                  </a:cubicBezTo>
                  <a:cubicBezTo>
                    <a:pt x="205" y="1182"/>
                    <a:pt x="292" y="1221"/>
                    <a:pt x="378" y="1221"/>
                  </a:cubicBezTo>
                  <a:cubicBezTo>
                    <a:pt x="465" y="1221"/>
                    <a:pt x="552" y="1182"/>
                    <a:pt x="630" y="1103"/>
                  </a:cubicBezTo>
                  <a:lnTo>
                    <a:pt x="1134" y="599"/>
                  </a:lnTo>
                  <a:cubicBezTo>
                    <a:pt x="1260" y="473"/>
                    <a:pt x="1260" y="252"/>
                    <a:pt x="1134" y="95"/>
                  </a:cubicBezTo>
                  <a:cubicBezTo>
                    <a:pt x="1087" y="32"/>
                    <a:pt x="1001" y="0"/>
                    <a:pt x="90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5" name="Google Shape;3725;p60"/>
            <p:cNvSpPr/>
            <p:nvPr/>
          </p:nvSpPr>
          <p:spPr>
            <a:xfrm>
              <a:off x="-49499550" y="3704575"/>
              <a:ext cx="31525" cy="29950"/>
            </a:xfrm>
            <a:custGeom>
              <a:avLst/>
              <a:gdLst/>
              <a:ahLst/>
              <a:cxnLst/>
              <a:rect l="l" t="t" r="r" b="b"/>
              <a:pathLst>
                <a:path w="1261" h="1198" extrusionOk="0">
                  <a:moveTo>
                    <a:pt x="390" y="0"/>
                  </a:moveTo>
                  <a:cubicBezTo>
                    <a:pt x="300" y="0"/>
                    <a:pt x="205" y="32"/>
                    <a:pt x="126" y="95"/>
                  </a:cubicBezTo>
                  <a:cubicBezTo>
                    <a:pt x="0" y="221"/>
                    <a:pt x="0" y="441"/>
                    <a:pt x="126" y="599"/>
                  </a:cubicBezTo>
                  <a:lnTo>
                    <a:pt x="630" y="1103"/>
                  </a:lnTo>
                  <a:cubicBezTo>
                    <a:pt x="693" y="1166"/>
                    <a:pt x="780" y="1198"/>
                    <a:pt x="871" y="1198"/>
                  </a:cubicBezTo>
                  <a:cubicBezTo>
                    <a:pt x="961" y="1198"/>
                    <a:pt x="1056" y="1166"/>
                    <a:pt x="1134" y="1103"/>
                  </a:cubicBezTo>
                  <a:cubicBezTo>
                    <a:pt x="1260" y="1009"/>
                    <a:pt x="1260" y="757"/>
                    <a:pt x="1134" y="599"/>
                  </a:cubicBezTo>
                  <a:lnTo>
                    <a:pt x="630" y="95"/>
                  </a:lnTo>
                  <a:cubicBezTo>
                    <a:pt x="567" y="32"/>
                    <a:pt x="481" y="0"/>
                    <a:pt x="3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6" name="Google Shape;3726;p60"/>
            <p:cNvSpPr/>
            <p:nvPr/>
          </p:nvSpPr>
          <p:spPr>
            <a:xfrm>
              <a:off x="-49725600" y="3551225"/>
              <a:ext cx="215050" cy="210875"/>
            </a:xfrm>
            <a:custGeom>
              <a:avLst/>
              <a:gdLst/>
              <a:ahLst/>
              <a:cxnLst/>
              <a:rect l="l" t="t" r="r" b="b"/>
              <a:pathLst>
                <a:path w="8602" h="8435" extrusionOk="0">
                  <a:moveTo>
                    <a:pt x="4354" y="0"/>
                  </a:moveTo>
                  <a:cubicBezTo>
                    <a:pt x="4070" y="0"/>
                    <a:pt x="3783" y="28"/>
                    <a:pt x="3497" y="86"/>
                  </a:cubicBezTo>
                  <a:cubicBezTo>
                    <a:pt x="1922" y="401"/>
                    <a:pt x="630" y="1724"/>
                    <a:pt x="252" y="3299"/>
                  </a:cubicBezTo>
                  <a:cubicBezTo>
                    <a:pt x="0" y="4654"/>
                    <a:pt x="347" y="6040"/>
                    <a:pt x="1261" y="7017"/>
                  </a:cubicBezTo>
                  <a:cubicBezTo>
                    <a:pt x="1607" y="7395"/>
                    <a:pt x="1828" y="7930"/>
                    <a:pt x="1922" y="8434"/>
                  </a:cubicBezTo>
                  <a:lnTo>
                    <a:pt x="3025" y="8434"/>
                  </a:lnTo>
                  <a:lnTo>
                    <a:pt x="3025" y="5284"/>
                  </a:lnTo>
                  <a:cubicBezTo>
                    <a:pt x="3025" y="5158"/>
                    <a:pt x="4064" y="3141"/>
                    <a:pt x="4127" y="3047"/>
                  </a:cubicBezTo>
                  <a:cubicBezTo>
                    <a:pt x="4190" y="2921"/>
                    <a:pt x="4317" y="2858"/>
                    <a:pt x="4443" y="2858"/>
                  </a:cubicBezTo>
                  <a:cubicBezTo>
                    <a:pt x="4569" y="2858"/>
                    <a:pt x="4695" y="2921"/>
                    <a:pt x="4758" y="3047"/>
                  </a:cubicBezTo>
                  <a:cubicBezTo>
                    <a:pt x="4852" y="3141"/>
                    <a:pt x="5860" y="5158"/>
                    <a:pt x="5860" y="5284"/>
                  </a:cubicBezTo>
                  <a:lnTo>
                    <a:pt x="5860" y="8434"/>
                  </a:lnTo>
                  <a:lnTo>
                    <a:pt x="6963" y="8434"/>
                  </a:lnTo>
                  <a:cubicBezTo>
                    <a:pt x="7057" y="7930"/>
                    <a:pt x="7278" y="7395"/>
                    <a:pt x="7625" y="6985"/>
                  </a:cubicBezTo>
                  <a:cubicBezTo>
                    <a:pt x="8255" y="6260"/>
                    <a:pt x="8601" y="5284"/>
                    <a:pt x="8601" y="4244"/>
                  </a:cubicBezTo>
                  <a:cubicBezTo>
                    <a:pt x="8601" y="2984"/>
                    <a:pt x="8066" y="1787"/>
                    <a:pt x="7026" y="936"/>
                  </a:cubicBezTo>
                  <a:cubicBezTo>
                    <a:pt x="6270" y="327"/>
                    <a:pt x="5327" y="0"/>
                    <a:pt x="435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7" name="Google Shape;3727;p60"/>
            <p:cNvSpPr/>
            <p:nvPr/>
          </p:nvSpPr>
          <p:spPr>
            <a:xfrm>
              <a:off x="-49633450" y="3697475"/>
              <a:ext cx="35475" cy="65400"/>
            </a:xfrm>
            <a:custGeom>
              <a:avLst/>
              <a:gdLst/>
              <a:ahLst/>
              <a:cxnLst/>
              <a:rect l="l" t="t" r="r" b="b"/>
              <a:pathLst>
                <a:path w="141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418" y="2616"/>
                  </a:lnTo>
                  <a:lnTo>
                    <a:pt x="1418" y="1"/>
                  </a:lnTo>
                  <a:cubicBezTo>
                    <a:pt x="1198" y="95"/>
                    <a:pt x="946" y="127"/>
                    <a:pt x="725" y="127"/>
                  </a:cubicBezTo>
                  <a:cubicBezTo>
                    <a:pt x="473" y="127"/>
                    <a:pt x="252" y="95"/>
                    <a:pt x="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8" name="Google Shape;3728;p60"/>
            <p:cNvSpPr/>
            <p:nvPr/>
          </p:nvSpPr>
          <p:spPr>
            <a:xfrm>
              <a:off x="-49676775" y="3780975"/>
              <a:ext cx="123675" cy="34675"/>
            </a:xfrm>
            <a:custGeom>
              <a:avLst/>
              <a:gdLst/>
              <a:ahLst/>
              <a:cxnLst/>
              <a:rect l="l" t="t" r="r" b="b"/>
              <a:pathLst>
                <a:path w="4947" h="1387" extrusionOk="0">
                  <a:moveTo>
                    <a:pt x="1" y="0"/>
                  </a:moveTo>
                  <a:lnTo>
                    <a:pt x="1" y="347"/>
                  </a:lnTo>
                  <a:cubicBezTo>
                    <a:pt x="1" y="946"/>
                    <a:pt x="473" y="1387"/>
                    <a:pt x="1072" y="1387"/>
                  </a:cubicBezTo>
                  <a:lnTo>
                    <a:pt x="3876" y="1387"/>
                  </a:lnTo>
                  <a:cubicBezTo>
                    <a:pt x="4474" y="1387"/>
                    <a:pt x="4947" y="946"/>
                    <a:pt x="4947" y="347"/>
                  </a:cubicBezTo>
                  <a:lnTo>
                    <a:pt x="494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9" name="Google Shape;3729;p60"/>
            <p:cNvSpPr/>
            <p:nvPr/>
          </p:nvSpPr>
          <p:spPr>
            <a:xfrm>
              <a:off x="-49630300" y="3651800"/>
              <a:ext cx="29150" cy="31325"/>
            </a:xfrm>
            <a:custGeom>
              <a:avLst/>
              <a:gdLst/>
              <a:ahLst/>
              <a:cxnLst/>
              <a:rect l="l" t="t" r="r" b="b"/>
              <a:pathLst>
                <a:path w="1166" h="1253" extrusionOk="0">
                  <a:moveTo>
                    <a:pt x="599" y="1"/>
                  </a:moveTo>
                  <a:lnTo>
                    <a:pt x="0" y="1135"/>
                  </a:lnTo>
                  <a:cubicBezTo>
                    <a:pt x="189" y="1214"/>
                    <a:pt x="386" y="1253"/>
                    <a:pt x="583" y="1253"/>
                  </a:cubicBezTo>
                  <a:cubicBezTo>
                    <a:pt x="780" y="1253"/>
                    <a:pt x="977" y="1214"/>
                    <a:pt x="1166" y="1135"/>
                  </a:cubicBezTo>
                  <a:lnTo>
                    <a:pt x="59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30" name="Google Shape;3730;p60"/>
            <p:cNvSpPr/>
            <p:nvPr/>
          </p:nvSpPr>
          <p:spPr>
            <a:xfrm>
              <a:off x="-49657875" y="3833750"/>
              <a:ext cx="85100" cy="18125"/>
            </a:xfrm>
            <a:custGeom>
              <a:avLst/>
              <a:gdLst/>
              <a:ahLst/>
              <a:cxnLst/>
              <a:rect l="l" t="t" r="r" b="b"/>
              <a:pathLst>
                <a:path w="3404" h="725" extrusionOk="0">
                  <a:moveTo>
                    <a:pt x="1" y="0"/>
                  </a:moveTo>
                  <a:cubicBezTo>
                    <a:pt x="158" y="410"/>
                    <a:pt x="536" y="725"/>
                    <a:pt x="977" y="725"/>
                  </a:cubicBezTo>
                  <a:lnTo>
                    <a:pt x="2395" y="725"/>
                  </a:lnTo>
                  <a:cubicBezTo>
                    <a:pt x="2868" y="725"/>
                    <a:pt x="3246" y="410"/>
                    <a:pt x="34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731" name="Google Shape;3731;p60"/>
          <p:cNvSpPr/>
          <p:nvPr/>
        </p:nvSpPr>
        <p:spPr>
          <a:xfrm>
            <a:off x="5291655" y="2827282"/>
            <a:ext cx="491368" cy="501285"/>
          </a:xfrm>
          <a:custGeom>
            <a:avLst/>
            <a:gdLst/>
            <a:ahLst/>
            <a:cxnLst/>
            <a:rect l="l" t="t" r="r" b="b"/>
            <a:pathLst>
              <a:path w="12446" h="12698" extrusionOk="0">
                <a:moveTo>
                  <a:pt x="6239" y="1"/>
                </a:moveTo>
                <a:cubicBezTo>
                  <a:pt x="5105" y="1"/>
                  <a:pt x="4191" y="915"/>
                  <a:pt x="4159" y="2112"/>
                </a:cubicBezTo>
                <a:cubicBezTo>
                  <a:pt x="4159" y="3088"/>
                  <a:pt x="4852" y="3939"/>
                  <a:pt x="5798" y="4097"/>
                </a:cubicBezTo>
                <a:lnTo>
                  <a:pt x="5798" y="5294"/>
                </a:lnTo>
                <a:cubicBezTo>
                  <a:pt x="4852" y="5483"/>
                  <a:pt x="4159" y="6333"/>
                  <a:pt x="4159" y="7310"/>
                </a:cubicBezTo>
                <a:cubicBezTo>
                  <a:pt x="4159" y="7657"/>
                  <a:pt x="4222" y="7972"/>
                  <a:pt x="4380" y="8255"/>
                </a:cubicBezTo>
                <a:lnTo>
                  <a:pt x="3403" y="9043"/>
                </a:lnTo>
                <a:cubicBezTo>
                  <a:pt x="3057" y="8728"/>
                  <a:pt x="2584" y="8570"/>
                  <a:pt x="2112" y="8570"/>
                </a:cubicBezTo>
                <a:cubicBezTo>
                  <a:pt x="946" y="8602"/>
                  <a:pt x="1" y="9515"/>
                  <a:pt x="1" y="10650"/>
                </a:cubicBezTo>
                <a:cubicBezTo>
                  <a:pt x="1" y="11784"/>
                  <a:pt x="946" y="12697"/>
                  <a:pt x="2112" y="12697"/>
                </a:cubicBezTo>
                <a:cubicBezTo>
                  <a:pt x="3246" y="12697"/>
                  <a:pt x="4128" y="11752"/>
                  <a:pt x="4191" y="10650"/>
                </a:cubicBezTo>
                <a:cubicBezTo>
                  <a:pt x="4191" y="10303"/>
                  <a:pt x="4096" y="9988"/>
                  <a:pt x="3939" y="9704"/>
                </a:cubicBezTo>
                <a:lnTo>
                  <a:pt x="4947" y="8917"/>
                </a:lnTo>
                <a:cubicBezTo>
                  <a:pt x="5294" y="9232"/>
                  <a:pt x="5766" y="9389"/>
                  <a:pt x="6239" y="9389"/>
                </a:cubicBezTo>
                <a:cubicBezTo>
                  <a:pt x="6743" y="9389"/>
                  <a:pt x="7184" y="9200"/>
                  <a:pt x="7530" y="8917"/>
                </a:cubicBezTo>
                <a:lnTo>
                  <a:pt x="8507" y="9704"/>
                </a:lnTo>
                <a:cubicBezTo>
                  <a:pt x="8350" y="9988"/>
                  <a:pt x="8287" y="10303"/>
                  <a:pt x="8287" y="10650"/>
                </a:cubicBezTo>
                <a:cubicBezTo>
                  <a:pt x="8287" y="11784"/>
                  <a:pt x="9232" y="12697"/>
                  <a:pt x="10366" y="12697"/>
                </a:cubicBezTo>
                <a:cubicBezTo>
                  <a:pt x="11500" y="12697"/>
                  <a:pt x="12414" y="11752"/>
                  <a:pt x="12445" y="10650"/>
                </a:cubicBezTo>
                <a:cubicBezTo>
                  <a:pt x="12445" y="9515"/>
                  <a:pt x="11563" y="8602"/>
                  <a:pt x="10366" y="8570"/>
                </a:cubicBezTo>
                <a:cubicBezTo>
                  <a:pt x="9862" y="8570"/>
                  <a:pt x="9421" y="8759"/>
                  <a:pt x="9074" y="9043"/>
                </a:cubicBezTo>
                <a:lnTo>
                  <a:pt x="8097" y="8255"/>
                </a:lnTo>
                <a:cubicBezTo>
                  <a:pt x="8255" y="7972"/>
                  <a:pt x="8318" y="7657"/>
                  <a:pt x="8318" y="7310"/>
                </a:cubicBezTo>
                <a:cubicBezTo>
                  <a:pt x="8318" y="6333"/>
                  <a:pt x="7625" y="5451"/>
                  <a:pt x="6680" y="5294"/>
                </a:cubicBezTo>
                <a:lnTo>
                  <a:pt x="6680" y="4097"/>
                </a:lnTo>
                <a:cubicBezTo>
                  <a:pt x="7625" y="3908"/>
                  <a:pt x="8318" y="3088"/>
                  <a:pt x="8318" y="2112"/>
                </a:cubicBezTo>
                <a:cubicBezTo>
                  <a:pt x="8318" y="946"/>
                  <a:pt x="7404" y="64"/>
                  <a:pt x="623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3732" name="Google Shape;3732;p60"/>
          <p:cNvGrpSpPr/>
          <p:nvPr/>
        </p:nvGrpSpPr>
        <p:grpSpPr>
          <a:xfrm>
            <a:off x="7216745" y="2846966"/>
            <a:ext cx="502541" cy="500022"/>
            <a:chOff x="-41893475" y="3584850"/>
            <a:chExt cx="318225" cy="316650"/>
          </a:xfrm>
        </p:grpSpPr>
        <p:sp>
          <p:nvSpPr>
            <p:cNvPr id="3733" name="Google Shape;3733;p60"/>
            <p:cNvSpPr/>
            <p:nvPr/>
          </p:nvSpPr>
          <p:spPr>
            <a:xfrm>
              <a:off x="-41827300" y="3715600"/>
              <a:ext cx="186675" cy="185900"/>
            </a:xfrm>
            <a:custGeom>
              <a:avLst/>
              <a:gdLst/>
              <a:ahLst/>
              <a:cxnLst/>
              <a:rect l="l" t="t" r="r" b="b"/>
              <a:pathLst>
                <a:path w="7467" h="7436" extrusionOk="0">
                  <a:moveTo>
                    <a:pt x="3686" y="1465"/>
                  </a:moveTo>
                  <a:cubicBezTo>
                    <a:pt x="3836" y="1465"/>
                    <a:pt x="3985" y="1544"/>
                    <a:pt x="4064" y="1702"/>
                  </a:cubicBezTo>
                  <a:lnTo>
                    <a:pt x="4537" y="2678"/>
                  </a:lnTo>
                  <a:lnTo>
                    <a:pt x="5608" y="2836"/>
                  </a:lnTo>
                  <a:cubicBezTo>
                    <a:pt x="5955" y="2867"/>
                    <a:pt x="6081" y="3308"/>
                    <a:pt x="5829" y="3561"/>
                  </a:cubicBezTo>
                  <a:lnTo>
                    <a:pt x="5041" y="4285"/>
                  </a:lnTo>
                  <a:lnTo>
                    <a:pt x="5261" y="5356"/>
                  </a:lnTo>
                  <a:cubicBezTo>
                    <a:pt x="5286" y="5630"/>
                    <a:pt x="5075" y="5845"/>
                    <a:pt x="4845" y="5845"/>
                  </a:cubicBezTo>
                  <a:cubicBezTo>
                    <a:pt x="4784" y="5845"/>
                    <a:pt x="4722" y="5830"/>
                    <a:pt x="4663" y="5797"/>
                  </a:cubicBezTo>
                  <a:lnTo>
                    <a:pt x="3686" y="5262"/>
                  </a:lnTo>
                  <a:lnTo>
                    <a:pt x="2678" y="5797"/>
                  </a:lnTo>
                  <a:cubicBezTo>
                    <a:pt x="2616" y="5828"/>
                    <a:pt x="2553" y="5842"/>
                    <a:pt x="2492" y="5842"/>
                  </a:cubicBezTo>
                  <a:cubicBezTo>
                    <a:pt x="2244" y="5842"/>
                    <a:pt x="2035" y="5609"/>
                    <a:pt x="2111" y="5356"/>
                  </a:cubicBezTo>
                  <a:lnTo>
                    <a:pt x="2300" y="4285"/>
                  </a:lnTo>
                  <a:lnTo>
                    <a:pt x="1512" y="3561"/>
                  </a:lnTo>
                  <a:cubicBezTo>
                    <a:pt x="1323" y="3308"/>
                    <a:pt x="1418" y="2867"/>
                    <a:pt x="1796" y="2836"/>
                  </a:cubicBezTo>
                  <a:lnTo>
                    <a:pt x="2836" y="2678"/>
                  </a:lnTo>
                  <a:lnTo>
                    <a:pt x="3308" y="1702"/>
                  </a:lnTo>
                  <a:cubicBezTo>
                    <a:pt x="3387" y="1544"/>
                    <a:pt x="3537" y="1465"/>
                    <a:pt x="3686" y="1465"/>
                  </a:cubicBezTo>
                  <a:close/>
                  <a:moveTo>
                    <a:pt x="3718" y="0"/>
                  </a:moveTo>
                  <a:cubicBezTo>
                    <a:pt x="1670" y="0"/>
                    <a:pt x="32" y="1670"/>
                    <a:pt x="32" y="3750"/>
                  </a:cubicBezTo>
                  <a:cubicBezTo>
                    <a:pt x="0" y="5766"/>
                    <a:pt x="1670" y="7436"/>
                    <a:pt x="3718" y="7436"/>
                  </a:cubicBezTo>
                  <a:cubicBezTo>
                    <a:pt x="5765" y="7436"/>
                    <a:pt x="7404" y="5797"/>
                    <a:pt x="7467" y="3750"/>
                  </a:cubicBezTo>
                  <a:cubicBezTo>
                    <a:pt x="7467" y="1702"/>
                    <a:pt x="5797" y="32"/>
                    <a:pt x="371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34" name="Google Shape;3734;p60"/>
            <p:cNvSpPr/>
            <p:nvPr/>
          </p:nvSpPr>
          <p:spPr>
            <a:xfrm>
              <a:off x="-41726500" y="3586725"/>
              <a:ext cx="151250" cy="147800"/>
            </a:xfrm>
            <a:custGeom>
              <a:avLst/>
              <a:gdLst/>
              <a:ahLst/>
              <a:cxnLst/>
              <a:rect l="l" t="t" r="r" b="b"/>
              <a:pathLst>
                <a:path w="6050" h="5912" extrusionOk="0">
                  <a:moveTo>
                    <a:pt x="3829" y="0"/>
                  </a:moveTo>
                  <a:cubicBezTo>
                    <a:pt x="3706" y="0"/>
                    <a:pt x="3580" y="47"/>
                    <a:pt x="3498" y="146"/>
                  </a:cubicBezTo>
                  <a:lnTo>
                    <a:pt x="1" y="4336"/>
                  </a:lnTo>
                  <a:cubicBezTo>
                    <a:pt x="1229" y="4399"/>
                    <a:pt x="2332" y="4998"/>
                    <a:pt x="3088" y="5912"/>
                  </a:cubicBezTo>
                  <a:lnTo>
                    <a:pt x="5861" y="2446"/>
                  </a:lnTo>
                  <a:cubicBezTo>
                    <a:pt x="6050" y="2289"/>
                    <a:pt x="6050" y="2037"/>
                    <a:pt x="5924" y="1879"/>
                  </a:cubicBezTo>
                  <a:lnTo>
                    <a:pt x="4128" y="115"/>
                  </a:lnTo>
                  <a:cubicBezTo>
                    <a:pt x="4053" y="40"/>
                    <a:pt x="3942" y="0"/>
                    <a:pt x="38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35" name="Google Shape;3735;p60"/>
            <p:cNvSpPr/>
            <p:nvPr/>
          </p:nvSpPr>
          <p:spPr>
            <a:xfrm>
              <a:off x="-41808400" y="3584850"/>
              <a:ext cx="148100" cy="89825"/>
            </a:xfrm>
            <a:custGeom>
              <a:avLst/>
              <a:gdLst/>
              <a:ahLst/>
              <a:cxnLst/>
              <a:rect l="l" t="t" r="r" b="b"/>
              <a:pathLst>
                <a:path w="5924" h="3593" extrusionOk="0">
                  <a:moveTo>
                    <a:pt x="0" y="1"/>
                  </a:moveTo>
                  <a:lnTo>
                    <a:pt x="2962" y="3592"/>
                  </a:lnTo>
                  <a:lnTo>
                    <a:pt x="592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36" name="Google Shape;3736;p60"/>
            <p:cNvSpPr/>
            <p:nvPr/>
          </p:nvSpPr>
          <p:spPr>
            <a:xfrm>
              <a:off x="-41893475" y="3586725"/>
              <a:ext cx="148875" cy="147025"/>
            </a:xfrm>
            <a:custGeom>
              <a:avLst/>
              <a:gdLst/>
              <a:ahLst/>
              <a:cxnLst/>
              <a:rect l="l" t="t" r="r" b="b"/>
              <a:pathLst>
                <a:path w="5955" h="5881" extrusionOk="0">
                  <a:moveTo>
                    <a:pt x="2194" y="0"/>
                  </a:moveTo>
                  <a:cubicBezTo>
                    <a:pt x="2084" y="0"/>
                    <a:pt x="1965" y="40"/>
                    <a:pt x="1859" y="115"/>
                  </a:cubicBezTo>
                  <a:lnTo>
                    <a:pt x="95" y="1879"/>
                  </a:lnTo>
                  <a:cubicBezTo>
                    <a:pt x="1" y="2037"/>
                    <a:pt x="1" y="2289"/>
                    <a:pt x="95" y="2446"/>
                  </a:cubicBezTo>
                  <a:lnTo>
                    <a:pt x="2899" y="5880"/>
                  </a:lnTo>
                  <a:cubicBezTo>
                    <a:pt x="3655" y="4998"/>
                    <a:pt x="4758" y="4399"/>
                    <a:pt x="5955" y="4305"/>
                  </a:cubicBezTo>
                  <a:lnTo>
                    <a:pt x="2490" y="146"/>
                  </a:lnTo>
                  <a:cubicBezTo>
                    <a:pt x="2424" y="47"/>
                    <a:pt x="2315" y="0"/>
                    <a:pt x="219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737" name="Google Shape;3737;p60"/>
          <p:cNvGrpSpPr/>
          <p:nvPr/>
        </p:nvGrpSpPr>
        <p:grpSpPr>
          <a:xfrm>
            <a:off x="6012067" y="2178088"/>
            <a:ext cx="956350" cy="999728"/>
            <a:chOff x="6213342" y="1181550"/>
            <a:chExt cx="956350" cy="999728"/>
          </a:xfrm>
        </p:grpSpPr>
        <p:sp>
          <p:nvSpPr>
            <p:cNvPr id="3738" name="Google Shape;3738;p60"/>
            <p:cNvSpPr/>
            <p:nvPr/>
          </p:nvSpPr>
          <p:spPr>
            <a:xfrm rot="864781">
              <a:off x="6304903" y="1264667"/>
              <a:ext cx="773228" cy="833495"/>
            </a:xfrm>
            <a:custGeom>
              <a:avLst/>
              <a:gdLst/>
              <a:ahLst/>
              <a:cxnLst/>
              <a:rect l="l" t="t" r="r" b="b"/>
              <a:pathLst>
                <a:path w="12118" h="13062" extrusionOk="0">
                  <a:moveTo>
                    <a:pt x="4067" y="1"/>
                  </a:moveTo>
                  <a:cubicBezTo>
                    <a:pt x="3614" y="1"/>
                    <a:pt x="3206" y="295"/>
                    <a:pt x="3083" y="721"/>
                  </a:cubicBezTo>
                  <a:cubicBezTo>
                    <a:pt x="2975" y="1098"/>
                    <a:pt x="3103" y="1504"/>
                    <a:pt x="3410" y="1750"/>
                  </a:cubicBezTo>
                  <a:lnTo>
                    <a:pt x="3334" y="2096"/>
                  </a:lnTo>
                  <a:cubicBezTo>
                    <a:pt x="3234" y="2087"/>
                    <a:pt x="3133" y="2084"/>
                    <a:pt x="3036" y="2084"/>
                  </a:cubicBezTo>
                  <a:cubicBezTo>
                    <a:pt x="3021" y="1866"/>
                    <a:pt x="2982" y="1651"/>
                    <a:pt x="2920" y="1442"/>
                  </a:cubicBezTo>
                  <a:cubicBezTo>
                    <a:pt x="2831" y="1145"/>
                    <a:pt x="2707" y="902"/>
                    <a:pt x="2541" y="702"/>
                  </a:cubicBezTo>
                  <a:cubicBezTo>
                    <a:pt x="2306" y="420"/>
                    <a:pt x="1991" y="234"/>
                    <a:pt x="1654" y="181"/>
                  </a:cubicBezTo>
                  <a:cubicBezTo>
                    <a:pt x="1587" y="170"/>
                    <a:pt x="1520" y="165"/>
                    <a:pt x="1454" y="165"/>
                  </a:cubicBezTo>
                  <a:cubicBezTo>
                    <a:pt x="1164" y="165"/>
                    <a:pt x="891" y="265"/>
                    <a:pt x="683" y="454"/>
                  </a:cubicBezTo>
                  <a:cubicBezTo>
                    <a:pt x="341" y="763"/>
                    <a:pt x="244" y="1274"/>
                    <a:pt x="450" y="1670"/>
                  </a:cubicBezTo>
                  <a:cubicBezTo>
                    <a:pt x="581" y="1916"/>
                    <a:pt x="814" y="2092"/>
                    <a:pt x="1087" y="2151"/>
                  </a:cubicBezTo>
                  <a:cubicBezTo>
                    <a:pt x="1107" y="2156"/>
                    <a:pt x="1126" y="2159"/>
                    <a:pt x="1146" y="2163"/>
                  </a:cubicBezTo>
                  <a:lnTo>
                    <a:pt x="1355" y="2550"/>
                  </a:lnTo>
                  <a:cubicBezTo>
                    <a:pt x="646" y="3013"/>
                    <a:pt x="161" y="3805"/>
                    <a:pt x="86" y="4650"/>
                  </a:cubicBezTo>
                  <a:cubicBezTo>
                    <a:pt x="0" y="5612"/>
                    <a:pt x="451" y="6598"/>
                    <a:pt x="1235" y="7162"/>
                  </a:cubicBezTo>
                  <a:cubicBezTo>
                    <a:pt x="1681" y="7484"/>
                    <a:pt x="2229" y="7662"/>
                    <a:pt x="2804" y="7678"/>
                  </a:cubicBezTo>
                  <a:lnTo>
                    <a:pt x="2804" y="7685"/>
                  </a:lnTo>
                  <a:cubicBezTo>
                    <a:pt x="2803" y="7697"/>
                    <a:pt x="2801" y="7708"/>
                    <a:pt x="2799" y="7719"/>
                  </a:cubicBezTo>
                  <a:lnTo>
                    <a:pt x="2799" y="7724"/>
                  </a:lnTo>
                  <a:cubicBezTo>
                    <a:pt x="2798" y="7730"/>
                    <a:pt x="2798" y="7737"/>
                    <a:pt x="2796" y="7744"/>
                  </a:cubicBezTo>
                  <a:lnTo>
                    <a:pt x="2796" y="7747"/>
                  </a:lnTo>
                  <a:cubicBezTo>
                    <a:pt x="2796" y="7757"/>
                    <a:pt x="2794" y="7767"/>
                    <a:pt x="2792" y="7779"/>
                  </a:cubicBezTo>
                  <a:cubicBezTo>
                    <a:pt x="2791" y="7791"/>
                    <a:pt x="2791" y="7804"/>
                    <a:pt x="2789" y="7816"/>
                  </a:cubicBezTo>
                  <a:cubicBezTo>
                    <a:pt x="2759" y="8227"/>
                    <a:pt x="2771" y="8639"/>
                    <a:pt x="2828" y="9048"/>
                  </a:cubicBezTo>
                  <a:cubicBezTo>
                    <a:pt x="2917" y="9706"/>
                    <a:pt x="3121" y="10343"/>
                    <a:pt x="3430" y="10932"/>
                  </a:cubicBezTo>
                  <a:cubicBezTo>
                    <a:pt x="3488" y="11044"/>
                    <a:pt x="3552" y="11155"/>
                    <a:pt x="3616" y="11260"/>
                  </a:cubicBezTo>
                  <a:cubicBezTo>
                    <a:pt x="3998" y="11881"/>
                    <a:pt x="4458" y="12345"/>
                    <a:pt x="4981" y="12640"/>
                  </a:cubicBezTo>
                  <a:cubicBezTo>
                    <a:pt x="5206" y="12766"/>
                    <a:pt x="5445" y="12865"/>
                    <a:pt x="5695" y="12932"/>
                  </a:cubicBezTo>
                  <a:cubicBezTo>
                    <a:pt x="6011" y="13018"/>
                    <a:pt x="6339" y="13061"/>
                    <a:pt x="6668" y="13061"/>
                  </a:cubicBezTo>
                  <a:cubicBezTo>
                    <a:pt x="6674" y="13061"/>
                    <a:pt x="6680" y="13061"/>
                    <a:pt x="6686" y="13061"/>
                  </a:cubicBezTo>
                  <a:cubicBezTo>
                    <a:pt x="6997" y="13060"/>
                    <a:pt x="7305" y="13028"/>
                    <a:pt x="7609" y="12962"/>
                  </a:cubicBezTo>
                  <a:cubicBezTo>
                    <a:pt x="8323" y="12811"/>
                    <a:pt x="8962" y="12513"/>
                    <a:pt x="9438" y="12268"/>
                  </a:cubicBezTo>
                  <a:cubicBezTo>
                    <a:pt x="9557" y="12208"/>
                    <a:pt x="9686" y="12142"/>
                    <a:pt x="9831" y="12064"/>
                  </a:cubicBezTo>
                  <a:cubicBezTo>
                    <a:pt x="9931" y="12010"/>
                    <a:pt x="10022" y="11961"/>
                    <a:pt x="10106" y="11913"/>
                  </a:cubicBezTo>
                  <a:lnTo>
                    <a:pt x="10124" y="11904"/>
                  </a:lnTo>
                  <a:lnTo>
                    <a:pt x="10193" y="11864"/>
                  </a:lnTo>
                  <a:lnTo>
                    <a:pt x="10278" y="11815"/>
                  </a:lnTo>
                  <a:lnTo>
                    <a:pt x="10280" y="11814"/>
                  </a:lnTo>
                  <a:lnTo>
                    <a:pt x="10292" y="11809"/>
                  </a:lnTo>
                  <a:cubicBezTo>
                    <a:pt x="10669" y="11586"/>
                    <a:pt x="11216" y="11228"/>
                    <a:pt x="11608" y="10685"/>
                  </a:cubicBezTo>
                  <a:lnTo>
                    <a:pt x="11612" y="10682"/>
                  </a:lnTo>
                  <a:cubicBezTo>
                    <a:pt x="11944" y="10224"/>
                    <a:pt x="12118" y="9691"/>
                    <a:pt x="12103" y="9184"/>
                  </a:cubicBezTo>
                  <a:cubicBezTo>
                    <a:pt x="12103" y="9169"/>
                    <a:pt x="12101" y="9154"/>
                    <a:pt x="12100" y="9141"/>
                  </a:cubicBezTo>
                  <a:lnTo>
                    <a:pt x="12100" y="9139"/>
                  </a:lnTo>
                  <a:cubicBezTo>
                    <a:pt x="12100" y="9127"/>
                    <a:pt x="12098" y="9115"/>
                    <a:pt x="12098" y="9102"/>
                  </a:cubicBezTo>
                  <a:lnTo>
                    <a:pt x="12098" y="9099"/>
                  </a:lnTo>
                  <a:cubicBezTo>
                    <a:pt x="12096" y="9085"/>
                    <a:pt x="12096" y="9070"/>
                    <a:pt x="12094" y="9057"/>
                  </a:cubicBezTo>
                  <a:cubicBezTo>
                    <a:pt x="12093" y="9032"/>
                    <a:pt x="12089" y="9005"/>
                    <a:pt x="12086" y="8978"/>
                  </a:cubicBezTo>
                  <a:cubicBezTo>
                    <a:pt x="12084" y="8965"/>
                    <a:pt x="12081" y="8951"/>
                    <a:pt x="12079" y="8938"/>
                  </a:cubicBezTo>
                  <a:lnTo>
                    <a:pt x="12079" y="8936"/>
                  </a:lnTo>
                  <a:cubicBezTo>
                    <a:pt x="12078" y="8921"/>
                    <a:pt x="12074" y="8906"/>
                    <a:pt x="12071" y="8891"/>
                  </a:cubicBezTo>
                  <a:cubicBezTo>
                    <a:pt x="12016" y="8579"/>
                    <a:pt x="11885" y="8285"/>
                    <a:pt x="11689" y="8035"/>
                  </a:cubicBezTo>
                  <a:cubicBezTo>
                    <a:pt x="11808" y="7378"/>
                    <a:pt x="11729" y="6702"/>
                    <a:pt x="11461" y="6090"/>
                  </a:cubicBezTo>
                  <a:cubicBezTo>
                    <a:pt x="11164" y="5403"/>
                    <a:pt x="10644" y="4804"/>
                    <a:pt x="9993" y="4402"/>
                  </a:cubicBezTo>
                  <a:cubicBezTo>
                    <a:pt x="9423" y="4049"/>
                    <a:pt x="8793" y="3865"/>
                    <a:pt x="8155" y="3865"/>
                  </a:cubicBezTo>
                  <a:cubicBezTo>
                    <a:pt x="8071" y="3865"/>
                    <a:pt x="7987" y="3868"/>
                    <a:pt x="7902" y="3875"/>
                  </a:cubicBezTo>
                  <a:cubicBezTo>
                    <a:pt x="7449" y="3910"/>
                    <a:pt x="7010" y="4038"/>
                    <a:pt x="6609" y="4247"/>
                  </a:cubicBezTo>
                  <a:cubicBezTo>
                    <a:pt x="6420" y="3825"/>
                    <a:pt x="6145" y="3444"/>
                    <a:pt x="5803" y="3129"/>
                  </a:cubicBezTo>
                  <a:cubicBezTo>
                    <a:pt x="5564" y="2912"/>
                    <a:pt x="5300" y="2726"/>
                    <a:pt x="5014" y="2575"/>
                  </a:cubicBezTo>
                  <a:cubicBezTo>
                    <a:pt x="5224" y="2178"/>
                    <a:pt x="5315" y="1728"/>
                    <a:pt x="5274" y="1279"/>
                  </a:cubicBezTo>
                  <a:cubicBezTo>
                    <a:pt x="5246" y="992"/>
                    <a:pt x="5164" y="742"/>
                    <a:pt x="5028" y="538"/>
                  </a:cubicBezTo>
                  <a:cubicBezTo>
                    <a:pt x="4820" y="226"/>
                    <a:pt x="4486" y="25"/>
                    <a:pt x="4132" y="3"/>
                  </a:cubicBezTo>
                  <a:cubicBezTo>
                    <a:pt x="4110" y="1"/>
                    <a:pt x="4088" y="1"/>
                    <a:pt x="40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39" name="Google Shape;3739;p60"/>
            <p:cNvSpPr/>
            <p:nvPr/>
          </p:nvSpPr>
          <p:spPr>
            <a:xfrm rot="864781">
              <a:off x="6574533" y="1588375"/>
              <a:ext cx="472117" cy="436465"/>
            </a:xfrm>
            <a:custGeom>
              <a:avLst/>
              <a:gdLst/>
              <a:ahLst/>
              <a:cxnLst/>
              <a:rect l="l" t="t" r="r" b="b"/>
              <a:pathLst>
                <a:path w="7399" h="6840" extrusionOk="0">
                  <a:moveTo>
                    <a:pt x="3494" y="1"/>
                  </a:moveTo>
                  <a:cubicBezTo>
                    <a:pt x="2811" y="1"/>
                    <a:pt x="2101" y="267"/>
                    <a:pt x="1476" y="899"/>
                  </a:cubicBezTo>
                  <a:cubicBezTo>
                    <a:pt x="556" y="1832"/>
                    <a:pt x="94" y="3026"/>
                    <a:pt x="94" y="3026"/>
                  </a:cubicBezTo>
                  <a:cubicBezTo>
                    <a:pt x="1" y="6709"/>
                    <a:pt x="2720" y="6840"/>
                    <a:pt x="3105" y="6840"/>
                  </a:cubicBezTo>
                  <a:cubicBezTo>
                    <a:pt x="3134" y="6840"/>
                    <a:pt x="3150" y="6839"/>
                    <a:pt x="3150" y="6839"/>
                  </a:cubicBezTo>
                  <a:cubicBezTo>
                    <a:pt x="4441" y="6093"/>
                    <a:pt x="5275" y="5348"/>
                    <a:pt x="5794" y="4644"/>
                  </a:cubicBezTo>
                  <a:cubicBezTo>
                    <a:pt x="7399" y="2470"/>
                    <a:pt x="5572" y="1"/>
                    <a:pt x="34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0" name="Google Shape;3740;p60"/>
            <p:cNvSpPr/>
            <p:nvPr/>
          </p:nvSpPr>
          <p:spPr>
            <a:xfrm rot="864781">
              <a:off x="6558446" y="1715644"/>
              <a:ext cx="412265" cy="299591"/>
            </a:xfrm>
            <a:custGeom>
              <a:avLst/>
              <a:gdLst/>
              <a:ahLst/>
              <a:cxnLst/>
              <a:rect l="l" t="t" r="r" b="b"/>
              <a:pathLst>
                <a:path w="6461" h="4695" extrusionOk="0">
                  <a:moveTo>
                    <a:pt x="537" y="0"/>
                  </a:moveTo>
                  <a:cubicBezTo>
                    <a:pt x="242" y="500"/>
                    <a:pt x="94" y="881"/>
                    <a:pt x="94" y="881"/>
                  </a:cubicBezTo>
                  <a:cubicBezTo>
                    <a:pt x="1" y="4566"/>
                    <a:pt x="2724" y="4695"/>
                    <a:pt x="3106" y="4695"/>
                  </a:cubicBezTo>
                  <a:cubicBezTo>
                    <a:pt x="3134" y="4695"/>
                    <a:pt x="3150" y="4694"/>
                    <a:pt x="3150" y="4694"/>
                  </a:cubicBezTo>
                  <a:cubicBezTo>
                    <a:pt x="4439" y="3949"/>
                    <a:pt x="5273" y="3203"/>
                    <a:pt x="5793" y="2499"/>
                  </a:cubicBezTo>
                  <a:cubicBezTo>
                    <a:pt x="6291" y="1823"/>
                    <a:pt x="6460" y="1119"/>
                    <a:pt x="6391" y="470"/>
                  </a:cubicBezTo>
                  <a:lnTo>
                    <a:pt x="6391" y="470"/>
                  </a:lnTo>
                  <a:cubicBezTo>
                    <a:pt x="6333" y="567"/>
                    <a:pt x="6271" y="661"/>
                    <a:pt x="6202" y="752"/>
                  </a:cubicBezTo>
                  <a:cubicBezTo>
                    <a:pt x="5786" y="1315"/>
                    <a:pt x="5169" y="1904"/>
                    <a:pt x="4280" y="2499"/>
                  </a:cubicBezTo>
                  <a:cubicBezTo>
                    <a:pt x="3930" y="2733"/>
                    <a:pt x="3523" y="2855"/>
                    <a:pt x="3114" y="2855"/>
                  </a:cubicBezTo>
                  <a:cubicBezTo>
                    <a:pt x="2836" y="2855"/>
                    <a:pt x="2558" y="2799"/>
                    <a:pt x="2296" y="2683"/>
                  </a:cubicBezTo>
                  <a:cubicBezTo>
                    <a:pt x="1550" y="2355"/>
                    <a:pt x="718" y="1624"/>
                    <a:pt x="5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1" name="Google Shape;3741;p60"/>
            <p:cNvSpPr/>
            <p:nvPr/>
          </p:nvSpPr>
          <p:spPr>
            <a:xfrm rot="864781">
              <a:off x="6695203" y="1678521"/>
              <a:ext cx="160924" cy="248351"/>
            </a:xfrm>
            <a:custGeom>
              <a:avLst/>
              <a:gdLst/>
              <a:ahLst/>
              <a:cxnLst/>
              <a:rect l="l" t="t" r="r" b="b"/>
              <a:pathLst>
                <a:path w="2522" h="3892" fill="none" extrusionOk="0">
                  <a:moveTo>
                    <a:pt x="2431" y="3648"/>
                  </a:moveTo>
                  <a:cubicBezTo>
                    <a:pt x="2179" y="3891"/>
                    <a:pt x="1777" y="3888"/>
                    <a:pt x="1445" y="3780"/>
                  </a:cubicBezTo>
                  <a:cubicBezTo>
                    <a:pt x="779" y="3562"/>
                    <a:pt x="254" y="2962"/>
                    <a:pt x="128" y="2275"/>
                  </a:cubicBezTo>
                  <a:cubicBezTo>
                    <a:pt x="1" y="1585"/>
                    <a:pt x="278" y="837"/>
                    <a:pt x="821" y="396"/>
                  </a:cubicBezTo>
                  <a:cubicBezTo>
                    <a:pt x="1121" y="153"/>
                    <a:pt x="1529" y="1"/>
                    <a:pt x="1899" y="111"/>
                  </a:cubicBezTo>
                  <a:cubicBezTo>
                    <a:pt x="2256" y="219"/>
                    <a:pt x="2521" y="582"/>
                    <a:pt x="2511" y="956"/>
                  </a:cubicBezTo>
                  <a:cubicBezTo>
                    <a:pt x="2503" y="1330"/>
                    <a:pt x="2219" y="1681"/>
                    <a:pt x="1856" y="1770"/>
                  </a:cubicBezTo>
                  <a:cubicBezTo>
                    <a:pt x="1656" y="1818"/>
                    <a:pt x="1431" y="1790"/>
                    <a:pt x="1272" y="1659"/>
                  </a:cubicBezTo>
                  <a:cubicBezTo>
                    <a:pt x="1114" y="1528"/>
                    <a:pt x="1042" y="1288"/>
                    <a:pt x="1134" y="1106"/>
                  </a:cubicBezTo>
                </a:path>
              </a:pathLst>
            </a:custGeom>
            <a:noFill/>
            <a:ln w="190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2" name="Google Shape;3742;p60"/>
            <p:cNvSpPr/>
            <p:nvPr/>
          </p:nvSpPr>
          <p:spPr>
            <a:xfrm rot="864781">
              <a:off x="6585513" y="1488410"/>
              <a:ext cx="506191" cy="551643"/>
            </a:xfrm>
            <a:custGeom>
              <a:avLst/>
              <a:gdLst/>
              <a:ahLst/>
              <a:cxnLst/>
              <a:rect l="l" t="t" r="r" b="b"/>
              <a:pathLst>
                <a:path w="7933" h="8645" fill="none" extrusionOk="0">
                  <a:moveTo>
                    <a:pt x="101" y="4681"/>
                  </a:moveTo>
                  <a:cubicBezTo>
                    <a:pt x="101" y="4681"/>
                    <a:pt x="563" y="3487"/>
                    <a:pt x="1483" y="2554"/>
                  </a:cubicBezTo>
                  <a:cubicBezTo>
                    <a:pt x="4007" y="0"/>
                    <a:pt x="7933" y="3411"/>
                    <a:pt x="5801" y="6299"/>
                  </a:cubicBezTo>
                  <a:cubicBezTo>
                    <a:pt x="5282" y="7003"/>
                    <a:pt x="4448" y="7748"/>
                    <a:pt x="3157" y="8494"/>
                  </a:cubicBezTo>
                  <a:cubicBezTo>
                    <a:pt x="3157" y="8494"/>
                    <a:pt x="1" y="8645"/>
                    <a:pt x="101" y="468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3" name="Google Shape;3743;p60"/>
            <p:cNvSpPr/>
            <p:nvPr/>
          </p:nvSpPr>
          <p:spPr>
            <a:xfrm rot="864781">
              <a:off x="6332830" y="1439111"/>
              <a:ext cx="685109" cy="613540"/>
            </a:xfrm>
            <a:custGeom>
              <a:avLst/>
              <a:gdLst/>
              <a:ahLst/>
              <a:cxnLst/>
              <a:rect l="l" t="t" r="r" b="b"/>
              <a:pathLst>
                <a:path w="10737" h="9615" extrusionOk="0">
                  <a:moveTo>
                    <a:pt x="2339" y="1"/>
                  </a:moveTo>
                  <a:cubicBezTo>
                    <a:pt x="1964" y="1"/>
                    <a:pt x="1592" y="68"/>
                    <a:pt x="1255" y="230"/>
                  </a:cubicBezTo>
                  <a:cubicBezTo>
                    <a:pt x="600" y="545"/>
                    <a:pt x="130" y="1222"/>
                    <a:pt x="66" y="1947"/>
                  </a:cubicBezTo>
                  <a:cubicBezTo>
                    <a:pt x="1" y="2671"/>
                    <a:pt x="345" y="3421"/>
                    <a:pt x="935" y="3845"/>
                  </a:cubicBezTo>
                  <a:cubicBezTo>
                    <a:pt x="1303" y="4111"/>
                    <a:pt x="1746" y="4235"/>
                    <a:pt x="2194" y="4235"/>
                  </a:cubicBezTo>
                  <a:cubicBezTo>
                    <a:pt x="2258" y="4235"/>
                    <a:pt x="2322" y="4232"/>
                    <a:pt x="2386" y="4227"/>
                  </a:cubicBezTo>
                  <a:cubicBezTo>
                    <a:pt x="2479" y="4220"/>
                    <a:pt x="2557" y="4203"/>
                    <a:pt x="2623" y="4203"/>
                  </a:cubicBezTo>
                  <a:cubicBezTo>
                    <a:pt x="2718" y="4203"/>
                    <a:pt x="2786" y="4238"/>
                    <a:pt x="2837" y="4383"/>
                  </a:cubicBezTo>
                  <a:cubicBezTo>
                    <a:pt x="2904" y="4575"/>
                    <a:pt x="2785" y="4905"/>
                    <a:pt x="2770" y="5103"/>
                  </a:cubicBezTo>
                  <a:cubicBezTo>
                    <a:pt x="2689" y="6156"/>
                    <a:pt x="2941" y="7236"/>
                    <a:pt x="3496" y="8138"/>
                  </a:cubicBezTo>
                  <a:cubicBezTo>
                    <a:pt x="3779" y="8596"/>
                    <a:pt x="4146" y="9017"/>
                    <a:pt x="4616" y="9282"/>
                  </a:cubicBezTo>
                  <a:cubicBezTo>
                    <a:pt x="5030" y="9515"/>
                    <a:pt x="5505" y="9615"/>
                    <a:pt x="5983" y="9615"/>
                  </a:cubicBezTo>
                  <a:cubicBezTo>
                    <a:pt x="6247" y="9615"/>
                    <a:pt x="6511" y="9585"/>
                    <a:pt x="6767" y="9530"/>
                  </a:cubicBezTo>
                  <a:cubicBezTo>
                    <a:pt x="7490" y="9377"/>
                    <a:pt x="8161" y="9047"/>
                    <a:pt x="8813" y="8698"/>
                  </a:cubicBezTo>
                  <a:cubicBezTo>
                    <a:pt x="9390" y="8390"/>
                    <a:pt x="9977" y="8049"/>
                    <a:pt x="10361" y="7521"/>
                  </a:cubicBezTo>
                  <a:cubicBezTo>
                    <a:pt x="10588" y="7207"/>
                    <a:pt x="10737" y="6827"/>
                    <a:pt x="10725" y="6439"/>
                  </a:cubicBezTo>
                  <a:cubicBezTo>
                    <a:pt x="10712" y="6054"/>
                    <a:pt x="10524" y="5665"/>
                    <a:pt x="10198" y="5457"/>
                  </a:cubicBezTo>
                  <a:cubicBezTo>
                    <a:pt x="10046" y="5359"/>
                    <a:pt x="9863" y="5309"/>
                    <a:pt x="9682" y="5309"/>
                  </a:cubicBezTo>
                  <a:cubicBezTo>
                    <a:pt x="9476" y="5309"/>
                    <a:pt x="9272" y="5374"/>
                    <a:pt x="9117" y="5510"/>
                  </a:cubicBezTo>
                  <a:cubicBezTo>
                    <a:pt x="8875" y="5722"/>
                    <a:pt x="8783" y="6052"/>
                    <a:pt x="8644" y="6342"/>
                  </a:cubicBezTo>
                  <a:cubicBezTo>
                    <a:pt x="8320" y="7018"/>
                    <a:pt x="7650" y="7533"/>
                    <a:pt x="6903" y="7603"/>
                  </a:cubicBezTo>
                  <a:cubicBezTo>
                    <a:pt x="6847" y="7609"/>
                    <a:pt x="6790" y="7611"/>
                    <a:pt x="6733" y="7611"/>
                  </a:cubicBezTo>
                  <a:cubicBezTo>
                    <a:pt x="6041" y="7611"/>
                    <a:pt x="5349" y="7211"/>
                    <a:pt x="5065" y="6578"/>
                  </a:cubicBezTo>
                  <a:cubicBezTo>
                    <a:pt x="4784" y="5953"/>
                    <a:pt x="4913" y="5224"/>
                    <a:pt x="5104" y="4563"/>
                  </a:cubicBezTo>
                  <a:cubicBezTo>
                    <a:pt x="5297" y="3904"/>
                    <a:pt x="5548" y="3238"/>
                    <a:pt x="5495" y="2554"/>
                  </a:cubicBezTo>
                  <a:cubicBezTo>
                    <a:pt x="5444" y="1912"/>
                    <a:pt x="5119" y="1303"/>
                    <a:pt x="4644" y="867"/>
                  </a:cubicBezTo>
                  <a:cubicBezTo>
                    <a:pt x="4170" y="431"/>
                    <a:pt x="3554" y="161"/>
                    <a:pt x="2919" y="52"/>
                  </a:cubicBezTo>
                  <a:cubicBezTo>
                    <a:pt x="2728" y="19"/>
                    <a:pt x="2533" y="1"/>
                    <a:pt x="23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4" name="Google Shape;3744;p60"/>
            <p:cNvSpPr/>
            <p:nvPr/>
          </p:nvSpPr>
          <p:spPr>
            <a:xfrm rot="864781">
              <a:off x="6462403" y="1771402"/>
              <a:ext cx="513465" cy="297677"/>
            </a:xfrm>
            <a:custGeom>
              <a:avLst/>
              <a:gdLst/>
              <a:ahLst/>
              <a:cxnLst/>
              <a:rect l="l" t="t" r="r" b="b"/>
              <a:pathLst>
                <a:path w="8047" h="4665" extrusionOk="0">
                  <a:moveTo>
                    <a:pt x="102" y="1"/>
                  </a:moveTo>
                  <a:cubicBezTo>
                    <a:pt x="92" y="51"/>
                    <a:pt x="86" y="101"/>
                    <a:pt x="81" y="152"/>
                  </a:cubicBezTo>
                  <a:cubicBezTo>
                    <a:pt x="0" y="1205"/>
                    <a:pt x="252" y="2287"/>
                    <a:pt x="808" y="3187"/>
                  </a:cubicBezTo>
                  <a:cubicBezTo>
                    <a:pt x="1090" y="3645"/>
                    <a:pt x="1457" y="4066"/>
                    <a:pt x="1927" y="4331"/>
                  </a:cubicBezTo>
                  <a:cubicBezTo>
                    <a:pt x="2342" y="4565"/>
                    <a:pt x="2818" y="4664"/>
                    <a:pt x="3298" y="4664"/>
                  </a:cubicBezTo>
                  <a:cubicBezTo>
                    <a:pt x="3561" y="4664"/>
                    <a:pt x="3824" y="4635"/>
                    <a:pt x="4080" y="4581"/>
                  </a:cubicBezTo>
                  <a:cubicBezTo>
                    <a:pt x="4803" y="4426"/>
                    <a:pt x="5474" y="4096"/>
                    <a:pt x="6123" y="3747"/>
                  </a:cubicBezTo>
                  <a:cubicBezTo>
                    <a:pt x="6700" y="3440"/>
                    <a:pt x="7288" y="3098"/>
                    <a:pt x="7670" y="2570"/>
                  </a:cubicBezTo>
                  <a:cubicBezTo>
                    <a:pt x="7899" y="2256"/>
                    <a:pt x="8046" y="1876"/>
                    <a:pt x="8034" y="1490"/>
                  </a:cubicBezTo>
                  <a:cubicBezTo>
                    <a:pt x="8031" y="1373"/>
                    <a:pt x="8013" y="1257"/>
                    <a:pt x="7977" y="1146"/>
                  </a:cubicBezTo>
                  <a:cubicBezTo>
                    <a:pt x="7912" y="1339"/>
                    <a:pt x="7818" y="1520"/>
                    <a:pt x="7697" y="1685"/>
                  </a:cubicBezTo>
                  <a:cubicBezTo>
                    <a:pt x="7312" y="2216"/>
                    <a:pt x="6726" y="2555"/>
                    <a:pt x="6149" y="2863"/>
                  </a:cubicBezTo>
                  <a:cubicBezTo>
                    <a:pt x="5497" y="3214"/>
                    <a:pt x="4825" y="3543"/>
                    <a:pt x="4104" y="3695"/>
                  </a:cubicBezTo>
                  <a:cubicBezTo>
                    <a:pt x="3847" y="3749"/>
                    <a:pt x="3583" y="3779"/>
                    <a:pt x="3319" y="3779"/>
                  </a:cubicBezTo>
                  <a:cubicBezTo>
                    <a:pt x="2841" y="3779"/>
                    <a:pt x="2366" y="3680"/>
                    <a:pt x="1952" y="3447"/>
                  </a:cubicBezTo>
                  <a:cubicBezTo>
                    <a:pt x="1481" y="3182"/>
                    <a:pt x="1115" y="2763"/>
                    <a:pt x="834" y="2303"/>
                  </a:cubicBezTo>
                  <a:cubicBezTo>
                    <a:pt x="408" y="1606"/>
                    <a:pt x="156" y="816"/>
                    <a:pt x="102" y="1"/>
                  </a:cubicBezTo>
                  <a:close/>
                </a:path>
              </a:pathLst>
            </a:custGeom>
            <a:solidFill>
              <a:srgbClr val="1A2A25">
                <a:alpha val="19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5" name="Google Shape;3745;p60"/>
            <p:cNvSpPr/>
            <p:nvPr/>
          </p:nvSpPr>
          <p:spPr>
            <a:xfrm rot="864781">
              <a:off x="6332623" y="1436277"/>
              <a:ext cx="685109" cy="620814"/>
            </a:xfrm>
            <a:custGeom>
              <a:avLst/>
              <a:gdLst/>
              <a:ahLst/>
              <a:cxnLst/>
              <a:rect l="l" t="t" r="r" b="b"/>
              <a:pathLst>
                <a:path w="10737" h="9729" fill="none" extrusionOk="0">
                  <a:moveTo>
                    <a:pt x="935" y="3889"/>
                  </a:moveTo>
                  <a:cubicBezTo>
                    <a:pt x="345" y="3465"/>
                    <a:pt x="1" y="2715"/>
                    <a:pt x="66" y="1991"/>
                  </a:cubicBezTo>
                  <a:cubicBezTo>
                    <a:pt x="130" y="1266"/>
                    <a:pt x="600" y="589"/>
                    <a:pt x="1255" y="274"/>
                  </a:cubicBezTo>
                  <a:cubicBezTo>
                    <a:pt x="1767" y="29"/>
                    <a:pt x="2360" y="0"/>
                    <a:pt x="2919" y="96"/>
                  </a:cubicBezTo>
                  <a:cubicBezTo>
                    <a:pt x="3554" y="205"/>
                    <a:pt x="4170" y="475"/>
                    <a:pt x="4644" y="911"/>
                  </a:cubicBezTo>
                  <a:cubicBezTo>
                    <a:pt x="5119" y="1347"/>
                    <a:pt x="5444" y="1956"/>
                    <a:pt x="5495" y="2598"/>
                  </a:cubicBezTo>
                  <a:cubicBezTo>
                    <a:pt x="5548" y="3282"/>
                    <a:pt x="5297" y="3948"/>
                    <a:pt x="5104" y="4607"/>
                  </a:cubicBezTo>
                  <a:cubicBezTo>
                    <a:pt x="4913" y="5268"/>
                    <a:pt x="4784" y="5997"/>
                    <a:pt x="5065" y="6622"/>
                  </a:cubicBezTo>
                  <a:cubicBezTo>
                    <a:pt x="5372" y="7307"/>
                    <a:pt x="6157" y="7719"/>
                    <a:pt x="6903" y="7647"/>
                  </a:cubicBezTo>
                  <a:cubicBezTo>
                    <a:pt x="7650" y="7577"/>
                    <a:pt x="8320" y="7062"/>
                    <a:pt x="8644" y="6386"/>
                  </a:cubicBezTo>
                  <a:cubicBezTo>
                    <a:pt x="8783" y="6096"/>
                    <a:pt x="8875" y="5766"/>
                    <a:pt x="9117" y="5554"/>
                  </a:cubicBezTo>
                  <a:cubicBezTo>
                    <a:pt x="9409" y="5299"/>
                    <a:pt x="9871" y="5293"/>
                    <a:pt x="10198" y="5501"/>
                  </a:cubicBezTo>
                  <a:cubicBezTo>
                    <a:pt x="10524" y="5709"/>
                    <a:pt x="10712" y="6098"/>
                    <a:pt x="10725" y="6483"/>
                  </a:cubicBezTo>
                  <a:cubicBezTo>
                    <a:pt x="10737" y="6871"/>
                    <a:pt x="10588" y="7251"/>
                    <a:pt x="10361" y="7565"/>
                  </a:cubicBezTo>
                  <a:cubicBezTo>
                    <a:pt x="9977" y="8093"/>
                    <a:pt x="9390" y="8434"/>
                    <a:pt x="8813" y="8742"/>
                  </a:cubicBezTo>
                  <a:cubicBezTo>
                    <a:pt x="8161" y="9091"/>
                    <a:pt x="7490" y="9421"/>
                    <a:pt x="6767" y="9574"/>
                  </a:cubicBezTo>
                  <a:cubicBezTo>
                    <a:pt x="6046" y="9728"/>
                    <a:pt x="5258" y="9688"/>
                    <a:pt x="4616" y="9326"/>
                  </a:cubicBezTo>
                  <a:cubicBezTo>
                    <a:pt x="4146" y="9061"/>
                    <a:pt x="3779" y="8640"/>
                    <a:pt x="3496" y="8182"/>
                  </a:cubicBezTo>
                  <a:cubicBezTo>
                    <a:pt x="2941" y="7280"/>
                    <a:pt x="2689" y="6200"/>
                    <a:pt x="2770" y="5147"/>
                  </a:cubicBezTo>
                  <a:cubicBezTo>
                    <a:pt x="2785" y="4949"/>
                    <a:pt x="2904" y="4619"/>
                    <a:pt x="2837" y="4427"/>
                  </a:cubicBezTo>
                  <a:cubicBezTo>
                    <a:pt x="2751" y="4181"/>
                    <a:pt x="2614" y="4253"/>
                    <a:pt x="2386" y="4271"/>
                  </a:cubicBezTo>
                  <a:cubicBezTo>
                    <a:pt x="1874" y="4312"/>
                    <a:pt x="1356" y="4193"/>
                    <a:pt x="935" y="3889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6" name="Google Shape;3746;p60"/>
            <p:cNvSpPr/>
            <p:nvPr/>
          </p:nvSpPr>
          <p:spPr>
            <a:xfrm rot="864781">
              <a:off x="6491740" y="1453138"/>
              <a:ext cx="93415" cy="115370"/>
            </a:xfrm>
            <a:custGeom>
              <a:avLst/>
              <a:gdLst/>
              <a:ahLst/>
              <a:cxnLst/>
              <a:rect l="l" t="t" r="r" b="b"/>
              <a:pathLst>
                <a:path w="1464" h="1808" extrusionOk="0">
                  <a:moveTo>
                    <a:pt x="733" y="0"/>
                  </a:moveTo>
                  <a:cubicBezTo>
                    <a:pt x="327" y="0"/>
                    <a:pt x="0" y="404"/>
                    <a:pt x="0" y="904"/>
                  </a:cubicBezTo>
                  <a:cubicBezTo>
                    <a:pt x="0" y="1404"/>
                    <a:pt x="327" y="1808"/>
                    <a:pt x="733" y="1808"/>
                  </a:cubicBezTo>
                  <a:cubicBezTo>
                    <a:pt x="1137" y="1808"/>
                    <a:pt x="1464" y="1404"/>
                    <a:pt x="1464" y="904"/>
                  </a:cubicBezTo>
                  <a:cubicBezTo>
                    <a:pt x="1464" y="404"/>
                    <a:pt x="1137" y="0"/>
                    <a:pt x="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7" name="Google Shape;3747;p60"/>
            <p:cNvSpPr/>
            <p:nvPr/>
          </p:nvSpPr>
          <p:spPr>
            <a:xfrm rot="864781">
              <a:off x="6542264" y="1441850"/>
              <a:ext cx="70891" cy="60812"/>
            </a:xfrm>
            <a:custGeom>
              <a:avLst/>
              <a:gdLst/>
              <a:ahLst/>
              <a:cxnLst/>
              <a:rect l="l" t="t" r="r" b="b"/>
              <a:pathLst>
                <a:path w="1111" h="953" extrusionOk="0">
                  <a:moveTo>
                    <a:pt x="636" y="1"/>
                  </a:moveTo>
                  <a:cubicBezTo>
                    <a:pt x="213" y="1"/>
                    <a:pt x="0" y="512"/>
                    <a:pt x="300" y="813"/>
                  </a:cubicBezTo>
                  <a:cubicBezTo>
                    <a:pt x="397" y="909"/>
                    <a:pt x="516" y="952"/>
                    <a:pt x="632" y="952"/>
                  </a:cubicBezTo>
                  <a:cubicBezTo>
                    <a:pt x="876" y="952"/>
                    <a:pt x="1110" y="763"/>
                    <a:pt x="1110" y="477"/>
                  </a:cubicBezTo>
                  <a:cubicBezTo>
                    <a:pt x="1110" y="214"/>
                    <a:pt x="897" y="1"/>
                    <a:pt x="6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8" name="Google Shape;3748;p60"/>
            <p:cNvSpPr/>
            <p:nvPr/>
          </p:nvSpPr>
          <p:spPr>
            <a:xfrm rot="864781">
              <a:off x="6504264" y="1542432"/>
              <a:ext cx="97371" cy="57749"/>
            </a:xfrm>
            <a:custGeom>
              <a:avLst/>
              <a:gdLst/>
              <a:ahLst/>
              <a:cxnLst/>
              <a:rect l="l" t="t" r="r" b="b"/>
              <a:pathLst>
                <a:path w="1526" h="905" extrusionOk="0">
                  <a:moveTo>
                    <a:pt x="764" y="0"/>
                  </a:moveTo>
                  <a:cubicBezTo>
                    <a:pt x="343" y="0"/>
                    <a:pt x="1" y="201"/>
                    <a:pt x="1" y="451"/>
                  </a:cubicBezTo>
                  <a:cubicBezTo>
                    <a:pt x="1" y="701"/>
                    <a:pt x="343" y="904"/>
                    <a:pt x="764" y="904"/>
                  </a:cubicBezTo>
                  <a:cubicBezTo>
                    <a:pt x="1185" y="904"/>
                    <a:pt x="1525" y="701"/>
                    <a:pt x="1525" y="451"/>
                  </a:cubicBezTo>
                  <a:cubicBezTo>
                    <a:pt x="1525" y="201"/>
                    <a:pt x="1185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9" name="Google Shape;3749;p60"/>
            <p:cNvSpPr/>
            <p:nvPr/>
          </p:nvSpPr>
          <p:spPr>
            <a:xfrm rot="864781">
              <a:off x="6451103" y="1257705"/>
              <a:ext cx="89714" cy="128770"/>
            </a:xfrm>
            <a:custGeom>
              <a:avLst/>
              <a:gdLst/>
              <a:ahLst/>
              <a:cxnLst/>
              <a:rect l="l" t="t" r="r" b="b"/>
              <a:pathLst>
                <a:path w="1406" h="2018" fill="none" extrusionOk="0">
                  <a:moveTo>
                    <a:pt x="1305" y="2018"/>
                  </a:moveTo>
                  <a:cubicBezTo>
                    <a:pt x="1406" y="1619"/>
                    <a:pt x="1396" y="1199"/>
                    <a:pt x="1280" y="805"/>
                  </a:cubicBezTo>
                  <a:cubicBezTo>
                    <a:pt x="1226" y="626"/>
                    <a:pt x="1149" y="450"/>
                    <a:pt x="1030" y="307"/>
                  </a:cubicBezTo>
                  <a:cubicBezTo>
                    <a:pt x="909" y="163"/>
                    <a:pt x="745" y="52"/>
                    <a:pt x="561" y="24"/>
                  </a:cubicBezTo>
                  <a:cubicBezTo>
                    <a:pt x="416" y="0"/>
                    <a:pt x="260" y="30"/>
                    <a:pt x="153" y="128"/>
                  </a:cubicBezTo>
                  <a:cubicBezTo>
                    <a:pt x="46" y="225"/>
                    <a:pt x="0" y="394"/>
                    <a:pt x="67" y="524"/>
                  </a:cubicBezTo>
                  <a:cubicBezTo>
                    <a:pt x="135" y="651"/>
                    <a:pt x="322" y="708"/>
                    <a:pt x="436" y="619"/>
                  </a:cubicBezTo>
                  <a:cubicBezTo>
                    <a:pt x="445" y="567"/>
                    <a:pt x="453" y="515"/>
                    <a:pt x="462" y="461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0" name="Google Shape;3750;p60"/>
            <p:cNvSpPr/>
            <p:nvPr/>
          </p:nvSpPr>
          <p:spPr>
            <a:xfrm rot="864781">
              <a:off x="6620229" y="1287227"/>
              <a:ext cx="60809" cy="140383"/>
            </a:xfrm>
            <a:custGeom>
              <a:avLst/>
              <a:gdLst/>
              <a:ahLst/>
              <a:cxnLst/>
              <a:rect l="l" t="t" r="r" b="b"/>
              <a:pathLst>
                <a:path w="953" h="2200" fill="none" extrusionOk="0">
                  <a:moveTo>
                    <a:pt x="161" y="2199"/>
                  </a:moveTo>
                  <a:cubicBezTo>
                    <a:pt x="657" y="1875"/>
                    <a:pt x="953" y="1263"/>
                    <a:pt x="896" y="671"/>
                  </a:cubicBezTo>
                  <a:cubicBezTo>
                    <a:pt x="882" y="521"/>
                    <a:pt x="845" y="370"/>
                    <a:pt x="761" y="244"/>
                  </a:cubicBezTo>
                  <a:cubicBezTo>
                    <a:pt x="678" y="116"/>
                    <a:pt x="542" y="19"/>
                    <a:pt x="391" y="11"/>
                  </a:cubicBezTo>
                  <a:cubicBezTo>
                    <a:pt x="238" y="1"/>
                    <a:pt x="79" y="95"/>
                    <a:pt x="37" y="239"/>
                  </a:cubicBezTo>
                  <a:cubicBezTo>
                    <a:pt x="0" y="368"/>
                    <a:pt x="57" y="507"/>
                    <a:pt x="174" y="574"/>
                  </a:cubicBezTo>
                  <a:cubicBezTo>
                    <a:pt x="293" y="640"/>
                    <a:pt x="441" y="614"/>
                    <a:pt x="532" y="514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9" name="Google Shape;2325;p46">
            <a:extLst>
              <a:ext uri="{FF2B5EF4-FFF2-40B4-BE49-F238E27FC236}">
                <a16:creationId xmlns:a16="http://schemas.microsoft.com/office/drawing/2014/main" id="{4A59EC68-AD51-400F-81F1-78F48C1033BD}"/>
              </a:ext>
            </a:extLst>
          </p:cNvPr>
          <p:cNvGrpSpPr/>
          <p:nvPr/>
        </p:nvGrpSpPr>
        <p:grpSpPr>
          <a:xfrm>
            <a:off x="875867" y="261865"/>
            <a:ext cx="566427" cy="563860"/>
            <a:chOff x="882450" y="4001850"/>
            <a:chExt cx="595800" cy="593100"/>
          </a:xfrm>
        </p:grpSpPr>
        <p:sp>
          <p:nvSpPr>
            <p:cNvPr id="110" name="Google Shape;2326;p46">
              <a:hlinkClick r:id="" action="ppaction://noaction"/>
              <a:extLst>
                <a:ext uri="{FF2B5EF4-FFF2-40B4-BE49-F238E27FC236}">
                  <a16:creationId xmlns:a16="http://schemas.microsoft.com/office/drawing/2014/main" id="{E89AC4C8-1E97-4E6B-8D3D-0E849ECC32A7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" name="Google Shape;2327;p46">
              <a:hlinkClick r:id="" action="ppaction://noaction"/>
              <a:extLst>
                <a:ext uri="{FF2B5EF4-FFF2-40B4-BE49-F238E27FC236}">
                  <a16:creationId xmlns:a16="http://schemas.microsoft.com/office/drawing/2014/main" id="{A5DFB7F5-B87D-4DEA-81FA-7D502686C1BA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12" name="Google Shape;2328;p46">
            <a:extLst>
              <a:ext uri="{FF2B5EF4-FFF2-40B4-BE49-F238E27FC236}">
                <a16:creationId xmlns:a16="http://schemas.microsoft.com/office/drawing/2014/main" id="{CC8ED735-B99F-4E55-8DE0-9B4FD6C9EB2A}"/>
              </a:ext>
            </a:extLst>
          </p:cNvPr>
          <p:cNvGrpSpPr/>
          <p:nvPr/>
        </p:nvGrpSpPr>
        <p:grpSpPr>
          <a:xfrm>
            <a:off x="1496527" y="256465"/>
            <a:ext cx="566427" cy="563860"/>
            <a:chOff x="882450" y="4001850"/>
            <a:chExt cx="595800" cy="593100"/>
          </a:xfrm>
        </p:grpSpPr>
        <p:sp>
          <p:nvSpPr>
            <p:cNvPr id="113" name="Google Shape;2329;p46">
              <a:hlinkClick r:id="" action="ppaction://noaction"/>
              <a:extLst>
                <a:ext uri="{FF2B5EF4-FFF2-40B4-BE49-F238E27FC236}">
                  <a16:creationId xmlns:a16="http://schemas.microsoft.com/office/drawing/2014/main" id="{5C54EBFD-95EA-4848-9589-1B10C66A5167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" name="Google Shape;2330;p46">
              <a:hlinkClick r:id="" action="ppaction://noaction"/>
              <a:extLst>
                <a:ext uri="{FF2B5EF4-FFF2-40B4-BE49-F238E27FC236}">
                  <a16:creationId xmlns:a16="http://schemas.microsoft.com/office/drawing/2014/main" id="{72CBE404-9B79-47A4-B8DC-441AAD2D77EE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15" name="Google Shape;2331;p46">
            <a:extLst>
              <a:ext uri="{FF2B5EF4-FFF2-40B4-BE49-F238E27FC236}">
                <a16:creationId xmlns:a16="http://schemas.microsoft.com/office/drawing/2014/main" id="{E9E23822-42A8-4E44-81DA-55C40B43F726}"/>
              </a:ext>
            </a:extLst>
          </p:cNvPr>
          <p:cNvGrpSpPr/>
          <p:nvPr/>
        </p:nvGrpSpPr>
        <p:grpSpPr>
          <a:xfrm>
            <a:off x="2117187" y="256465"/>
            <a:ext cx="566427" cy="563860"/>
            <a:chOff x="882450" y="4001850"/>
            <a:chExt cx="595800" cy="593100"/>
          </a:xfrm>
        </p:grpSpPr>
        <p:sp>
          <p:nvSpPr>
            <p:cNvPr id="116" name="Google Shape;2332;p46">
              <a:hlinkClick r:id="" action="ppaction://noaction"/>
              <a:extLst>
                <a:ext uri="{FF2B5EF4-FFF2-40B4-BE49-F238E27FC236}">
                  <a16:creationId xmlns:a16="http://schemas.microsoft.com/office/drawing/2014/main" id="{569F737E-5AF0-4B52-904D-BD32DBEC2DFA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" name="Google Shape;2333;p46">
              <a:hlinkClick r:id="" action="ppaction://noaction"/>
              <a:extLst>
                <a:ext uri="{FF2B5EF4-FFF2-40B4-BE49-F238E27FC236}">
                  <a16:creationId xmlns:a16="http://schemas.microsoft.com/office/drawing/2014/main" id="{EC5CCEF6-07D7-4279-B866-FBFA63667FCB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18" name="Google Shape;2334;p46">
            <a:extLst>
              <a:ext uri="{FF2B5EF4-FFF2-40B4-BE49-F238E27FC236}">
                <a16:creationId xmlns:a16="http://schemas.microsoft.com/office/drawing/2014/main" id="{574A288C-A0B5-48FB-B4FB-83167015F420}"/>
              </a:ext>
            </a:extLst>
          </p:cNvPr>
          <p:cNvGrpSpPr/>
          <p:nvPr/>
        </p:nvGrpSpPr>
        <p:grpSpPr>
          <a:xfrm>
            <a:off x="2737847" y="256465"/>
            <a:ext cx="566427" cy="563860"/>
            <a:chOff x="882450" y="4001850"/>
            <a:chExt cx="595800" cy="593100"/>
          </a:xfrm>
        </p:grpSpPr>
        <p:sp>
          <p:nvSpPr>
            <p:cNvPr id="119" name="Google Shape;2335;p46">
              <a:hlinkClick r:id="" action="ppaction://noaction"/>
              <a:extLst>
                <a:ext uri="{FF2B5EF4-FFF2-40B4-BE49-F238E27FC236}">
                  <a16:creationId xmlns:a16="http://schemas.microsoft.com/office/drawing/2014/main" id="{844449FB-570A-45CB-801D-78304ED47718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" name="Google Shape;2336;p46">
              <a:hlinkClick r:id="" action="ppaction://noaction"/>
              <a:extLst>
                <a:ext uri="{FF2B5EF4-FFF2-40B4-BE49-F238E27FC236}">
                  <a16:creationId xmlns:a16="http://schemas.microsoft.com/office/drawing/2014/main" id="{C8E23569-F575-460A-98C7-50AE5758D7FC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21" name="Google Shape;2337;p46">
            <a:extLst>
              <a:ext uri="{FF2B5EF4-FFF2-40B4-BE49-F238E27FC236}">
                <a16:creationId xmlns:a16="http://schemas.microsoft.com/office/drawing/2014/main" id="{FECD1049-9F73-4B64-B41B-04D63D4699BF}"/>
              </a:ext>
            </a:extLst>
          </p:cNvPr>
          <p:cNvGrpSpPr/>
          <p:nvPr/>
        </p:nvGrpSpPr>
        <p:grpSpPr>
          <a:xfrm>
            <a:off x="3358506" y="256465"/>
            <a:ext cx="566427" cy="563860"/>
            <a:chOff x="882450" y="4001850"/>
            <a:chExt cx="595800" cy="593100"/>
          </a:xfrm>
        </p:grpSpPr>
        <p:sp>
          <p:nvSpPr>
            <p:cNvPr id="122" name="Google Shape;2338;p46">
              <a:hlinkClick r:id="" action="ppaction://noaction"/>
              <a:extLst>
                <a:ext uri="{FF2B5EF4-FFF2-40B4-BE49-F238E27FC236}">
                  <a16:creationId xmlns:a16="http://schemas.microsoft.com/office/drawing/2014/main" id="{4A630BF0-7373-494E-9918-41AF7ECFB568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" name="Google Shape;2339;p46">
              <a:hlinkClick r:id="" action="ppaction://noaction"/>
              <a:extLst>
                <a:ext uri="{FF2B5EF4-FFF2-40B4-BE49-F238E27FC236}">
                  <a16:creationId xmlns:a16="http://schemas.microsoft.com/office/drawing/2014/main" id="{41382BAC-077A-4975-9E03-F3A4F7D8EDEA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24" name="Google Shape;2340;p46">
            <a:extLst>
              <a:ext uri="{FF2B5EF4-FFF2-40B4-BE49-F238E27FC236}">
                <a16:creationId xmlns:a16="http://schemas.microsoft.com/office/drawing/2014/main" id="{FC8FB8DE-6F43-4112-8CA3-4DCA4E1D5EA4}"/>
              </a:ext>
            </a:extLst>
          </p:cNvPr>
          <p:cNvGrpSpPr/>
          <p:nvPr/>
        </p:nvGrpSpPr>
        <p:grpSpPr>
          <a:xfrm>
            <a:off x="3979166" y="256465"/>
            <a:ext cx="566427" cy="563860"/>
            <a:chOff x="882450" y="4001850"/>
            <a:chExt cx="595800" cy="593100"/>
          </a:xfrm>
        </p:grpSpPr>
        <p:sp>
          <p:nvSpPr>
            <p:cNvPr id="125" name="Google Shape;2341;p46">
              <a:hlinkClick r:id="" action="ppaction://noaction"/>
              <a:extLst>
                <a:ext uri="{FF2B5EF4-FFF2-40B4-BE49-F238E27FC236}">
                  <a16:creationId xmlns:a16="http://schemas.microsoft.com/office/drawing/2014/main" id="{7C08DB66-7173-4374-881F-517CC987AF19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" name="Google Shape;2342;p46">
              <a:hlinkClick r:id="" action="ppaction://noaction"/>
              <a:extLst>
                <a:ext uri="{FF2B5EF4-FFF2-40B4-BE49-F238E27FC236}">
                  <a16:creationId xmlns:a16="http://schemas.microsoft.com/office/drawing/2014/main" id="{62E73E60-3B2A-4F77-84C6-F118DE953B90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127" name="Google Shape;2343;p46">
            <a:hlinkClick r:id="rId3" action="ppaction://hlinksldjump"/>
            <a:extLst>
              <a:ext uri="{FF2B5EF4-FFF2-40B4-BE49-F238E27FC236}">
                <a16:creationId xmlns:a16="http://schemas.microsoft.com/office/drawing/2014/main" id="{3F703580-DBD0-47CE-864E-1EBD53F8774E}"/>
              </a:ext>
            </a:extLst>
          </p:cNvPr>
          <p:cNvSpPr txBox="1"/>
          <p:nvPr/>
        </p:nvSpPr>
        <p:spPr>
          <a:xfrm>
            <a:off x="874401" y="3946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ژان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8" name="Google Shape;2344;p46">
            <a:hlinkClick r:id="rId4" action="ppaction://hlinksldjump"/>
            <a:extLst>
              <a:ext uri="{FF2B5EF4-FFF2-40B4-BE49-F238E27FC236}">
                <a16:creationId xmlns:a16="http://schemas.microsoft.com/office/drawing/2014/main" id="{96A7AE1A-E5AF-4C01-87BC-9E177D224CE7}"/>
              </a:ext>
            </a:extLst>
          </p:cNvPr>
          <p:cNvSpPr txBox="1"/>
          <p:nvPr/>
        </p:nvSpPr>
        <p:spPr>
          <a:xfrm>
            <a:off x="1495061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فوریه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29" name="Google Shape;2345;p46">
            <a:hlinkClick r:id="" action="ppaction://noaction"/>
            <a:extLst>
              <a:ext uri="{FF2B5EF4-FFF2-40B4-BE49-F238E27FC236}">
                <a16:creationId xmlns:a16="http://schemas.microsoft.com/office/drawing/2014/main" id="{B23B79BF-48C7-4B24-9BE4-76858EF0B6F5}"/>
              </a:ext>
            </a:extLst>
          </p:cNvPr>
          <p:cNvSpPr txBox="1"/>
          <p:nvPr/>
        </p:nvSpPr>
        <p:spPr>
          <a:xfrm>
            <a:off x="211572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30" name="Google Shape;2346;p46">
            <a:hlinkClick r:id="rId5" action="ppaction://hlinksldjump"/>
            <a:extLst>
              <a:ext uri="{FF2B5EF4-FFF2-40B4-BE49-F238E27FC236}">
                <a16:creationId xmlns:a16="http://schemas.microsoft.com/office/drawing/2014/main" id="{1CD2DFD0-F825-4AE3-AB73-A164BC8C6351}"/>
              </a:ext>
            </a:extLst>
          </p:cNvPr>
          <p:cNvSpPr txBox="1"/>
          <p:nvPr/>
        </p:nvSpPr>
        <p:spPr>
          <a:xfrm>
            <a:off x="273638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آوریل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31" name="Google Shape;2347;p46">
            <a:hlinkClick r:id="" action="ppaction://noaction"/>
            <a:extLst>
              <a:ext uri="{FF2B5EF4-FFF2-40B4-BE49-F238E27FC236}">
                <a16:creationId xmlns:a16="http://schemas.microsoft.com/office/drawing/2014/main" id="{520C37CB-CF6E-4AE4-87D9-731FFD97B987}"/>
              </a:ext>
            </a:extLst>
          </p:cNvPr>
          <p:cNvSpPr txBox="1"/>
          <p:nvPr/>
        </p:nvSpPr>
        <p:spPr>
          <a:xfrm>
            <a:off x="335704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ممکن است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32" name="Google Shape;2348;p46">
            <a:hlinkClick r:id="" action="ppaction://noaction"/>
            <a:extLst>
              <a:ext uri="{FF2B5EF4-FFF2-40B4-BE49-F238E27FC236}">
                <a16:creationId xmlns:a16="http://schemas.microsoft.com/office/drawing/2014/main" id="{E73B84B9-2576-4978-AB73-1241692167D9}"/>
              </a:ext>
            </a:extLst>
          </p:cNvPr>
          <p:cNvSpPr txBox="1"/>
          <p:nvPr/>
        </p:nvSpPr>
        <p:spPr>
          <a:xfrm>
            <a:off x="397770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grpSp>
        <p:nvGrpSpPr>
          <p:cNvPr id="133" name="Google Shape;2349;p46">
            <a:extLst>
              <a:ext uri="{FF2B5EF4-FFF2-40B4-BE49-F238E27FC236}">
                <a16:creationId xmlns:a16="http://schemas.microsoft.com/office/drawing/2014/main" id="{822337B8-844D-4350-A75C-E3415400DDBA}"/>
              </a:ext>
            </a:extLst>
          </p:cNvPr>
          <p:cNvGrpSpPr/>
          <p:nvPr/>
        </p:nvGrpSpPr>
        <p:grpSpPr>
          <a:xfrm>
            <a:off x="4599826" y="261870"/>
            <a:ext cx="566427" cy="563860"/>
            <a:chOff x="882450" y="4001850"/>
            <a:chExt cx="595800" cy="593100"/>
          </a:xfrm>
        </p:grpSpPr>
        <p:sp>
          <p:nvSpPr>
            <p:cNvPr id="134" name="Google Shape;2350;p46">
              <a:hlinkClick r:id="" action="ppaction://noaction"/>
              <a:extLst>
                <a:ext uri="{FF2B5EF4-FFF2-40B4-BE49-F238E27FC236}">
                  <a16:creationId xmlns:a16="http://schemas.microsoft.com/office/drawing/2014/main" id="{1CBDFE34-7178-4AD0-828F-00115A470C07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" name="Google Shape;2351;p46">
              <a:hlinkClick r:id="" action="ppaction://noaction"/>
              <a:extLst>
                <a:ext uri="{FF2B5EF4-FFF2-40B4-BE49-F238E27FC236}">
                  <a16:creationId xmlns:a16="http://schemas.microsoft.com/office/drawing/2014/main" id="{C3A8FF2A-3600-4DB0-9D26-88C629965DEE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36" name="Google Shape;2352;p46">
            <a:extLst>
              <a:ext uri="{FF2B5EF4-FFF2-40B4-BE49-F238E27FC236}">
                <a16:creationId xmlns:a16="http://schemas.microsoft.com/office/drawing/2014/main" id="{F6D827E7-5571-4272-8382-E989F78F3FA3}"/>
              </a:ext>
            </a:extLst>
          </p:cNvPr>
          <p:cNvGrpSpPr/>
          <p:nvPr/>
        </p:nvGrpSpPr>
        <p:grpSpPr>
          <a:xfrm>
            <a:off x="5220485" y="261870"/>
            <a:ext cx="566427" cy="563860"/>
            <a:chOff x="882450" y="4001850"/>
            <a:chExt cx="595800" cy="593100"/>
          </a:xfrm>
        </p:grpSpPr>
        <p:sp>
          <p:nvSpPr>
            <p:cNvPr id="137" name="Google Shape;2353;p46">
              <a:hlinkClick r:id="" action="ppaction://noaction"/>
              <a:extLst>
                <a:ext uri="{FF2B5EF4-FFF2-40B4-BE49-F238E27FC236}">
                  <a16:creationId xmlns:a16="http://schemas.microsoft.com/office/drawing/2014/main" id="{E6E3CF0A-8FAB-4522-A8FA-07EF0D11E762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" name="Google Shape;2354;p46">
              <a:hlinkClick r:id="" action="ppaction://noaction"/>
              <a:extLst>
                <a:ext uri="{FF2B5EF4-FFF2-40B4-BE49-F238E27FC236}">
                  <a16:creationId xmlns:a16="http://schemas.microsoft.com/office/drawing/2014/main" id="{319E4E10-4D25-48BD-A5F2-36F57FFB8C66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39" name="Google Shape;2355;p46">
            <a:extLst>
              <a:ext uri="{FF2B5EF4-FFF2-40B4-BE49-F238E27FC236}">
                <a16:creationId xmlns:a16="http://schemas.microsoft.com/office/drawing/2014/main" id="{3172EB80-9C14-4A75-94EB-8052286A325F}"/>
              </a:ext>
            </a:extLst>
          </p:cNvPr>
          <p:cNvGrpSpPr/>
          <p:nvPr/>
        </p:nvGrpSpPr>
        <p:grpSpPr>
          <a:xfrm>
            <a:off x="5841145" y="261870"/>
            <a:ext cx="566427" cy="563860"/>
            <a:chOff x="882450" y="4001850"/>
            <a:chExt cx="595800" cy="593100"/>
          </a:xfrm>
        </p:grpSpPr>
        <p:sp>
          <p:nvSpPr>
            <p:cNvPr id="140" name="Google Shape;2356;p46">
              <a:hlinkClick r:id="" action="ppaction://noaction"/>
              <a:extLst>
                <a:ext uri="{FF2B5EF4-FFF2-40B4-BE49-F238E27FC236}">
                  <a16:creationId xmlns:a16="http://schemas.microsoft.com/office/drawing/2014/main" id="{2BD7F89A-9C1C-46C4-9991-F69E9B4AB380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" name="Google Shape;2357;p46">
              <a:hlinkClick r:id="" action="ppaction://noaction"/>
              <a:extLst>
                <a:ext uri="{FF2B5EF4-FFF2-40B4-BE49-F238E27FC236}">
                  <a16:creationId xmlns:a16="http://schemas.microsoft.com/office/drawing/2014/main" id="{4E008EDA-B952-4D3D-B626-DAE686C5B18E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rgbClr val="A0D5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42" name="Google Shape;2358;p46">
            <a:extLst>
              <a:ext uri="{FF2B5EF4-FFF2-40B4-BE49-F238E27FC236}">
                <a16:creationId xmlns:a16="http://schemas.microsoft.com/office/drawing/2014/main" id="{87E24ED9-B6B8-44F3-B786-0B991EB6B76C}"/>
              </a:ext>
            </a:extLst>
          </p:cNvPr>
          <p:cNvGrpSpPr/>
          <p:nvPr/>
        </p:nvGrpSpPr>
        <p:grpSpPr>
          <a:xfrm>
            <a:off x="6461805" y="261870"/>
            <a:ext cx="566427" cy="563860"/>
            <a:chOff x="882450" y="4001850"/>
            <a:chExt cx="595800" cy="593100"/>
          </a:xfrm>
        </p:grpSpPr>
        <p:sp>
          <p:nvSpPr>
            <p:cNvPr id="143" name="Google Shape;2359;p46">
              <a:hlinkClick r:id="" action="ppaction://noaction"/>
              <a:extLst>
                <a:ext uri="{FF2B5EF4-FFF2-40B4-BE49-F238E27FC236}">
                  <a16:creationId xmlns:a16="http://schemas.microsoft.com/office/drawing/2014/main" id="{35E4DA35-5565-45CD-B5E1-B0817D08CF9C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4" name="Google Shape;2360;p46">
              <a:hlinkClick r:id="" action="ppaction://noaction"/>
              <a:extLst>
                <a:ext uri="{FF2B5EF4-FFF2-40B4-BE49-F238E27FC236}">
                  <a16:creationId xmlns:a16="http://schemas.microsoft.com/office/drawing/2014/main" id="{38A060EE-3589-4E7A-8ECD-9978E09D463B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45" name="Google Shape;2361;p46">
            <a:extLst>
              <a:ext uri="{FF2B5EF4-FFF2-40B4-BE49-F238E27FC236}">
                <a16:creationId xmlns:a16="http://schemas.microsoft.com/office/drawing/2014/main" id="{A76CA021-280D-4F69-88AD-3D95FEFDF78E}"/>
              </a:ext>
            </a:extLst>
          </p:cNvPr>
          <p:cNvGrpSpPr/>
          <p:nvPr/>
        </p:nvGrpSpPr>
        <p:grpSpPr>
          <a:xfrm>
            <a:off x="7082465" y="261870"/>
            <a:ext cx="566427" cy="563860"/>
            <a:chOff x="882450" y="4001850"/>
            <a:chExt cx="595800" cy="593100"/>
          </a:xfrm>
        </p:grpSpPr>
        <p:sp>
          <p:nvSpPr>
            <p:cNvPr id="146" name="Google Shape;2362;p46">
              <a:hlinkClick r:id="" action="ppaction://noaction"/>
              <a:extLst>
                <a:ext uri="{FF2B5EF4-FFF2-40B4-BE49-F238E27FC236}">
                  <a16:creationId xmlns:a16="http://schemas.microsoft.com/office/drawing/2014/main" id="{1F7876DF-8793-432D-9BEA-A49CE99E3D8A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" name="Google Shape;2363;p46">
              <a:hlinkClick r:id="" action="ppaction://noaction"/>
              <a:extLst>
                <a:ext uri="{FF2B5EF4-FFF2-40B4-BE49-F238E27FC236}">
                  <a16:creationId xmlns:a16="http://schemas.microsoft.com/office/drawing/2014/main" id="{C1D870BE-FAD5-4570-8C77-13499220BF1A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48" name="Google Shape;2364;p46">
            <a:extLst>
              <a:ext uri="{FF2B5EF4-FFF2-40B4-BE49-F238E27FC236}">
                <a16:creationId xmlns:a16="http://schemas.microsoft.com/office/drawing/2014/main" id="{AB7EE605-8E84-493D-A6FB-1F2EAFDCEB46}"/>
              </a:ext>
            </a:extLst>
          </p:cNvPr>
          <p:cNvGrpSpPr/>
          <p:nvPr/>
        </p:nvGrpSpPr>
        <p:grpSpPr>
          <a:xfrm>
            <a:off x="7703124" y="261870"/>
            <a:ext cx="566427" cy="563860"/>
            <a:chOff x="882450" y="4001850"/>
            <a:chExt cx="595800" cy="593100"/>
          </a:xfrm>
        </p:grpSpPr>
        <p:sp>
          <p:nvSpPr>
            <p:cNvPr id="149" name="Google Shape;2365;p46">
              <a:hlinkClick r:id="" action="ppaction://noaction"/>
              <a:extLst>
                <a:ext uri="{FF2B5EF4-FFF2-40B4-BE49-F238E27FC236}">
                  <a16:creationId xmlns:a16="http://schemas.microsoft.com/office/drawing/2014/main" id="{82A7D617-4E3D-4679-B952-92419D3C99A7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" name="Google Shape;2366;p46">
              <a:hlinkClick r:id="" action="ppaction://noaction"/>
              <a:extLst>
                <a:ext uri="{FF2B5EF4-FFF2-40B4-BE49-F238E27FC236}">
                  <a16:creationId xmlns:a16="http://schemas.microsoft.com/office/drawing/2014/main" id="{E3C0114B-9A07-44DE-8F44-89B9E89DF646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151" name="Google Shape;2367;p46">
            <a:hlinkClick r:id="" action="ppaction://noaction"/>
            <a:extLst>
              <a:ext uri="{FF2B5EF4-FFF2-40B4-BE49-F238E27FC236}">
                <a16:creationId xmlns:a16="http://schemas.microsoft.com/office/drawing/2014/main" id="{ACADAE2B-5B5C-478B-880C-27A8F5190A21}"/>
              </a:ext>
            </a:extLst>
          </p:cNvPr>
          <p:cNvSpPr txBox="1"/>
          <p:nvPr/>
        </p:nvSpPr>
        <p:spPr>
          <a:xfrm>
            <a:off x="459835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52" name="Google Shape;2368;p46">
            <a:hlinkClick r:id="" action="ppaction://noaction"/>
            <a:extLst>
              <a:ext uri="{FF2B5EF4-FFF2-40B4-BE49-F238E27FC236}">
                <a16:creationId xmlns:a16="http://schemas.microsoft.com/office/drawing/2014/main" id="{D0B68A4E-DFAA-4864-BAF0-64D0E476807E}"/>
              </a:ext>
            </a:extLst>
          </p:cNvPr>
          <p:cNvSpPr txBox="1"/>
          <p:nvPr/>
        </p:nvSpPr>
        <p:spPr>
          <a:xfrm>
            <a:off x="521901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اوت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53" name="Google Shape;2369;p46">
            <a:hlinkClick r:id="" action="ppaction://noaction"/>
            <a:extLst>
              <a:ext uri="{FF2B5EF4-FFF2-40B4-BE49-F238E27FC236}">
                <a16:creationId xmlns:a16="http://schemas.microsoft.com/office/drawing/2014/main" id="{367645C9-C9F2-4F28-A6B4-492D62351FDF}"/>
              </a:ext>
            </a:extLst>
          </p:cNvPr>
          <p:cNvSpPr txBox="1"/>
          <p:nvPr/>
        </p:nvSpPr>
        <p:spPr>
          <a:xfrm>
            <a:off x="584115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سپتامبر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54" name="Google Shape;2370;p46">
            <a:hlinkClick r:id="" action="ppaction://noaction"/>
            <a:extLst>
              <a:ext uri="{FF2B5EF4-FFF2-40B4-BE49-F238E27FC236}">
                <a16:creationId xmlns:a16="http://schemas.microsoft.com/office/drawing/2014/main" id="{EEBC8E90-8F66-4B23-AA56-81E2F9F5F5D0}"/>
              </a:ext>
            </a:extLst>
          </p:cNvPr>
          <p:cNvSpPr txBox="1"/>
          <p:nvPr/>
        </p:nvSpPr>
        <p:spPr>
          <a:xfrm>
            <a:off x="646181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اکتبر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55" name="Google Shape;2371;p46">
            <a:hlinkClick r:id="" action="ppaction://noaction"/>
            <a:extLst>
              <a:ext uri="{FF2B5EF4-FFF2-40B4-BE49-F238E27FC236}">
                <a16:creationId xmlns:a16="http://schemas.microsoft.com/office/drawing/2014/main" id="{30F33C4E-99A8-4A09-B52C-9A3F114265DD}"/>
              </a:ext>
            </a:extLst>
          </p:cNvPr>
          <p:cNvSpPr txBox="1"/>
          <p:nvPr/>
        </p:nvSpPr>
        <p:spPr>
          <a:xfrm>
            <a:off x="708247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نوامبر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56" name="Google Shape;2372;p46">
            <a:hlinkClick r:id="" action="ppaction://noaction"/>
            <a:extLst>
              <a:ext uri="{FF2B5EF4-FFF2-40B4-BE49-F238E27FC236}">
                <a16:creationId xmlns:a16="http://schemas.microsoft.com/office/drawing/2014/main" id="{0757BEBC-0F44-494C-B2E7-2520494935BA}"/>
              </a:ext>
            </a:extLst>
          </p:cNvPr>
          <p:cNvSpPr txBox="1"/>
          <p:nvPr/>
        </p:nvSpPr>
        <p:spPr>
          <a:xfrm>
            <a:off x="770313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دسامبر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3" name="Google Shape;4573;p69"/>
          <p:cNvSpPr/>
          <p:nvPr/>
        </p:nvSpPr>
        <p:spPr>
          <a:xfrm>
            <a:off x="1389125" y="2174250"/>
            <a:ext cx="1301700" cy="1301400"/>
          </a:xfrm>
          <a:prstGeom prst="ellipse">
            <a:avLst/>
          </a:prstGeom>
          <a:noFill/>
          <a:ln w="1143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</p:txBody>
      </p:sp>
      <p:sp>
        <p:nvSpPr>
          <p:cNvPr id="4574" name="Google Shape;4574;p69"/>
          <p:cNvSpPr/>
          <p:nvPr/>
        </p:nvSpPr>
        <p:spPr>
          <a:xfrm>
            <a:off x="1389125" y="2174250"/>
            <a:ext cx="1301700" cy="1301400"/>
          </a:xfrm>
          <a:prstGeom prst="arc">
            <a:avLst>
              <a:gd name="adj1" fmla="val 16200000"/>
              <a:gd name="adj2" fmla="val 4314"/>
            </a:avLst>
          </a:prstGeom>
          <a:noFill/>
          <a:ln w="762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</p:txBody>
      </p:sp>
      <p:sp>
        <p:nvSpPr>
          <p:cNvPr id="4575" name="Google Shape;4575;p69"/>
          <p:cNvSpPr/>
          <p:nvPr/>
        </p:nvSpPr>
        <p:spPr>
          <a:xfrm>
            <a:off x="3921150" y="1726475"/>
            <a:ext cx="1301700" cy="1301400"/>
          </a:xfrm>
          <a:prstGeom prst="ellipse">
            <a:avLst/>
          </a:prstGeom>
          <a:noFill/>
          <a:ln w="1143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</p:txBody>
      </p:sp>
      <p:sp>
        <p:nvSpPr>
          <p:cNvPr id="4576" name="Google Shape;4576;p69"/>
          <p:cNvSpPr/>
          <p:nvPr/>
        </p:nvSpPr>
        <p:spPr>
          <a:xfrm>
            <a:off x="3921150" y="1726475"/>
            <a:ext cx="1301700" cy="1301400"/>
          </a:xfrm>
          <a:prstGeom prst="arc">
            <a:avLst>
              <a:gd name="adj1" fmla="val 16200000"/>
              <a:gd name="adj2" fmla="val 7143528"/>
            </a:avLst>
          </a:prstGeom>
          <a:noFill/>
          <a:ln w="76200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</p:txBody>
      </p:sp>
      <p:sp>
        <p:nvSpPr>
          <p:cNvPr id="4577" name="Google Shape;4577;p69"/>
          <p:cNvSpPr/>
          <p:nvPr/>
        </p:nvSpPr>
        <p:spPr>
          <a:xfrm>
            <a:off x="6453175" y="1278205"/>
            <a:ext cx="1301700" cy="1301400"/>
          </a:xfrm>
          <a:prstGeom prst="ellipse">
            <a:avLst/>
          </a:prstGeom>
          <a:noFill/>
          <a:ln w="1143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</p:txBody>
      </p:sp>
      <p:sp>
        <p:nvSpPr>
          <p:cNvPr id="4578" name="Google Shape;4578;p69"/>
          <p:cNvSpPr/>
          <p:nvPr/>
        </p:nvSpPr>
        <p:spPr>
          <a:xfrm>
            <a:off x="6453175" y="1278205"/>
            <a:ext cx="1301700" cy="1301400"/>
          </a:xfrm>
          <a:prstGeom prst="arc">
            <a:avLst>
              <a:gd name="adj1" fmla="val 16200000"/>
              <a:gd name="adj2" fmla="val 12858583"/>
            </a:avLst>
          </a:prstGeom>
          <a:noFill/>
          <a:ln w="76200" cap="rnd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</p:txBody>
      </p:sp>
      <p:sp>
        <p:nvSpPr>
          <p:cNvPr id="4579" name="Google Shape;4579;p69"/>
          <p:cNvSpPr txBox="1">
            <a:spLocks noGrp="1"/>
          </p:cNvSpPr>
          <p:nvPr>
            <p:ph type="title"/>
          </p:nvPr>
        </p:nvSpPr>
        <p:spPr>
          <a:xfrm>
            <a:off x="713200" y="940325"/>
            <a:ext cx="7724700" cy="4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cs typeface="B Nazanin" panose="00000400000000000000" pitchFamily="2" charset="-78"/>
              </a:rPr>
              <a:t>یادداشت ها آگوست - 2023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580" name="Google Shape;4580;p69"/>
          <p:cNvSpPr txBox="1">
            <a:spLocks noGrp="1"/>
          </p:cNvSpPr>
          <p:nvPr>
            <p:ph type="subTitle" idx="1"/>
          </p:nvPr>
        </p:nvSpPr>
        <p:spPr>
          <a:xfrm>
            <a:off x="3258576" y="3577474"/>
            <a:ext cx="2314824" cy="5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581" name="Google Shape;4581;p69"/>
          <p:cNvSpPr txBox="1">
            <a:spLocks noGrp="1"/>
          </p:cNvSpPr>
          <p:nvPr>
            <p:ph type="title" idx="2"/>
          </p:nvPr>
        </p:nvSpPr>
        <p:spPr>
          <a:xfrm>
            <a:off x="4014600" y="2212025"/>
            <a:ext cx="1114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55%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4582" name="Google Shape;4582;p69"/>
          <p:cNvSpPr txBox="1">
            <a:spLocks noGrp="1"/>
          </p:cNvSpPr>
          <p:nvPr>
            <p:ph type="subTitle" idx="3"/>
          </p:nvPr>
        </p:nvSpPr>
        <p:spPr>
          <a:xfrm>
            <a:off x="1038574" y="4016324"/>
            <a:ext cx="2236345" cy="5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583" name="Google Shape;4583;p69"/>
          <p:cNvSpPr txBox="1">
            <a:spLocks noGrp="1"/>
          </p:cNvSpPr>
          <p:nvPr>
            <p:ph type="title" idx="4"/>
          </p:nvPr>
        </p:nvSpPr>
        <p:spPr>
          <a:xfrm>
            <a:off x="1482575" y="2659800"/>
            <a:ext cx="1114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25%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4584" name="Google Shape;4584;p69"/>
          <p:cNvSpPr txBox="1">
            <a:spLocks noGrp="1"/>
          </p:cNvSpPr>
          <p:nvPr>
            <p:ph type="subTitle" idx="5"/>
          </p:nvPr>
        </p:nvSpPr>
        <p:spPr>
          <a:xfrm>
            <a:off x="3570600" y="3239323"/>
            <a:ext cx="2002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585" name="Google Shape;4585;p69"/>
          <p:cNvSpPr txBox="1">
            <a:spLocks noGrp="1"/>
          </p:cNvSpPr>
          <p:nvPr>
            <p:ph type="subTitle" idx="6"/>
          </p:nvPr>
        </p:nvSpPr>
        <p:spPr>
          <a:xfrm>
            <a:off x="1038575" y="3687825"/>
            <a:ext cx="2002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586" name="Google Shape;4586;p69"/>
          <p:cNvSpPr txBox="1">
            <a:spLocks noGrp="1"/>
          </p:cNvSpPr>
          <p:nvPr>
            <p:ph type="subTitle" idx="7"/>
          </p:nvPr>
        </p:nvSpPr>
        <p:spPr>
          <a:xfrm>
            <a:off x="6102624" y="3138625"/>
            <a:ext cx="2224955" cy="50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حشرات و حشره شناسی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587" name="Google Shape;4587;p69"/>
          <p:cNvSpPr txBox="1">
            <a:spLocks noGrp="1"/>
          </p:cNvSpPr>
          <p:nvPr>
            <p:ph type="title" idx="8"/>
          </p:nvPr>
        </p:nvSpPr>
        <p:spPr>
          <a:xfrm>
            <a:off x="6546625" y="1763755"/>
            <a:ext cx="1114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80%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4588" name="Google Shape;4588;p69"/>
          <p:cNvSpPr txBox="1">
            <a:spLocks noGrp="1"/>
          </p:cNvSpPr>
          <p:nvPr>
            <p:ph type="subTitle" idx="9"/>
          </p:nvPr>
        </p:nvSpPr>
        <p:spPr>
          <a:xfrm>
            <a:off x="6102625" y="2790822"/>
            <a:ext cx="2002800" cy="3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4589" name="Google Shape;4589;p69"/>
          <p:cNvGrpSpPr/>
          <p:nvPr/>
        </p:nvGrpSpPr>
        <p:grpSpPr>
          <a:xfrm flipH="1">
            <a:off x="6332896" y="4082643"/>
            <a:ext cx="986142" cy="720553"/>
            <a:chOff x="3344550" y="2054900"/>
            <a:chExt cx="1066330" cy="779144"/>
          </a:xfrm>
        </p:grpSpPr>
        <p:sp>
          <p:nvSpPr>
            <p:cNvPr id="4590" name="Google Shape;4590;p69"/>
            <p:cNvSpPr/>
            <p:nvPr/>
          </p:nvSpPr>
          <p:spPr>
            <a:xfrm>
              <a:off x="3344550" y="2054900"/>
              <a:ext cx="1066330" cy="779144"/>
            </a:xfrm>
            <a:custGeom>
              <a:avLst/>
              <a:gdLst/>
              <a:ahLst/>
              <a:cxnLst/>
              <a:rect l="l" t="t" r="r" b="b"/>
              <a:pathLst>
                <a:path w="13081" h="9558" extrusionOk="0">
                  <a:moveTo>
                    <a:pt x="5618" y="1"/>
                  </a:moveTo>
                  <a:cubicBezTo>
                    <a:pt x="5337" y="1"/>
                    <a:pt x="5076" y="175"/>
                    <a:pt x="4976" y="451"/>
                  </a:cubicBezTo>
                  <a:cubicBezTo>
                    <a:pt x="4854" y="791"/>
                    <a:pt x="4756" y="1140"/>
                    <a:pt x="4686" y="1494"/>
                  </a:cubicBezTo>
                  <a:cubicBezTo>
                    <a:pt x="4468" y="1457"/>
                    <a:pt x="4247" y="1438"/>
                    <a:pt x="4027" y="1438"/>
                  </a:cubicBezTo>
                  <a:cubicBezTo>
                    <a:pt x="3692" y="1438"/>
                    <a:pt x="3360" y="1480"/>
                    <a:pt x="3038" y="1566"/>
                  </a:cubicBezTo>
                  <a:cubicBezTo>
                    <a:pt x="2932" y="1272"/>
                    <a:pt x="2806" y="987"/>
                    <a:pt x="2662" y="711"/>
                  </a:cubicBezTo>
                  <a:cubicBezTo>
                    <a:pt x="2542" y="480"/>
                    <a:pt x="2305" y="346"/>
                    <a:pt x="2058" y="346"/>
                  </a:cubicBezTo>
                  <a:cubicBezTo>
                    <a:pt x="1965" y="346"/>
                    <a:pt x="1870" y="365"/>
                    <a:pt x="1780" y="405"/>
                  </a:cubicBezTo>
                  <a:cubicBezTo>
                    <a:pt x="1451" y="553"/>
                    <a:pt x="1294" y="930"/>
                    <a:pt x="1421" y="1267"/>
                  </a:cubicBezTo>
                  <a:lnTo>
                    <a:pt x="1760" y="2171"/>
                  </a:lnTo>
                  <a:cubicBezTo>
                    <a:pt x="873" y="2822"/>
                    <a:pt x="301" y="3842"/>
                    <a:pt x="301" y="4987"/>
                  </a:cubicBezTo>
                  <a:cubicBezTo>
                    <a:pt x="299" y="5207"/>
                    <a:pt x="321" y="5426"/>
                    <a:pt x="363" y="5643"/>
                  </a:cubicBezTo>
                  <a:cubicBezTo>
                    <a:pt x="348" y="5668"/>
                    <a:pt x="333" y="5695"/>
                    <a:pt x="319" y="5721"/>
                  </a:cubicBezTo>
                  <a:cubicBezTo>
                    <a:pt x="173" y="6006"/>
                    <a:pt x="1" y="6456"/>
                    <a:pt x="2" y="6981"/>
                  </a:cubicBezTo>
                  <a:cubicBezTo>
                    <a:pt x="2" y="7254"/>
                    <a:pt x="126" y="7511"/>
                    <a:pt x="339" y="7682"/>
                  </a:cubicBezTo>
                  <a:cubicBezTo>
                    <a:pt x="503" y="7812"/>
                    <a:pt x="705" y="7881"/>
                    <a:pt x="910" y="7881"/>
                  </a:cubicBezTo>
                  <a:cubicBezTo>
                    <a:pt x="976" y="7881"/>
                    <a:pt x="1043" y="7874"/>
                    <a:pt x="1109" y="7859"/>
                  </a:cubicBezTo>
                  <a:cubicBezTo>
                    <a:pt x="1164" y="7846"/>
                    <a:pt x="1228" y="7829"/>
                    <a:pt x="1294" y="7809"/>
                  </a:cubicBezTo>
                  <a:cubicBezTo>
                    <a:pt x="1300" y="8086"/>
                    <a:pt x="1429" y="8344"/>
                    <a:pt x="1646" y="8515"/>
                  </a:cubicBezTo>
                  <a:cubicBezTo>
                    <a:pt x="1815" y="8651"/>
                    <a:pt x="2023" y="8723"/>
                    <a:pt x="2236" y="8723"/>
                  </a:cubicBezTo>
                  <a:cubicBezTo>
                    <a:pt x="2305" y="8723"/>
                    <a:pt x="2376" y="8715"/>
                    <a:pt x="2446" y="8700"/>
                  </a:cubicBezTo>
                  <a:cubicBezTo>
                    <a:pt x="2694" y="8644"/>
                    <a:pt x="2935" y="8557"/>
                    <a:pt x="3162" y="8440"/>
                  </a:cubicBezTo>
                  <a:cubicBezTo>
                    <a:pt x="3445" y="8503"/>
                    <a:pt x="3735" y="8535"/>
                    <a:pt x="4025" y="8535"/>
                  </a:cubicBezTo>
                  <a:cubicBezTo>
                    <a:pt x="4647" y="8535"/>
                    <a:pt x="5260" y="8388"/>
                    <a:pt x="5813" y="8101"/>
                  </a:cubicBezTo>
                  <a:lnTo>
                    <a:pt x="5813" y="8101"/>
                  </a:lnTo>
                  <a:cubicBezTo>
                    <a:pt x="5761" y="8342"/>
                    <a:pt x="5726" y="8587"/>
                    <a:pt x="5711" y="8834"/>
                  </a:cubicBezTo>
                  <a:cubicBezTo>
                    <a:pt x="5689" y="9176"/>
                    <a:pt x="5925" y="9481"/>
                    <a:pt x="6262" y="9545"/>
                  </a:cubicBezTo>
                  <a:cubicBezTo>
                    <a:pt x="6306" y="9553"/>
                    <a:pt x="6349" y="9557"/>
                    <a:pt x="6392" y="9557"/>
                  </a:cubicBezTo>
                  <a:cubicBezTo>
                    <a:pt x="6681" y="9557"/>
                    <a:pt x="6945" y="9372"/>
                    <a:pt x="7037" y="9087"/>
                  </a:cubicBezTo>
                  <a:lnTo>
                    <a:pt x="7470" y="7767"/>
                  </a:lnTo>
                  <a:cubicBezTo>
                    <a:pt x="7636" y="7890"/>
                    <a:pt x="7815" y="7992"/>
                    <a:pt x="8006" y="8074"/>
                  </a:cubicBezTo>
                  <a:cubicBezTo>
                    <a:pt x="8023" y="8081"/>
                    <a:pt x="8042" y="8089"/>
                    <a:pt x="8060" y="8096"/>
                  </a:cubicBezTo>
                  <a:lnTo>
                    <a:pt x="8070" y="8101"/>
                  </a:lnTo>
                  <a:cubicBezTo>
                    <a:pt x="8459" y="8257"/>
                    <a:pt x="8891" y="8337"/>
                    <a:pt x="9343" y="8337"/>
                  </a:cubicBezTo>
                  <a:cubicBezTo>
                    <a:pt x="9527" y="8337"/>
                    <a:pt x="9713" y="8324"/>
                    <a:pt x="9901" y="8297"/>
                  </a:cubicBezTo>
                  <a:cubicBezTo>
                    <a:pt x="10151" y="8260"/>
                    <a:pt x="10399" y="8202"/>
                    <a:pt x="10641" y="8123"/>
                  </a:cubicBezTo>
                  <a:lnTo>
                    <a:pt x="10668" y="8113"/>
                  </a:lnTo>
                  <a:lnTo>
                    <a:pt x="11186" y="9141"/>
                  </a:lnTo>
                  <a:cubicBezTo>
                    <a:pt x="11303" y="9375"/>
                    <a:pt x="11541" y="9515"/>
                    <a:pt x="11793" y="9515"/>
                  </a:cubicBezTo>
                  <a:cubicBezTo>
                    <a:pt x="11852" y="9515"/>
                    <a:pt x="11912" y="9507"/>
                    <a:pt x="11971" y="9491"/>
                  </a:cubicBezTo>
                  <a:cubicBezTo>
                    <a:pt x="12283" y="9407"/>
                    <a:pt x="12494" y="9114"/>
                    <a:pt x="12474" y="8792"/>
                  </a:cubicBezTo>
                  <a:cubicBezTo>
                    <a:pt x="12442" y="8280"/>
                    <a:pt x="12281" y="7787"/>
                    <a:pt x="12006" y="7355"/>
                  </a:cubicBezTo>
                  <a:cubicBezTo>
                    <a:pt x="12615" y="6832"/>
                    <a:pt x="12994" y="6161"/>
                    <a:pt x="13054" y="5460"/>
                  </a:cubicBezTo>
                  <a:cubicBezTo>
                    <a:pt x="13081" y="5165"/>
                    <a:pt x="13047" y="4866"/>
                    <a:pt x="12953" y="4584"/>
                  </a:cubicBezTo>
                  <a:cubicBezTo>
                    <a:pt x="12953" y="4581"/>
                    <a:pt x="12952" y="4579"/>
                    <a:pt x="12950" y="4576"/>
                  </a:cubicBezTo>
                  <a:cubicBezTo>
                    <a:pt x="12717" y="3887"/>
                    <a:pt x="12135" y="3347"/>
                    <a:pt x="11350" y="3092"/>
                  </a:cubicBezTo>
                  <a:cubicBezTo>
                    <a:pt x="11013" y="2983"/>
                    <a:pt x="10651" y="2928"/>
                    <a:pt x="10279" y="2928"/>
                  </a:cubicBezTo>
                  <a:cubicBezTo>
                    <a:pt x="9851" y="2928"/>
                    <a:pt x="9410" y="3000"/>
                    <a:pt x="8979" y="3144"/>
                  </a:cubicBezTo>
                  <a:cubicBezTo>
                    <a:pt x="8662" y="3250"/>
                    <a:pt x="8357" y="3394"/>
                    <a:pt x="8073" y="3572"/>
                  </a:cubicBezTo>
                  <a:cubicBezTo>
                    <a:pt x="7852" y="3488"/>
                    <a:pt x="7617" y="3442"/>
                    <a:pt x="7381" y="3439"/>
                  </a:cubicBezTo>
                  <a:cubicBezTo>
                    <a:pt x="7099" y="2889"/>
                    <a:pt x="6680" y="2421"/>
                    <a:pt x="6165" y="2079"/>
                  </a:cubicBezTo>
                  <a:cubicBezTo>
                    <a:pt x="6118" y="2049"/>
                    <a:pt x="6070" y="2019"/>
                    <a:pt x="6021" y="1988"/>
                  </a:cubicBezTo>
                  <a:lnTo>
                    <a:pt x="6282" y="831"/>
                  </a:lnTo>
                  <a:cubicBezTo>
                    <a:pt x="6360" y="481"/>
                    <a:pt x="6153" y="129"/>
                    <a:pt x="5808" y="28"/>
                  </a:cubicBezTo>
                  <a:cubicBezTo>
                    <a:pt x="5745" y="10"/>
                    <a:pt x="5681" y="1"/>
                    <a:pt x="56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91" name="Google Shape;4591;p69"/>
            <p:cNvSpPr/>
            <p:nvPr/>
          </p:nvSpPr>
          <p:spPr>
            <a:xfrm>
              <a:off x="3865363" y="2613781"/>
              <a:ext cx="53965" cy="164665"/>
            </a:xfrm>
            <a:custGeom>
              <a:avLst/>
              <a:gdLst/>
              <a:ahLst/>
              <a:cxnLst/>
              <a:rect l="l" t="t" r="r" b="b"/>
              <a:pathLst>
                <a:path w="662" h="2020" fill="none" extrusionOk="0">
                  <a:moveTo>
                    <a:pt x="662" y="1"/>
                  </a:moveTo>
                  <a:cubicBezTo>
                    <a:pt x="274" y="608"/>
                    <a:pt x="48" y="1302"/>
                    <a:pt x="1" y="202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92" name="Google Shape;4592;p69"/>
            <p:cNvSpPr/>
            <p:nvPr/>
          </p:nvSpPr>
          <p:spPr>
            <a:xfrm>
              <a:off x="4238140" y="2640356"/>
              <a:ext cx="67904" cy="134585"/>
            </a:xfrm>
            <a:custGeom>
              <a:avLst/>
              <a:gdLst/>
              <a:ahLst/>
              <a:cxnLst/>
              <a:rect l="l" t="t" r="r" b="b"/>
              <a:pathLst>
                <a:path w="833" h="1651" fill="none" extrusionOk="0">
                  <a:moveTo>
                    <a:pt x="1" y="0"/>
                  </a:moveTo>
                  <a:cubicBezTo>
                    <a:pt x="491" y="414"/>
                    <a:pt x="791" y="1011"/>
                    <a:pt x="833" y="165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93" name="Google Shape;4593;p69"/>
            <p:cNvSpPr/>
            <p:nvPr/>
          </p:nvSpPr>
          <p:spPr>
            <a:xfrm>
              <a:off x="3913213" y="2348443"/>
              <a:ext cx="462449" cy="329820"/>
            </a:xfrm>
            <a:custGeom>
              <a:avLst/>
              <a:gdLst/>
              <a:ahLst/>
              <a:cxnLst/>
              <a:rect l="l" t="t" r="r" b="b"/>
              <a:pathLst>
                <a:path w="5673" h="4046" extrusionOk="0">
                  <a:moveTo>
                    <a:pt x="3306" y="1"/>
                  </a:moveTo>
                  <a:cubicBezTo>
                    <a:pt x="2957" y="1"/>
                    <a:pt x="2590" y="59"/>
                    <a:pt x="2223" y="182"/>
                  </a:cubicBezTo>
                  <a:cubicBezTo>
                    <a:pt x="843" y="641"/>
                    <a:pt x="1" y="1840"/>
                    <a:pt x="341" y="2857"/>
                  </a:cubicBezTo>
                  <a:cubicBezTo>
                    <a:pt x="590" y="3604"/>
                    <a:pt x="1406" y="4045"/>
                    <a:pt x="2368" y="4045"/>
                  </a:cubicBezTo>
                  <a:cubicBezTo>
                    <a:pt x="2717" y="4045"/>
                    <a:pt x="3085" y="3987"/>
                    <a:pt x="3452" y="3864"/>
                  </a:cubicBezTo>
                  <a:cubicBezTo>
                    <a:pt x="4830" y="3405"/>
                    <a:pt x="5672" y="2206"/>
                    <a:pt x="5333" y="1190"/>
                  </a:cubicBezTo>
                  <a:cubicBezTo>
                    <a:pt x="5084" y="443"/>
                    <a:pt x="4268" y="1"/>
                    <a:pt x="33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94" name="Google Shape;4594;p69"/>
            <p:cNvSpPr/>
            <p:nvPr/>
          </p:nvSpPr>
          <p:spPr>
            <a:xfrm>
              <a:off x="3936609" y="2410559"/>
              <a:ext cx="438890" cy="268437"/>
            </a:xfrm>
            <a:custGeom>
              <a:avLst/>
              <a:gdLst/>
              <a:ahLst/>
              <a:cxnLst/>
              <a:rect l="l" t="t" r="r" b="b"/>
              <a:pathLst>
                <a:path w="5384" h="3293" extrusionOk="0">
                  <a:moveTo>
                    <a:pt x="4808" y="0"/>
                  </a:moveTo>
                  <a:lnTo>
                    <a:pt x="4808" y="0"/>
                  </a:lnTo>
                  <a:cubicBezTo>
                    <a:pt x="4986" y="969"/>
                    <a:pt x="4166" y="2044"/>
                    <a:pt x="2876" y="2475"/>
                  </a:cubicBezTo>
                  <a:cubicBezTo>
                    <a:pt x="2510" y="2598"/>
                    <a:pt x="2142" y="2656"/>
                    <a:pt x="1793" y="2656"/>
                  </a:cubicBezTo>
                  <a:cubicBezTo>
                    <a:pt x="1037" y="2656"/>
                    <a:pt x="371" y="2383"/>
                    <a:pt x="0" y="1903"/>
                  </a:cubicBezTo>
                  <a:lnTo>
                    <a:pt x="0" y="1903"/>
                  </a:lnTo>
                  <a:cubicBezTo>
                    <a:pt x="12" y="1972"/>
                    <a:pt x="29" y="2038"/>
                    <a:pt x="51" y="2103"/>
                  </a:cubicBezTo>
                  <a:cubicBezTo>
                    <a:pt x="300" y="2850"/>
                    <a:pt x="1117" y="3292"/>
                    <a:pt x="2080" y="3292"/>
                  </a:cubicBezTo>
                  <a:cubicBezTo>
                    <a:pt x="2428" y="3292"/>
                    <a:pt x="2795" y="3235"/>
                    <a:pt x="3162" y="3112"/>
                  </a:cubicBezTo>
                  <a:cubicBezTo>
                    <a:pt x="4540" y="2651"/>
                    <a:pt x="5383" y="1454"/>
                    <a:pt x="5043" y="438"/>
                  </a:cubicBezTo>
                  <a:cubicBezTo>
                    <a:pt x="4991" y="278"/>
                    <a:pt x="4911" y="131"/>
                    <a:pt x="48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95" name="Google Shape;4595;p69"/>
            <p:cNvSpPr/>
            <p:nvPr/>
          </p:nvSpPr>
          <p:spPr>
            <a:xfrm>
              <a:off x="3913213" y="2325618"/>
              <a:ext cx="462449" cy="375470"/>
            </a:xfrm>
            <a:custGeom>
              <a:avLst/>
              <a:gdLst/>
              <a:ahLst/>
              <a:cxnLst/>
              <a:rect l="l" t="t" r="r" b="b"/>
              <a:pathLst>
                <a:path w="5673" h="4606" fill="none" extrusionOk="0">
                  <a:moveTo>
                    <a:pt x="5333" y="1470"/>
                  </a:moveTo>
                  <a:cubicBezTo>
                    <a:pt x="5672" y="2486"/>
                    <a:pt x="4830" y="3685"/>
                    <a:pt x="3452" y="4144"/>
                  </a:cubicBezTo>
                  <a:cubicBezTo>
                    <a:pt x="2073" y="4606"/>
                    <a:pt x="680" y="4154"/>
                    <a:pt x="341" y="3137"/>
                  </a:cubicBezTo>
                  <a:cubicBezTo>
                    <a:pt x="1" y="2120"/>
                    <a:pt x="843" y="921"/>
                    <a:pt x="2223" y="462"/>
                  </a:cubicBezTo>
                  <a:cubicBezTo>
                    <a:pt x="3601" y="1"/>
                    <a:pt x="4993" y="452"/>
                    <a:pt x="5333" y="147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96" name="Google Shape;4596;p69"/>
            <p:cNvSpPr/>
            <p:nvPr/>
          </p:nvSpPr>
          <p:spPr>
            <a:xfrm>
              <a:off x="3828517" y="2390669"/>
              <a:ext cx="228331" cy="228412"/>
            </a:xfrm>
            <a:custGeom>
              <a:avLst/>
              <a:gdLst/>
              <a:ahLst/>
              <a:cxnLst/>
              <a:rect l="l" t="t" r="r" b="b"/>
              <a:pathLst>
                <a:path w="2801" h="2802" extrusionOk="0">
                  <a:moveTo>
                    <a:pt x="1400" y="1"/>
                  </a:moveTo>
                  <a:cubicBezTo>
                    <a:pt x="627" y="1"/>
                    <a:pt x="0" y="628"/>
                    <a:pt x="0" y="1401"/>
                  </a:cubicBezTo>
                  <a:cubicBezTo>
                    <a:pt x="0" y="2174"/>
                    <a:pt x="627" y="2801"/>
                    <a:pt x="1400" y="2801"/>
                  </a:cubicBezTo>
                  <a:cubicBezTo>
                    <a:pt x="2175" y="2801"/>
                    <a:pt x="2801" y="2174"/>
                    <a:pt x="2801" y="1401"/>
                  </a:cubicBezTo>
                  <a:cubicBezTo>
                    <a:pt x="2801" y="628"/>
                    <a:pt x="2175" y="1"/>
                    <a:pt x="14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97" name="Google Shape;4597;p69"/>
            <p:cNvSpPr/>
            <p:nvPr/>
          </p:nvSpPr>
          <p:spPr>
            <a:xfrm>
              <a:off x="3829984" y="2445693"/>
              <a:ext cx="227026" cy="173388"/>
            </a:xfrm>
            <a:custGeom>
              <a:avLst/>
              <a:gdLst/>
              <a:ahLst/>
              <a:cxnLst/>
              <a:rect l="l" t="t" r="r" b="b"/>
              <a:pathLst>
                <a:path w="2785" h="2127" extrusionOk="0">
                  <a:moveTo>
                    <a:pt x="2581" y="0"/>
                  </a:moveTo>
                  <a:lnTo>
                    <a:pt x="2581" y="0"/>
                  </a:lnTo>
                  <a:cubicBezTo>
                    <a:pt x="2595" y="77"/>
                    <a:pt x="2601" y="154"/>
                    <a:pt x="2600" y="231"/>
                  </a:cubicBezTo>
                  <a:cubicBezTo>
                    <a:pt x="2601" y="860"/>
                    <a:pt x="2182" y="1412"/>
                    <a:pt x="1577" y="1581"/>
                  </a:cubicBezTo>
                  <a:cubicBezTo>
                    <a:pt x="1452" y="1616"/>
                    <a:pt x="1325" y="1633"/>
                    <a:pt x="1200" y="1633"/>
                  </a:cubicBezTo>
                  <a:cubicBezTo>
                    <a:pt x="719" y="1633"/>
                    <a:pt x="260" y="1385"/>
                    <a:pt x="0" y="958"/>
                  </a:cubicBezTo>
                  <a:lnTo>
                    <a:pt x="0" y="958"/>
                  </a:lnTo>
                  <a:cubicBezTo>
                    <a:pt x="116" y="1637"/>
                    <a:pt x="705" y="2126"/>
                    <a:pt x="1383" y="2126"/>
                  </a:cubicBezTo>
                  <a:cubicBezTo>
                    <a:pt x="1421" y="2126"/>
                    <a:pt x="1460" y="2124"/>
                    <a:pt x="1498" y="2121"/>
                  </a:cubicBezTo>
                  <a:cubicBezTo>
                    <a:pt x="2224" y="2061"/>
                    <a:pt x="2783" y="1456"/>
                    <a:pt x="2783" y="728"/>
                  </a:cubicBezTo>
                  <a:cubicBezTo>
                    <a:pt x="2784" y="471"/>
                    <a:pt x="2714" y="220"/>
                    <a:pt x="25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98" name="Google Shape;4598;p69"/>
            <p:cNvSpPr/>
            <p:nvPr/>
          </p:nvSpPr>
          <p:spPr>
            <a:xfrm>
              <a:off x="3828517" y="2390669"/>
              <a:ext cx="228331" cy="228412"/>
            </a:xfrm>
            <a:custGeom>
              <a:avLst/>
              <a:gdLst/>
              <a:ahLst/>
              <a:cxnLst/>
              <a:rect l="l" t="t" r="r" b="b"/>
              <a:pathLst>
                <a:path w="2801" h="2802" fill="none" extrusionOk="0">
                  <a:moveTo>
                    <a:pt x="2801" y="1401"/>
                  </a:moveTo>
                  <a:cubicBezTo>
                    <a:pt x="2801" y="2174"/>
                    <a:pt x="2175" y="2801"/>
                    <a:pt x="1400" y="2801"/>
                  </a:cubicBezTo>
                  <a:cubicBezTo>
                    <a:pt x="627" y="2801"/>
                    <a:pt x="0" y="2174"/>
                    <a:pt x="0" y="1401"/>
                  </a:cubicBezTo>
                  <a:cubicBezTo>
                    <a:pt x="0" y="628"/>
                    <a:pt x="627" y="1"/>
                    <a:pt x="1400" y="1"/>
                  </a:cubicBezTo>
                  <a:cubicBezTo>
                    <a:pt x="2175" y="1"/>
                    <a:pt x="2801" y="628"/>
                    <a:pt x="2801" y="140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99" name="Google Shape;4599;p69"/>
            <p:cNvSpPr/>
            <p:nvPr/>
          </p:nvSpPr>
          <p:spPr>
            <a:xfrm>
              <a:off x="3400226" y="2528514"/>
              <a:ext cx="102957" cy="113391"/>
            </a:xfrm>
            <a:custGeom>
              <a:avLst/>
              <a:gdLst/>
              <a:ahLst/>
              <a:cxnLst/>
              <a:rect l="l" t="t" r="r" b="b"/>
              <a:pathLst>
                <a:path w="1263" h="1391" extrusionOk="0">
                  <a:moveTo>
                    <a:pt x="591" y="0"/>
                  </a:moveTo>
                  <a:cubicBezTo>
                    <a:pt x="447" y="0"/>
                    <a:pt x="311" y="87"/>
                    <a:pt x="243" y="220"/>
                  </a:cubicBezTo>
                  <a:cubicBezTo>
                    <a:pt x="134" y="438"/>
                    <a:pt x="0" y="780"/>
                    <a:pt x="0" y="1171"/>
                  </a:cubicBezTo>
                  <a:cubicBezTo>
                    <a:pt x="0" y="1296"/>
                    <a:pt x="107" y="1391"/>
                    <a:pt x="228" y="1391"/>
                  </a:cubicBezTo>
                  <a:cubicBezTo>
                    <a:pt x="244" y="1391"/>
                    <a:pt x="260" y="1389"/>
                    <a:pt x="277" y="1385"/>
                  </a:cubicBezTo>
                  <a:cubicBezTo>
                    <a:pt x="587" y="1317"/>
                    <a:pt x="874" y="1174"/>
                    <a:pt x="1112" y="966"/>
                  </a:cubicBezTo>
                  <a:cubicBezTo>
                    <a:pt x="1216" y="874"/>
                    <a:pt x="1263" y="733"/>
                    <a:pt x="1236" y="599"/>
                  </a:cubicBezTo>
                  <a:cubicBezTo>
                    <a:pt x="1194" y="393"/>
                    <a:pt x="1065" y="108"/>
                    <a:pt x="681" y="12"/>
                  </a:cubicBezTo>
                  <a:cubicBezTo>
                    <a:pt x="651" y="4"/>
                    <a:pt x="621" y="0"/>
                    <a:pt x="59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0" name="Google Shape;4600;p69"/>
            <p:cNvSpPr/>
            <p:nvPr/>
          </p:nvSpPr>
          <p:spPr>
            <a:xfrm>
              <a:off x="3400226" y="2525743"/>
              <a:ext cx="102957" cy="118200"/>
            </a:xfrm>
            <a:custGeom>
              <a:avLst/>
              <a:gdLst/>
              <a:ahLst/>
              <a:cxnLst/>
              <a:rect l="l" t="t" r="r" b="b"/>
              <a:pathLst>
                <a:path w="1263" h="1450" fill="none" extrusionOk="0">
                  <a:moveTo>
                    <a:pt x="243" y="254"/>
                  </a:moveTo>
                  <a:cubicBezTo>
                    <a:pt x="134" y="472"/>
                    <a:pt x="0" y="814"/>
                    <a:pt x="0" y="1205"/>
                  </a:cubicBezTo>
                  <a:cubicBezTo>
                    <a:pt x="0" y="1347"/>
                    <a:pt x="138" y="1450"/>
                    <a:pt x="277" y="1419"/>
                  </a:cubicBezTo>
                  <a:cubicBezTo>
                    <a:pt x="587" y="1351"/>
                    <a:pt x="874" y="1208"/>
                    <a:pt x="1112" y="1000"/>
                  </a:cubicBezTo>
                  <a:cubicBezTo>
                    <a:pt x="1216" y="908"/>
                    <a:pt x="1263" y="767"/>
                    <a:pt x="1236" y="633"/>
                  </a:cubicBezTo>
                  <a:cubicBezTo>
                    <a:pt x="1194" y="427"/>
                    <a:pt x="1065" y="142"/>
                    <a:pt x="681" y="46"/>
                  </a:cubicBezTo>
                  <a:cubicBezTo>
                    <a:pt x="507" y="1"/>
                    <a:pt x="325" y="93"/>
                    <a:pt x="243" y="25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1" name="Google Shape;4601;p69"/>
            <p:cNvSpPr/>
            <p:nvPr/>
          </p:nvSpPr>
          <p:spPr>
            <a:xfrm>
              <a:off x="3424518" y="2227716"/>
              <a:ext cx="496442" cy="467503"/>
            </a:xfrm>
            <a:custGeom>
              <a:avLst/>
              <a:gdLst/>
              <a:ahLst/>
              <a:cxnLst/>
              <a:rect l="l" t="t" r="r" b="b"/>
              <a:pathLst>
                <a:path w="6090" h="5735" extrusionOk="0">
                  <a:moveTo>
                    <a:pt x="3046" y="1"/>
                  </a:moveTo>
                  <a:cubicBezTo>
                    <a:pt x="1364" y="1"/>
                    <a:pt x="1" y="1284"/>
                    <a:pt x="1" y="2867"/>
                  </a:cubicBezTo>
                  <a:cubicBezTo>
                    <a:pt x="1" y="4452"/>
                    <a:pt x="1364" y="5734"/>
                    <a:pt x="3046" y="5734"/>
                  </a:cubicBezTo>
                  <a:cubicBezTo>
                    <a:pt x="4726" y="5734"/>
                    <a:pt x="6090" y="4452"/>
                    <a:pt x="6090" y="2867"/>
                  </a:cubicBezTo>
                  <a:cubicBezTo>
                    <a:pt x="6090" y="1284"/>
                    <a:pt x="4726" y="1"/>
                    <a:pt x="30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2" name="Google Shape;4602;p69"/>
            <p:cNvSpPr/>
            <p:nvPr/>
          </p:nvSpPr>
          <p:spPr>
            <a:xfrm>
              <a:off x="3425741" y="2380479"/>
              <a:ext cx="495382" cy="314739"/>
            </a:xfrm>
            <a:custGeom>
              <a:avLst/>
              <a:gdLst/>
              <a:ahLst/>
              <a:cxnLst/>
              <a:rect l="l" t="t" r="r" b="b"/>
              <a:pathLst>
                <a:path w="6077" h="3861" extrusionOk="0">
                  <a:moveTo>
                    <a:pt x="5889" y="0"/>
                  </a:moveTo>
                  <a:lnTo>
                    <a:pt x="5889" y="0"/>
                  </a:lnTo>
                  <a:cubicBezTo>
                    <a:pt x="5899" y="97"/>
                    <a:pt x="5904" y="196"/>
                    <a:pt x="5904" y="294"/>
                  </a:cubicBezTo>
                  <a:cubicBezTo>
                    <a:pt x="5904" y="1877"/>
                    <a:pt x="4540" y="3161"/>
                    <a:pt x="2860" y="3161"/>
                  </a:cubicBezTo>
                  <a:cubicBezTo>
                    <a:pt x="1545" y="3161"/>
                    <a:pt x="428" y="2378"/>
                    <a:pt x="1" y="1281"/>
                  </a:cubicBezTo>
                  <a:lnTo>
                    <a:pt x="1" y="1281"/>
                  </a:lnTo>
                  <a:cubicBezTo>
                    <a:pt x="153" y="2730"/>
                    <a:pt x="1451" y="3860"/>
                    <a:pt x="3029" y="3860"/>
                  </a:cubicBezTo>
                  <a:cubicBezTo>
                    <a:pt x="4711" y="3860"/>
                    <a:pt x="6076" y="2578"/>
                    <a:pt x="6076" y="993"/>
                  </a:cubicBezTo>
                  <a:cubicBezTo>
                    <a:pt x="6076" y="652"/>
                    <a:pt x="6013" y="317"/>
                    <a:pt x="58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3" name="Google Shape;4603;p69"/>
            <p:cNvSpPr/>
            <p:nvPr/>
          </p:nvSpPr>
          <p:spPr>
            <a:xfrm>
              <a:off x="3424518" y="2227716"/>
              <a:ext cx="496442" cy="467503"/>
            </a:xfrm>
            <a:custGeom>
              <a:avLst/>
              <a:gdLst/>
              <a:ahLst/>
              <a:cxnLst/>
              <a:rect l="l" t="t" r="r" b="b"/>
              <a:pathLst>
                <a:path w="6090" h="5735" fill="none" extrusionOk="0">
                  <a:moveTo>
                    <a:pt x="6090" y="2867"/>
                  </a:moveTo>
                  <a:cubicBezTo>
                    <a:pt x="6090" y="4452"/>
                    <a:pt x="4726" y="5734"/>
                    <a:pt x="3046" y="5734"/>
                  </a:cubicBezTo>
                  <a:cubicBezTo>
                    <a:pt x="1364" y="5734"/>
                    <a:pt x="1" y="4452"/>
                    <a:pt x="1" y="2867"/>
                  </a:cubicBezTo>
                  <a:cubicBezTo>
                    <a:pt x="1" y="1284"/>
                    <a:pt x="1364" y="1"/>
                    <a:pt x="3046" y="1"/>
                  </a:cubicBezTo>
                  <a:cubicBezTo>
                    <a:pt x="4726" y="1"/>
                    <a:pt x="6090" y="1284"/>
                    <a:pt x="6090" y="286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4" name="Google Shape;4604;p69"/>
            <p:cNvSpPr/>
            <p:nvPr/>
          </p:nvSpPr>
          <p:spPr>
            <a:xfrm>
              <a:off x="3629289" y="2354475"/>
              <a:ext cx="135971" cy="153171"/>
            </a:xfrm>
            <a:custGeom>
              <a:avLst/>
              <a:gdLst/>
              <a:ahLst/>
              <a:cxnLst/>
              <a:rect l="l" t="t" r="r" b="b"/>
              <a:pathLst>
                <a:path w="1668" h="1879" extrusionOk="0">
                  <a:moveTo>
                    <a:pt x="834" y="1"/>
                  </a:moveTo>
                  <a:cubicBezTo>
                    <a:pt x="375" y="1"/>
                    <a:pt x="1" y="421"/>
                    <a:pt x="1" y="940"/>
                  </a:cubicBezTo>
                  <a:cubicBezTo>
                    <a:pt x="1" y="1459"/>
                    <a:pt x="375" y="1879"/>
                    <a:pt x="834" y="1879"/>
                  </a:cubicBezTo>
                  <a:cubicBezTo>
                    <a:pt x="1295" y="1879"/>
                    <a:pt x="1668" y="1459"/>
                    <a:pt x="1668" y="940"/>
                  </a:cubicBezTo>
                  <a:cubicBezTo>
                    <a:pt x="1668" y="421"/>
                    <a:pt x="1295" y="1"/>
                    <a:pt x="8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5" name="Google Shape;4605;p69"/>
            <p:cNvSpPr/>
            <p:nvPr/>
          </p:nvSpPr>
          <p:spPr>
            <a:xfrm>
              <a:off x="3689286" y="2322765"/>
              <a:ext cx="111271" cy="95294"/>
            </a:xfrm>
            <a:custGeom>
              <a:avLst/>
              <a:gdLst/>
              <a:ahLst/>
              <a:cxnLst/>
              <a:rect l="l" t="t" r="r" b="b"/>
              <a:pathLst>
                <a:path w="1365" h="1169" extrusionOk="0">
                  <a:moveTo>
                    <a:pt x="781" y="0"/>
                  </a:moveTo>
                  <a:cubicBezTo>
                    <a:pt x="261" y="0"/>
                    <a:pt x="1" y="629"/>
                    <a:pt x="368" y="997"/>
                  </a:cubicBezTo>
                  <a:cubicBezTo>
                    <a:pt x="479" y="1109"/>
                    <a:pt x="629" y="1168"/>
                    <a:pt x="781" y="1168"/>
                  </a:cubicBezTo>
                  <a:cubicBezTo>
                    <a:pt x="856" y="1168"/>
                    <a:pt x="932" y="1154"/>
                    <a:pt x="1004" y="1124"/>
                  </a:cubicBezTo>
                  <a:cubicBezTo>
                    <a:pt x="1222" y="1033"/>
                    <a:pt x="1364" y="820"/>
                    <a:pt x="1364" y="584"/>
                  </a:cubicBezTo>
                  <a:cubicBezTo>
                    <a:pt x="1364" y="262"/>
                    <a:pt x="1103" y="0"/>
                    <a:pt x="7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6" name="Google Shape;4606;p69"/>
            <p:cNvSpPr/>
            <p:nvPr/>
          </p:nvSpPr>
          <p:spPr>
            <a:xfrm>
              <a:off x="3512394" y="2138781"/>
              <a:ext cx="42797" cy="113798"/>
            </a:xfrm>
            <a:custGeom>
              <a:avLst/>
              <a:gdLst/>
              <a:ahLst/>
              <a:cxnLst/>
              <a:rect l="l" t="t" r="r" b="b"/>
              <a:pathLst>
                <a:path w="525" h="1396" fill="none" extrusionOk="0">
                  <a:moveTo>
                    <a:pt x="524" y="1396"/>
                  </a:moveTo>
                  <a:cubicBezTo>
                    <a:pt x="408" y="911"/>
                    <a:pt x="232" y="441"/>
                    <a:pt x="1" y="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7" name="Google Shape;4607;p69"/>
            <p:cNvSpPr/>
            <p:nvPr/>
          </p:nvSpPr>
          <p:spPr>
            <a:xfrm>
              <a:off x="3772678" y="2110495"/>
              <a:ext cx="29917" cy="132221"/>
            </a:xfrm>
            <a:custGeom>
              <a:avLst/>
              <a:gdLst/>
              <a:ahLst/>
              <a:cxnLst/>
              <a:rect l="l" t="t" r="r" b="b"/>
              <a:pathLst>
                <a:path w="367" h="1622" fill="none" extrusionOk="0">
                  <a:moveTo>
                    <a:pt x="1" y="1622"/>
                  </a:moveTo>
                  <a:cubicBezTo>
                    <a:pt x="55" y="1068"/>
                    <a:pt x="177" y="523"/>
                    <a:pt x="366" y="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8" name="Google Shape;4608;p69"/>
            <p:cNvSpPr/>
            <p:nvPr/>
          </p:nvSpPr>
          <p:spPr>
            <a:xfrm>
              <a:off x="3505628" y="2579136"/>
              <a:ext cx="119260" cy="131406"/>
            </a:xfrm>
            <a:custGeom>
              <a:avLst/>
              <a:gdLst/>
              <a:ahLst/>
              <a:cxnLst/>
              <a:rect l="l" t="t" r="r" b="b"/>
              <a:pathLst>
                <a:path w="1463" h="1612" extrusionOk="0">
                  <a:moveTo>
                    <a:pt x="687" y="1"/>
                  </a:moveTo>
                  <a:cubicBezTo>
                    <a:pt x="519" y="1"/>
                    <a:pt x="360" y="101"/>
                    <a:pt x="282" y="256"/>
                  </a:cubicBezTo>
                  <a:cubicBezTo>
                    <a:pt x="154" y="508"/>
                    <a:pt x="0" y="905"/>
                    <a:pt x="0" y="1356"/>
                  </a:cubicBezTo>
                  <a:cubicBezTo>
                    <a:pt x="0" y="1502"/>
                    <a:pt x="122" y="1611"/>
                    <a:pt x="261" y="1611"/>
                  </a:cubicBezTo>
                  <a:cubicBezTo>
                    <a:pt x="281" y="1611"/>
                    <a:pt x="300" y="1609"/>
                    <a:pt x="320" y="1605"/>
                  </a:cubicBezTo>
                  <a:cubicBezTo>
                    <a:pt x="575" y="1548"/>
                    <a:pt x="953" y="1417"/>
                    <a:pt x="1288" y="1118"/>
                  </a:cubicBezTo>
                  <a:cubicBezTo>
                    <a:pt x="1407" y="1013"/>
                    <a:pt x="1462" y="850"/>
                    <a:pt x="1431" y="694"/>
                  </a:cubicBezTo>
                  <a:cubicBezTo>
                    <a:pt x="1382" y="456"/>
                    <a:pt x="1233" y="126"/>
                    <a:pt x="788" y="13"/>
                  </a:cubicBezTo>
                  <a:cubicBezTo>
                    <a:pt x="754" y="5"/>
                    <a:pt x="720" y="1"/>
                    <a:pt x="68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9" name="Google Shape;4609;p69"/>
            <p:cNvSpPr/>
            <p:nvPr/>
          </p:nvSpPr>
          <p:spPr>
            <a:xfrm>
              <a:off x="3505628" y="2576039"/>
              <a:ext cx="119260" cy="136949"/>
            </a:xfrm>
            <a:custGeom>
              <a:avLst/>
              <a:gdLst/>
              <a:ahLst/>
              <a:cxnLst/>
              <a:rect l="l" t="t" r="r" b="b"/>
              <a:pathLst>
                <a:path w="1463" h="1680" fill="none" extrusionOk="0">
                  <a:moveTo>
                    <a:pt x="282" y="294"/>
                  </a:moveTo>
                  <a:cubicBezTo>
                    <a:pt x="154" y="546"/>
                    <a:pt x="0" y="943"/>
                    <a:pt x="0" y="1394"/>
                  </a:cubicBezTo>
                  <a:cubicBezTo>
                    <a:pt x="0" y="1560"/>
                    <a:pt x="159" y="1679"/>
                    <a:pt x="320" y="1643"/>
                  </a:cubicBezTo>
                  <a:cubicBezTo>
                    <a:pt x="575" y="1586"/>
                    <a:pt x="953" y="1455"/>
                    <a:pt x="1288" y="1156"/>
                  </a:cubicBezTo>
                  <a:cubicBezTo>
                    <a:pt x="1407" y="1051"/>
                    <a:pt x="1462" y="888"/>
                    <a:pt x="1431" y="732"/>
                  </a:cubicBezTo>
                  <a:cubicBezTo>
                    <a:pt x="1382" y="494"/>
                    <a:pt x="1233" y="164"/>
                    <a:pt x="788" y="51"/>
                  </a:cubicBezTo>
                  <a:cubicBezTo>
                    <a:pt x="585" y="1"/>
                    <a:pt x="376" y="108"/>
                    <a:pt x="282" y="29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610" name="Google Shape;4610;p69"/>
          <p:cNvGrpSpPr/>
          <p:nvPr/>
        </p:nvGrpSpPr>
        <p:grpSpPr>
          <a:xfrm flipH="1">
            <a:off x="7536239" y="4082643"/>
            <a:ext cx="986142" cy="720553"/>
            <a:chOff x="3344550" y="2054900"/>
            <a:chExt cx="1066330" cy="779144"/>
          </a:xfrm>
        </p:grpSpPr>
        <p:sp>
          <p:nvSpPr>
            <p:cNvPr id="4611" name="Google Shape;4611;p69"/>
            <p:cNvSpPr/>
            <p:nvPr/>
          </p:nvSpPr>
          <p:spPr>
            <a:xfrm>
              <a:off x="3344550" y="2054900"/>
              <a:ext cx="1066330" cy="779144"/>
            </a:xfrm>
            <a:custGeom>
              <a:avLst/>
              <a:gdLst/>
              <a:ahLst/>
              <a:cxnLst/>
              <a:rect l="l" t="t" r="r" b="b"/>
              <a:pathLst>
                <a:path w="13081" h="9558" extrusionOk="0">
                  <a:moveTo>
                    <a:pt x="5618" y="1"/>
                  </a:moveTo>
                  <a:cubicBezTo>
                    <a:pt x="5337" y="1"/>
                    <a:pt x="5076" y="175"/>
                    <a:pt x="4976" y="451"/>
                  </a:cubicBezTo>
                  <a:cubicBezTo>
                    <a:pt x="4854" y="791"/>
                    <a:pt x="4756" y="1140"/>
                    <a:pt x="4686" y="1494"/>
                  </a:cubicBezTo>
                  <a:cubicBezTo>
                    <a:pt x="4468" y="1457"/>
                    <a:pt x="4247" y="1438"/>
                    <a:pt x="4027" y="1438"/>
                  </a:cubicBezTo>
                  <a:cubicBezTo>
                    <a:pt x="3692" y="1438"/>
                    <a:pt x="3360" y="1480"/>
                    <a:pt x="3038" y="1566"/>
                  </a:cubicBezTo>
                  <a:cubicBezTo>
                    <a:pt x="2932" y="1272"/>
                    <a:pt x="2806" y="987"/>
                    <a:pt x="2662" y="711"/>
                  </a:cubicBezTo>
                  <a:cubicBezTo>
                    <a:pt x="2542" y="480"/>
                    <a:pt x="2305" y="346"/>
                    <a:pt x="2058" y="346"/>
                  </a:cubicBezTo>
                  <a:cubicBezTo>
                    <a:pt x="1965" y="346"/>
                    <a:pt x="1870" y="365"/>
                    <a:pt x="1780" y="405"/>
                  </a:cubicBezTo>
                  <a:cubicBezTo>
                    <a:pt x="1451" y="553"/>
                    <a:pt x="1294" y="930"/>
                    <a:pt x="1421" y="1267"/>
                  </a:cubicBezTo>
                  <a:lnTo>
                    <a:pt x="1760" y="2171"/>
                  </a:lnTo>
                  <a:cubicBezTo>
                    <a:pt x="873" y="2822"/>
                    <a:pt x="301" y="3842"/>
                    <a:pt x="301" y="4987"/>
                  </a:cubicBezTo>
                  <a:cubicBezTo>
                    <a:pt x="299" y="5207"/>
                    <a:pt x="321" y="5426"/>
                    <a:pt x="363" y="5643"/>
                  </a:cubicBezTo>
                  <a:cubicBezTo>
                    <a:pt x="348" y="5668"/>
                    <a:pt x="333" y="5695"/>
                    <a:pt x="319" y="5721"/>
                  </a:cubicBezTo>
                  <a:cubicBezTo>
                    <a:pt x="173" y="6006"/>
                    <a:pt x="1" y="6456"/>
                    <a:pt x="2" y="6981"/>
                  </a:cubicBezTo>
                  <a:cubicBezTo>
                    <a:pt x="2" y="7254"/>
                    <a:pt x="126" y="7511"/>
                    <a:pt x="339" y="7682"/>
                  </a:cubicBezTo>
                  <a:cubicBezTo>
                    <a:pt x="503" y="7812"/>
                    <a:pt x="705" y="7881"/>
                    <a:pt x="910" y="7881"/>
                  </a:cubicBezTo>
                  <a:cubicBezTo>
                    <a:pt x="976" y="7881"/>
                    <a:pt x="1043" y="7874"/>
                    <a:pt x="1109" y="7859"/>
                  </a:cubicBezTo>
                  <a:cubicBezTo>
                    <a:pt x="1164" y="7846"/>
                    <a:pt x="1228" y="7829"/>
                    <a:pt x="1294" y="7809"/>
                  </a:cubicBezTo>
                  <a:cubicBezTo>
                    <a:pt x="1300" y="8086"/>
                    <a:pt x="1429" y="8344"/>
                    <a:pt x="1646" y="8515"/>
                  </a:cubicBezTo>
                  <a:cubicBezTo>
                    <a:pt x="1815" y="8651"/>
                    <a:pt x="2023" y="8723"/>
                    <a:pt x="2236" y="8723"/>
                  </a:cubicBezTo>
                  <a:cubicBezTo>
                    <a:pt x="2305" y="8723"/>
                    <a:pt x="2376" y="8715"/>
                    <a:pt x="2446" y="8700"/>
                  </a:cubicBezTo>
                  <a:cubicBezTo>
                    <a:pt x="2694" y="8644"/>
                    <a:pt x="2935" y="8557"/>
                    <a:pt x="3162" y="8440"/>
                  </a:cubicBezTo>
                  <a:cubicBezTo>
                    <a:pt x="3445" y="8503"/>
                    <a:pt x="3735" y="8535"/>
                    <a:pt x="4025" y="8535"/>
                  </a:cubicBezTo>
                  <a:cubicBezTo>
                    <a:pt x="4647" y="8535"/>
                    <a:pt x="5260" y="8388"/>
                    <a:pt x="5813" y="8101"/>
                  </a:cubicBezTo>
                  <a:lnTo>
                    <a:pt x="5813" y="8101"/>
                  </a:lnTo>
                  <a:cubicBezTo>
                    <a:pt x="5761" y="8342"/>
                    <a:pt x="5726" y="8587"/>
                    <a:pt x="5711" y="8834"/>
                  </a:cubicBezTo>
                  <a:cubicBezTo>
                    <a:pt x="5689" y="9176"/>
                    <a:pt x="5925" y="9481"/>
                    <a:pt x="6262" y="9545"/>
                  </a:cubicBezTo>
                  <a:cubicBezTo>
                    <a:pt x="6306" y="9553"/>
                    <a:pt x="6349" y="9557"/>
                    <a:pt x="6392" y="9557"/>
                  </a:cubicBezTo>
                  <a:cubicBezTo>
                    <a:pt x="6681" y="9557"/>
                    <a:pt x="6945" y="9372"/>
                    <a:pt x="7037" y="9087"/>
                  </a:cubicBezTo>
                  <a:lnTo>
                    <a:pt x="7470" y="7767"/>
                  </a:lnTo>
                  <a:cubicBezTo>
                    <a:pt x="7636" y="7890"/>
                    <a:pt x="7815" y="7992"/>
                    <a:pt x="8006" y="8074"/>
                  </a:cubicBezTo>
                  <a:cubicBezTo>
                    <a:pt x="8023" y="8081"/>
                    <a:pt x="8042" y="8089"/>
                    <a:pt x="8060" y="8096"/>
                  </a:cubicBezTo>
                  <a:lnTo>
                    <a:pt x="8070" y="8101"/>
                  </a:lnTo>
                  <a:cubicBezTo>
                    <a:pt x="8459" y="8257"/>
                    <a:pt x="8891" y="8337"/>
                    <a:pt x="9343" y="8337"/>
                  </a:cubicBezTo>
                  <a:cubicBezTo>
                    <a:pt x="9527" y="8337"/>
                    <a:pt x="9713" y="8324"/>
                    <a:pt x="9901" y="8297"/>
                  </a:cubicBezTo>
                  <a:cubicBezTo>
                    <a:pt x="10151" y="8260"/>
                    <a:pt x="10399" y="8202"/>
                    <a:pt x="10641" y="8123"/>
                  </a:cubicBezTo>
                  <a:lnTo>
                    <a:pt x="10668" y="8113"/>
                  </a:lnTo>
                  <a:lnTo>
                    <a:pt x="11186" y="9141"/>
                  </a:lnTo>
                  <a:cubicBezTo>
                    <a:pt x="11303" y="9375"/>
                    <a:pt x="11541" y="9515"/>
                    <a:pt x="11793" y="9515"/>
                  </a:cubicBezTo>
                  <a:cubicBezTo>
                    <a:pt x="11852" y="9515"/>
                    <a:pt x="11912" y="9507"/>
                    <a:pt x="11971" y="9491"/>
                  </a:cubicBezTo>
                  <a:cubicBezTo>
                    <a:pt x="12283" y="9407"/>
                    <a:pt x="12494" y="9114"/>
                    <a:pt x="12474" y="8792"/>
                  </a:cubicBezTo>
                  <a:cubicBezTo>
                    <a:pt x="12442" y="8280"/>
                    <a:pt x="12281" y="7787"/>
                    <a:pt x="12006" y="7355"/>
                  </a:cubicBezTo>
                  <a:cubicBezTo>
                    <a:pt x="12615" y="6832"/>
                    <a:pt x="12994" y="6161"/>
                    <a:pt x="13054" y="5460"/>
                  </a:cubicBezTo>
                  <a:cubicBezTo>
                    <a:pt x="13081" y="5165"/>
                    <a:pt x="13047" y="4866"/>
                    <a:pt x="12953" y="4584"/>
                  </a:cubicBezTo>
                  <a:cubicBezTo>
                    <a:pt x="12953" y="4581"/>
                    <a:pt x="12952" y="4579"/>
                    <a:pt x="12950" y="4576"/>
                  </a:cubicBezTo>
                  <a:cubicBezTo>
                    <a:pt x="12717" y="3887"/>
                    <a:pt x="12135" y="3347"/>
                    <a:pt x="11350" y="3092"/>
                  </a:cubicBezTo>
                  <a:cubicBezTo>
                    <a:pt x="11013" y="2983"/>
                    <a:pt x="10651" y="2928"/>
                    <a:pt x="10279" y="2928"/>
                  </a:cubicBezTo>
                  <a:cubicBezTo>
                    <a:pt x="9851" y="2928"/>
                    <a:pt x="9410" y="3000"/>
                    <a:pt x="8979" y="3144"/>
                  </a:cubicBezTo>
                  <a:cubicBezTo>
                    <a:pt x="8662" y="3250"/>
                    <a:pt x="8357" y="3394"/>
                    <a:pt x="8073" y="3572"/>
                  </a:cubicBezTo>
                  <a:cubicBezTo>
                    <a:pt x="7852" y="3488"/>
                    <a:pt x="7617" y="3442"/>
                    <a:pt x="7381" y="3439"/>
                  </a:cubicBezTo>
                  <a:cubicBezTo>
                    <a:pt x="7099" y="2889"/>
                    <a:pt x="6680" y="2421"/>
                    <a:pt x="6165" y="2079"/>
                  </a:cubicBezTo>
                  <a:cubicBezTo>
                    <a:pt x="6118" y="2049"/>
                    <a:pt x="6070" y="2019"/>
                    <a:pt x="6021" y="1988"/>
                  </a:cubicBezTo>
                  <a:lnTo>
                    <a:pt x="6282" y="831"/>
                  </a:lnTo>
                  <a:cubicBezTo>
                    <a:pt x="6360" y="481"/>
                    <a:pt x="6153" y="129"/>
                    <a:pt x="5808" y="28"/>
                  </a:cubicBezTo>
                  <a:cubicBezTo>
                    <a:pt x="5745" y="10"/>
                    <a:pt x="5681" y="1"/>
                    <a:pt x="56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12" name="Google Shape;4612;p69"/>
            <p:cNvSpPr/>
            <p:nvPr/>
          </p:nvSpPr>
          <p:spPr>
            <a:xfrm>
              <a:off x="3865363" y="2613781"/>
              <a:ext cx="53965" cy="164665"/>
            </a:xfrm>
            <a:custGeom>
              <a:avLst/>
              <a:gdLst/>
              <a:ahLst/>
              <a:cxnLst/>
              <a:rect l="l" t="t" r="r" b="b"/>
              <a:pathLst>
                <a:path w="662" h="2020" fill="none" extrusionOk="0">
                  <a:moveTo>
                    <a:pt x="662" y="1"/>
                  </a:moveTo>
                  <a:cubicBezTo>
                    <a:pt x="274" y="608"/>
                    <a:pt x="48" y="1302"/>
                    <a:pt x="1" y="202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13" name="Google Shape;4613;p69"/>
            <p:cNvSpPr/>
            <p:nvPr/>
          </p:nvSpPr>
          <p:spPr>
            <a:xfrm>
              <a:off x="4238140" y="2640356"/>
              <a:ext cx="67904" cy="134585"/>
            </a:xfrm>
            <a:custGeom>
              <a:avLst/>
              <a:gdLst/>
              <a:ahLst/>
              <a:cxnLst/>
              <a:rect l="l" t="t" r="r" b="b"/>
              <a:pathLst>
                <a:path w="833" h="1651" fill="none" extrusionOk="0">
                  <a:moveTo>
                    <a:pt x="1" y="0"/>
                  </a:moveTo>
                  <a:cubicBezTo>
                    <a:pt x="491" y="414"/>
                    <a:pt x="791" y="1011"/>
                    <a:pt x="833" y="165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14" name="Google Shape;4614;p69"/>
            <p:cNvSpPr/>
            <p:nvPr/>
          </p:nvSpPr>
          <p:spPr>
            <a:xfrm>
              <a:off x="3913213" y="2348443"/>
              <a:ext cx="462449" cy="329820"/>
            </a:xfrm>
            <a:custGeom>
              <a:avLst/>
              <a:gdLst/>
              <a:ahLst/>
              <a:cxnLst/>
              <a:rect l="l" t="t" r="r" b="b"/>
              <a:pathLst>
                <a:path w="5673" h="4046" extrusionOk="0">
                  <a:moveTo>
                    <a:pt x="3306" y="1"/>
                  </a:moveTo>
                  <a:cubicBezTo>
                    <a:pt x="2957" y="1"/>
                    <a:pt x="2590" y="59"/>
                    <a:pt x="2223" y="182"/>
                  </a:cubicBezTo>
                  <a:cubicBezTo>
                    <a:pt x="843" y="641"/>
                    <a:pt x="1" y="1840"/>
                    <a:pt x="341" y="2857"/>
                  </a:cubicBezTo>
                  <a:cubicBezTo>
                    <a:pt x="590" y="3604"/>
                    <a:pt x="1406" y="4045"/>
                    <a:pt x="2368" y="4045"/>
                  </a:cubicBezTo>
                  <a:cubicBezTo>
                    <a:pt x="2717" y="4045"/>
                    <a:pt x="3085" y="3987"/>
                    <a:pt x="3452" y="3864"/>
                  </a:cubicBezTo>
                  <a:cubicBezTo>
                    <a:pt x="4830" y="3405"/>
                    <a:pt x="5672" y="2206"/>
                    <a:pt x="5333" y="1190"/>
                  </a:cubicBezTo>
                  <a:cubicBezTo>
                    <a:pt x="5084" y="443"/>
                    <a:pt x="4268" y="1"/>
                    <a:pt x="33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15" name="Google Shape;4615;p69"/>
            <p:cNvSpPr/>
            <p:nvPr/>
          </p:nvSpPr>
          <p:spPr>
            <a:xfrm>
              <a:off x="3936609" y="2410559"/>
              <a:ext cx="438890" cy="268437"/>
            </a:xfrm>
            <a:custGeom>
              <a:avLst/>
              <a:gdLst/>
              <a:ahLst/>
              <a:cxnLst/>
              <a:rect l="l" t="t" r="r" b="b"/>
              <a:pathLst>
                <a:path w="5384" h="3293" extrusionOk="0">
                  <a:moveTo>
                    <a:pt x="4808" y="0"/>
                  </a:moveTo>
                  <a:lnTo>
                    <a:pt x="4808" y="0"/>
                  </a:lnTo>
                  <a:cubicBezTo>
                    <a:pt x="4986" y="969"/>
                    <a:pt x="4166" y="2044"/>
                    <a:pt x="2876" y="2475"/>
                  </a:cubicBezTo>
                  <a:cubicBezTo>
                    <a:pt x="2510" y="2598"/>
                    <a:pt x="2142" y="2656"/>
                    <a:pt x="1793" y="2656"/>
                  </a:cubicBezTo>
                  <a:cubicBezTo>
                    <a:pt x="1037" y="2656"/>
                    <a:pt x="371" y="2383"/>
                    <a:pt x="0" y="1903"/>
                  </a:cubicBezTo>
                  <a:lnTo>
                    <a:pt x="0" y="1903"/>
                  </a:lnTo>
                  <a:cubicBezTo>
                    <a:pt x="12" y="1972"/>
                    <a:pt x="29" y="2038"/>
                    <a:pt x="51" y="2103"/>
                  </a:cubicBezTo>
                  <a:cubicBezTo>
                    <a:pt x="300" y="2850"/>
                    <a:pt x="1117" y="3292"/>
                    <a:pt x="2080" y="3292"/>
                  </a:cubicBezTo>
                  <a:cubicBezTo>
                    <a:pt x="2428" y="3292"/>
                    <a:pt x="2795" y="3235"/>
                    <a:pt x="3162" y="3112"/>
                  </a:cubicBezTo>
                  <a:cubicBezTo>
                    <a:pt x="4540" y="2651"/>
                    <a:pt x="5383" y="1454"/>
                    <a:pt x="5043" y="438"/>
                  </a:cubicBezTo>
                  <a:cubicBezTo>
                    <a:pt x="4991" y="278"/>
                    <a:pt x="4911" y="131"/>
                    <a:pt x="48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16" name="Google Shape;4616;p69"/>
            <p:cNvSpPr/>
            <p:nvPr/>
          </p:nvSpPr>
          <p:spPr>
            <a:xfrm>
              <a:off x="3913213" y="2325618"/>
              <a:ext cx="462449" cy="375470"/>
            </a:xfrm>
            <a:custGeom>
              <a:avLst/>
              <a:gdLst/>
              <a:ahLst/>
              <a:cxnLst/>
              <a:rect l="l" t="t" r="r" b="b"/>
              <a:pathLst>
                <a:path w="5673" h="4606" fill="none" extrusionOk="0">
                  <a:moveTo>
                    <a:pt x="5333" y="1470"/>
                  </a:moveTo>
                  <a:cubicBezTo>
                    <a:pt x="5672" y="2486"/>
                    <a:pt x="4830" y="3685"/>
                    <a:pt x="3452" y="4144"/>
                  </a:cubicBezTo>
                  <a:cubicBezTo>
                    <a:pt x="2073" y="4606"/>
                    <a:pt x="680" y="4154"/>
                    <a:pt x="341" y="3137"/>
                  </a:cubicBezTo>
                  <a:cubicBezTo>
                    <a:pt x="1" y="2120"/>
                    <a:pt x="843" y="921"/>
                    <a:pt x="2223" y="462"/>
                  </a:cubicBezTo>
                  <a:cubicBezTo>
                    <a:pt x="3601" y="1"/>
                    <a:pt x="4993" y="452"/>
                    <a:pt x="5333" y="147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17" name="Google Shape;4617;p69"/>
            <p:cNvSpPr/>
            <p:nvPr/>
          </p:nvSpPr>
          <p:spPr>
            <a:xfrm>
              <a:off x="3828517" y="2390669"/>
              <a:ext cx="228331" cy="228412"/>
            </a:xfrm>
            <a:custGeom>
              <a:avLst/>
              <a:gdLst/>
              <a:ahLst/>
              <a:cxnLst/>
              <a:rect l="l" t="t" r="r" b="b"/>
              <a:pathLst>
                <a:path w="2801" h="2802" extrusionOk="0">
                  <a:moveTo>
                    <a:pt x="1400" y="1"/>
                  </a:moveTo>
                  <a:cubicBezTo>
                    <a:pt x="627" y="1"/>
                    <a:pt x="0" y="628"/>
                    <a:pt x="0" y="1401"/>
                  </a:cubicBezTo>
                  <a:cubicBezTo>
                    <a:pt x="0" y="2174"/>
                    <a:pt x="627" y="2801"/>
                    <a:pt x="1400" y="2801"/>
                  </a:cubicBezTo>
                  <a:cubicBezTo>
                    <a:pt x="2175" y="2801"/>
                    <a:pt x="2801" y="2174"/>
                    <a:pt x="2801" y="1401"/>
                  </a:cubicBezTo>
                  <a:cubicBezTo>
                    <a:pt x="2801" y="628"/>
                    <a:pt x="2175" y="1"/>
                    <a:pt x="14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18" name="Google Shape;4618;p69"/>
            <p:cNvSpPr/>
            <p:nvPr/>
          </p:nvSpPr>
          <p:spPr>
            <a:xfrm>
              <a:off x="3829984" y="2445693"/>
              <a:ext cx="227026" cy="173388"/>
            </a:xfrm>
            <a:custGeom>
              <a:avLst/>
              <a:gdLst/>
              <a:ahLst/>
              <a:cxnLst/>
              <a:rect l="l" t="t" r="r" b="b"/>
              <a:pathLst>
                <a:path w="2785" h="2127" extrusionOk="0">
                  <a:moveTo>
                    <a:pt x="2581" y="0"/>
                  </a:moveTo>
                  <a:lnTo>
                    <a:pt x="2581" y="0"/>
                  </a:lnTo>
                  <a:cubicBezTo>
                    <a:pt x="2595" y="77"/>
                    <a:pt x="2601" y="154"/>
                    <a:pt x="2600" y="231"/>
                  </a:cubicBezTo>
                  <a:cubicBezTo>
                    <a:pt x="2601" y="860"/>
                    <a:pt x="2182" y="1412"/>
                    <a:pt x="1577" y="1581"/>
                  </a:cubicBezTo>
                  <a:cubicBezTo>
                    <a:pt x="1452" y="1616"/>
                    <a:pt x="1325" y="1633"/>
                    <a:pt x="1200" y="1633"/>
                  </a:cubicBezTo>
                  <a:cubicBezTo>
                    <a:pt x="719" y="1633"/>
                    <a:pt x="260" y="1385"/>
                    <a:pt x="0" y="958"/>
                  </a:cubicBezTo>
                  <a:lnTo>
                    <a:pt x="0" y="958"/>
                  </a:lnTo>
                  <a:cubicBezTo>
                    <a:pt x="116" y="1637"/>
                    <a:pt x="705" y="2126"/>
                    <a:pt x="1383" y="2126"/>
                  </a:cubicBezTo>
                  <a:cubicBezTo>
                    <a:pt x="1421" y="2126"/>
                    <a:pt x="1460" y="2124"/>
                    <a:pt x="1498" y="2121"/>
                  </a:cubicBezTo>
                  <a:cubicBezTo>
                    <a:pt x="2224" y="2061"/>
                    <a:pt x="2783" y="1456"/>
                    <a:pt x="2783" y="728"/>
                  </a:cubicBezTo>
                  <a:cubicBezTo>
                    <a:pt x="2784" y="471"/>
                    <a:pt x="2714" y="220"/>
                    <a:pt x="25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19" name="Google Shape;4619;p69"/>
            <p:cNvSpPr/>
            <p:nvPr/>
          </p:nvSpPr>
          <p:spPr>
            <a:xfrm>
              <a:off x="3828517" y="2390669"/>
              <a:ext cx="228331" cy="228412"/>
            </a:xfrm>
            <a:custGeom>
              <a:avLst/>
              <a:gdLst/>
              <a:ahLst/>
              <a:cxnLst/>
              <a:rect l="l" t="t" r="r" b="b"/>
              <a:pathLst>
                <a:path w="2801" h="2802" fill="none" extrusionOk="0">
                  <a:moveTo>
                    <a:pt x="2801" y="1401"/>
                  </a:moveTo>
                  <a:cubicBezTo>
                    <a:pt x="2801" y="2174"/>
                    <a:pt x="2175" y="2801"/>
                    <a:pt x="1400" y="2801"/>
                  </a:cubicBezTo>
                  <a:cubicBezTo>
                    <a:pt x="627" y="2801"/>
                    <a:pt x="0" y="2174"/>
                    <a:pt x="0" y="1401"/>
                  </a:cubicBezTo>
                  <a:cubicBezTo>
                    <a:pt x="0" y="628"/>
                    <a:pt x="627" y="1"/>
                    <a:pt x="1400" y="1"/>
                  </a:cubicBezTo>
                  <a:cubicBezTo>
                    <a:pt x="2175" y="1"/>
                    <a:pt x="2801" y="628"/>
                    <a:pt x="2801" y="140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0" name="Google Shape;4620;p69"/>
            <p:cNvSpPr/>
            <p:nvPr/>
          </p:nvSpPr>
          <p:spPr>
            <a:xfrm>
              <a:off x="3400226" y="2528514"/>
              <a:ext cx="102957" cy="113391"/>
            </a:xfrm>
            <a:custGeom>
              <a:avLst/>
              <a:gdLst/>
              <a:ahLst/>
              <a:cxnLst/>
              <a:rect l="l" t="t" r="r" b="b"/>
              <a:pathLst>
                <a:path w="1263" h="1391" extrusionOk="0">
                  <a:moveTo>
                    <a:pt x="591" y="0"/>
                  </a:moveTo>
                  <a:cubicBezTo>
                    <a:pt x="447" y="0"/>
                    <a:pt x="311" y="87"/>
                    <a:pt x="243" y="220"/>
                  </a:cubicBezTo>
                  <a:cubicBezTo>
                    <a:pt x="134" y="438"/>
                    <a:pt x="0" y="780"/>
                    <a:pt x="0" y="1171"/>
                  </a:cubicBezTo>
                  <a:cubicBezTo>
                    <a:pt x="0" y="1296"/>
                    <a:pt x="107" y="1391"/>
                    <a:pt x="228" y="1391"/>
                  </a:cubicBezTo>
                  <a:cubicBezTo>
                    <a:pt x="244" y="1391"/>
                    <a:pt x="260" y="1389"/>
                    <a:pt x="277" y="1385"/>
                  </a:cubicBezTo>
                  <a:cubicBezTo>
                    <a:pt x="587" y="1317"/>
                    <a:pt x="874" y="1174"/>
                    <a:pt x="1112" y="966"/>
                  </a:cubicBezTo>
                  <a:cubicBezTo>
                    <a:pt x="1216" y="874"/>
                    <a:pt x="1263" y="733"/>
                    <a:pt x="1236" y="599"/>
                  </a:cubicBezTo>
                  <a:cubicBezTo>
                    <a:pt x="1194" y="393"/>
                    <a:pt x="1065" y="108"/>
                    <a:pt x="681" y="12"/>
                  </a:cubicBezTo>
                  <a:cubicBezTo>
                    <a:pt x="651" y="4"/>
                    <a:pt x="621" y="0"/>
                    <a:pt x="59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1" name="Google Shape;4621;p69"/>
            <p:cNvSpPr/>
            <p:nvPr/>
          </p:nvSpPr>
          <p:spPr>
            <a:xfrm>
              <a:off x="3400226" y="2525743"/>
              <a:ext cx="102957" cy="118200"/>
            </a:xfrm>
            <a:custGeom>
              <a:avLst/>
              <a:gdLst/>
              <a:ahLst/>
              <a:cxnLst/>
              <a:rect l="l" t="t" r="r" b="b"/>
              <a:pathLst>
                <a:path w="1263" h="1450" fill="none" extrusionOk="0">
                  <a:moveTo>
                    <a:pt x="243" y="254"/>
                  </a:moveTo>
                  <a:cubicBezTo>
                    <a:pt x="134" y="472"/>
                    <a:pt x="0" y="814"/>
                    <a:pt x="0" y="1205"/>
                  </a:cubicBezTo>
                  <a:cubicBezTo>
                    <a:pt x="0" y="1347"/>
                    <a:pt x="138" y="1450"/>
                    <a:pt x="277" y="1419"/>
                  </a:cubicBezTo>
                  <a:cubicBezTo>
                    <a:pt x="587" y="1351"/>
                    <a:pt x="874" y="1208"/>
                    <a:pt x="1112" y="1000"/>
                  </a:cubicBezTo>
                  <a:cubicBezTo>
                    <a:pt x="1216" y="908"/>
                    <a:pt x="1263" y="767"/>
                    <a:pt x="1236" y="633"/>
                  </a:cubicBezTo>
                  <a:cubicBezTo>
                    <a:pt x="1194" y="427"/>
                    <a:pt x="1065" y="142"/>
                    <a:pt x="681" y="46"/>
                  </a:cubicBezTo>
                  <a:cubicBezTo>
                    <a:pt x="507" y="1"/>
                    <a:pt x="325" y="93"/>
                    <a:pt x="243" y="25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2" name="Google Shape;4622;p69"/>
            <p:cNvSpPr/>
            <p:nvPr/>
          </p:nvSpPr>
          <p:spPr>
            <a:xfrm>
              <a:off x="3424518" y="2227716"/>
              <a:ext cx="496442" cy="467503"/>
            </a:xfrm>
            <a:custGeom>
              <a:avLst/>
              <a:gdLst/>
              <a:ahLst/>
              <a:cxnLst/>
              <a:rect l="l" t="t" r="r" b="b"/>
              <a:pathLst>
                <a:path w="6090" h="5735" extrusionOk="0">
                  <a:moveTo>
                    <a:pt x="3046" y="1"/>
                  </a:moveTo>
                  <a:cubicBezTo>
                    <a:pt x="1364" y="1"/>
                    <a:pt x="1" y="1284"/>
                    <a:pt x="1" y="2867"/>
                  </a:cubicBezTo>
                  <a:cubicBezTo>
                    <a:pt x="1" y="4452"/>
                    <a:pt x="1364" y="5734"/>
                    <a:pt x="3046" y="5734"/>
                  </a:cubicBezTo>
                  <a:cubicBezTo>
                    <a:pt x="4726" y="5734"/>
                    <a:pt x="6090" y="4452"/>
                    <a:pt x="6090" y="2867"/>
                  </a:cubicBezTo>
                  <a:cubicBezTo>
                    <a:pt x="6090" y="1284"/>
                    <a:pt x="4726" y="1"/>
                    <a:pt x="30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3" name="Google Shape;4623;p69"/>
            <p:cNvSpPr/>
            <p:nvPr/>
          </p:nvSpPr>
          <p:spPr>
            <a:xfrm>
              <a:off x="3425741" y="2380479"/>
              <a:ext cx="495382" cy="314739"/>
            </a:xfrm>
            <a:custGeom>
              <a:avLst/>
              <a:gdLst/>
              <a:ahLst/>
              <a:cxnLst/>
              <a:rect l="l" t="t" r="r" b="b"/>
              <a:pathLst>
                <a:path w="6077" h="3861" extrusionOk="0">
                  <a:moveTo>
                    <a:pt x="5889" y="0"/>
                  </a:moveTo>
                  <a:lnTo>
                    <a:pt x="5889" y="0"/>
                  </a:lnTo>
                  <a:cubicBezTo>
                    <a:pt x="5899" y="97"/>
                    <a:pt x="5904" y="196"/>
                    <a:pt x="5904" y="294"/>
                  </a:cubicBezTo>
                  <a:cubicBezTo>
                    <a:pt x="5904" y="1877"/>
                    <a:pt x="4540" y="3161"/>
                    <a:pt x="2860" y="3161"/>
                  </a:cubicBezTo>
                  <a:cubicBezTo>
                    <a:pt x="1545" y="3161"/>
                    <a:pt x="428" y="2378"/>
                    <a:pt x="1" y="1281"/>
                  </a:cubicBezTo>
                  <a:lnTo>
                    <a:pt x="1" y="1281"/>
                  </a:lnTo>
                  <a:cubicBezTo>
                    <a:pt x="153" y="2730"/>
                    <a:pt x="1451" y="3860"/>
                    <a:pt x="3029" y="3860"/>
                  </a:cubicBezTo>
                  <a:cubicBezTo>
                    <a:pt x="4711" y="3860"/>
                    <a:pt x="6076" y="2578"/>
                    <a:pt x="6076" y="993"/>
                  </a:cubicBezTo>
                  <a:cubicBezTo>
                    <a:pt x="6076" y="652"/>
                    <a:pt x="6013" y="317"/>
                    <a:pt x="58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4" name="Google Shape;4624;p69"/>
            <p:cNvSpPr/>
            <p:nvPr/>
          </p:nvSpPr>
          <p:spPr>
            <a:xfrm>
              <a:off x="3424518" y="2227716"/>
              <a:ext cx="496442" cy="467503"/>
            </a:xfrm>
            <a:custGeom>
              <a:avLst/>
              <a:gdLst/>
              <a:ahLst/>
              <a:cxnLst/>
              <a:rect l="l" t="t" r="r" b="b"/>
              <a:pathLst>
                <a:path w="6090" h="5735" fill="none" extrusionOk="0">
                  <a:moveTo>
                    <a:pt x="6090" y="2867"/>
                  </a:moveTo>
                  <a:cubicBezTo>
                    <a:pt x="6090" y="4452"/>
                    <a:pt x="4726" y="5734"/>
                    <a:pt x="3046" y="5734"/>
                  </a:cubicBezTo>
                  <a:cubicBezTo>
                    <a:pt x="1364" y="5734"/>
                    <a:pt x="1" y="4452"/>
                    <a:pt x="1" y="2867"/>
                  </a:cubicBezTo>
                  <a:cubicBezTo>
                    <a:pt x="1" y="1284"/>
                    <a:pt x="1364" y="1"/>
                    <a:pt x="3046" y="1"/>
                  </a:cubicBezTo>
                  <a:cubicBezTo>
                    <a:pt x="4726" y="1"/>
                    <a:pt x="6090" y="1284"/>
                    <a:pt x="6090" y="286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5" name="Google Shape;4625;p69"/>
            <p:cNvSpPr/>
            <p:nvPr/>
          </p:nvSpPr>
          <p:spPr>
            <a:xfrm>
              <a:off x="3629289" y="2354475"/>
              <a:ext cx="135971" cy="153171"/>
            </a:xfrm>
            <a:custGeom>
              <a:avLst/>
              <a:gdLst/>
              <a:ahLst/>
              <a:cxnLst/>
              <a:rect l="l" t="t" r="r" b="b"/>
              <a:pathLst>
                <a:path w="1668" h="1879" extrusionOk="0">
                  <a:moveTo>
                    <a:pt x="834" y="1"/>
                  </a:moveTo>
                  <a:cubicBezTo>
                    <a:pt x="375" y="1"/>
                    <a:pt x="1" y="421"/>
                    <a:pt x="1" y="940"/>
                  </a:cubicBezTo>
                  <a:cubicBezTo>
                    <a:pt x="1" y="1459"/>
                    <a:pt x="375" y="1879"/>
                    <a:pt x="834" y="1879"/>
                  </a:cubicBezTo>
                  <a:cubicBezTo>
                    <a:pt x="1295" y="1879"/>
                    <a:pt x="1668" y="1459"/>
                    <a:pt x="1668" y="940"/>
                  </a:cubicBezTo>
                  <a:cubicBezTo>
                    <a:pt x="1668" y="421"/>
                    <a:pt x="1295" y="1"/>
                    <a:pt x="8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6" name="Google Shape;4626;p69"/>
            <p:cNvSpPr/>
            <p:nvPr/>
          </p:nvSpPr>
          <p:spPr>
            <a:xfrm>
              <a:off x="3689286" y="2322765"/>
              <a:ext cx="111271" cy="95294"/>
            </a:xfrm>
            <a:custGeom>
              <a:avLst/>
              <a:gdLst/>
              <a:ahLst/>
              <a:cxnLst/>
              <a:rect l="l" t="t" r="r" b="b"/>
              <a:pathLst>
                <a:path w="1365" h="1169" extrusionOk="0">
                  <a:moveTo>
                    <a:pt x="781" y="0"/>
                  </a:moveTo>
                  <a:cubicBezTo>
                    <a:pt x="261" y="0"/>
                    <a:pt x="1" y="629"/>
                    <a:pt x="368" y="997"/>
                  </a:cubicBezTo>
                  <a:cubicBezTo>
                    <a:pt x="479" y="1109"/>
                    <a:pt x="629" y="1168"/>
                    <a:pt x="781" y="1168"/>
                  </a:cubicBezTo>
                  <a:cubicBezTo>
                    <a:pt x="856" y="1168"/>
                    <a:pt x="932" y="1154"/>
                    <a:pt x="1004" y="1124"/>
                  </a:cubicBezTo>
                  <a:cubicBezTo>
                    <a:pt x="1222" y="1033"/>
                    <a:pt x="1364" y="820"/>
                    <a:pt x="1364" y="584"/>
                  </a:cubicBezTo>
                  <a:cubicBezTo>
                    <a:pt x="1364" y="262"/>
                    <a:pt x="1103" y="0"/>
                    <a:pt x="7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7" name="Google Shape;4627;p69"/>
            <p:cNvSpPr/>
            <p:nvPr/>
          </p:nvSpPr>
          <p:spPr>
            <a:xfrm>
              <a:off x="3512394" y="2138781"/>
              <a:ext cx="42797" cy="113798"/>
            </a:xfrm>
            <a:custGeom>
              <a:avLst/>
              <a:gdLst/>
              <a:ahLst/>
              <a:cxnLst/>
              <a:rect l="l" t="t" r="r" b="b"/>
              <a:pathLst>
                <a:path w="525" h="1396" fill="none" extrusionOk="0">
                  <a:moveTo>
                    <a:pt x="524" y="1396"/>
                  </a:moveTo>
                  <a:cubicBezTo>
                    <a:pt x="408" y="911"/>
                    <a:pt x="232" y="441"/>
                    <a:pt x="1" y="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8" name="Google Shape;4628;p69"/>
            <p:cNvSpPr/>
            <p:nvPr/>
          </p:nvSpPr>
          <p:spPr>
            <a:xfrm>
              <a:off x="3772678" y="2110495"/>
              <a:ext cx="29917" cy="132221"/>
            </a:xfrm>
            <a:custGeom>
              <a:avLst/>
              <a:gdLst/>
              <a:ahLst/>
              <a:cxnLst/>
              <a:rect l="l" t="t" r="r" b="b"/>
              <a:pathLst>
                <a:path w="367" h="1622" fill="none" extrusionOk="0">
                  <a:moveTo>
                    <a:pt x="1" y="1622"/>
                  </a:moveTo>
                  <a:cubicBezTo>
                    <a:pt x="55" y="1068"/>
                    <a:pt x="177" y="523"/>
                    <a:pt x="366" y="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9" name="Google Shape;4629;p69"/>
            <p:cNvSpPr/>
            <p:nvPr/>
          </p:nvSpPr>
          <p:spPr>
            <a:xfrm>
              <a:off x="3505628" y="2579136"/>
              <a:ext cx="119260" cy="131406"/>
            </a:xfrm>
            <a:custGeom>
              <a:avLst/>
              <a:gdLst/>
              <a:ahLst/>
              <a:cxnLst/>
              <a:rect l="l" t="t" r="r" b="b"/>
              <a:pathLst>
                <a:path w="1463" h="1612" extrusionOk="0">
                  <a:moveTo>
                    <a:pt x="687" y="1"/>
                  </a:moveTo>
                  <a:cubicBezTo>
                    <a:pt x="519" y="1"/>
                    <a:pt x="360" y="101"/>
                    <a:pt x="282" y="256"/>
                  </a:cubicBezTo>
                  <a:cubicBezTo>
                    <a:pt x="154" y="508"/>
                    <a:pt x="0" y="905"/>
                    <a:pt x="0" y="1356"/>
                  </a:cubicBezTo>
                  <a:cubicBezTo>
                    <a:pt x="0" y="1502"/>
                    <a:pt x="122" y="1611"/>
                    <a:pt x="261" y="1611"/>
                  </a:cubicBezTo>
                  <a:cubicBezTo>
                    <a:pt x="281" y="1611"/>
                    <a:pt x="300" y="1609"/>
                    <a:pt x="320" y="1605"/>
                  </a:cubicBezTo>
                  <a:cubicBezTo>
                    <a:pt x="575" y="1548"/>
                    <a:pt x="953" y="1417"/>
                    <a:pt x="1288" y="1118"/>
                  </a:cubicBezTo>
                  <a:cubicBezTo>
                    <a:pt x="1407" y="1013"/>
                    <a:pt x="1462" y="850"/>
                    <a:pt x="1431" y="694"/>
                  </a:cubicBezTo>
                  <a:cubicBezTo>
                    <a:pt x="1382" y="456"/>
                    <a:pt x="1233" y="126"/>
                    <a:pt x="788" y="13"/>
                  </a:cubicBezTo>
                  <a:cubicBezTo>
                    <a:pt x="754" y="5"/>
                    <a:pt x="720" y="1"/>
                    <a:pt x="68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30" name="Google Shape;4630;p69"/>
            <p:cNvSpPr/>
            <p:nvPr/>
          </p:nvSpPr>
          <p:spPr>
            <a:xfrm>
              <a:off x="3505628" y="2576039"/>
              <a:ext cx="119260" cy="136949"/>
            </a:xfrm>
            <a:custGeom>
              <a:avLst/>
              <a:gdLst/>
              <a:ahLst/>
              <a:cxnLst/>
              <a:rect l="l" t="t" r="r" b="b"/>
              <a:pathLst>
                <a:path w="1463" h="1680" fill="none" extrusionOk="0">
                  <a:moveTo>
                    <a:pt x="282" y="294"/>
                  </a:moveTo>
                  <a:cubicBezTo>
                    <a:pt x="154" y="546"/>
                    <a:pt x="0" y="943"/>
                    <a:pt x="0" y="1394"/>
                  </a:cubicBezTo>
                  <a:cubicBezTo>
                    <a:pt x="0" y="1560"/>
                    <a:pt x="159" y="1679"/>
                    <a:pt x="320" y="1643"/>
                  </a:cubicBezTo>
                  <a:cubicBezTo>
                    <a:pt x="575" y="1586"/>
                    <a:pt x="953" y="1455"/>
                    <a:pt x="1288" y="1156"/>
                  </a:cubicBezTo>
                  <a:cubicBezTo>
                    <a:pt x="1407" y="1051"/>
                    <a:pt x="1462" y="888"/>
                    <a:pt x="1431" y="732"/>
                  </a:cubicBezTo>
                  <a:cubicBezTo>
                    <a:pt x="1382" y="494"/>
                    <a:pt x="1233" y="164"/>
                    <a:pt x="788" y="51"/>
                  </a:cubicBezTo>
                  <a:cubicBezTo>
                    <a:pt x="585" y="1"/>
                    <a:pt x="376" y="108"/>
                    <a:pt x="282" y="29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631" name="Google Shape;4631;p69"/>
          <p:cNvGrpSpPr/>
          <p:nvPr/>
        </p:nvGrpSpPr>
        <p:grpSpPr>
          <a:xfrm flipH="1">
            <a:off x="5129541" y="4082643"/>
            <a:ext cx="986142" cy="720553"/>
            <a:chOff x="3344550" y="2054900"/>
            <a:chExt cx="1066330" cy="779144"/>
          </a:xfrm>
        </p:grpSpPr>
        <p:sp>
          <p:nvSpPr>
            <p:cNvPr id="4632" name="Google Shape;4632;p69"/>
            <p:cNvSpPr/>
            <p:nvPr/>
          </p:nvSpPr>
          <p:spPr>
            <a:xfrm>
              <a:off x="3344550" y="2054900"/>
              <a:ext cx="1066330" cy="779144"/>
            </a:xfrm>
            <a:custGeom>
              <a:avLst/>
              <a:gdLst/>
              <a:ahLst/>
              <a:cxnLst/>
              <a:rect l="l" t="t" r="r" b="b"/>
              <a:pathLst>
                <a:path w="13081" h="9558" extrusionOk="0">
                  <a:moveTo>
                    <a:pt x="5618" y="1"/>
                  </a:moveTo>
                  <a:cubicBezTo>
                    <a:pt x="5337" y="1"/>
                    <a:pt x="5076" y="175"/>
                    <a:pt x="4976" y="451"/>
                  </a:cubicBezTo>
                  <a:cubicBezTo>
                    <a:pt x="4854" y="791"/>
                    <a:pt x="4756" y="1140"/>
                    <a:pt x="4686" y="1494"/>
                  </a:cubicBezTo>
                  <a:cubicBezTo>
                    <a:pt x="4468" y="1457"/>
                    <a:pt x="4247" y="1438"/>
                    <a:pt x="4027" y="1438"/>
                  </a:cubicBezTo>
                  <a:cubicBezTo>
                    <a:pt x="3692" y="1438"/>
                    <a:pt x="3360" y="1480"/>
                    <a:pt x="3038" y="1566"/>
                  </a:cubicBezTo>
                  <a:cubicBezTo>
                    <a:pt x="2932" y="1272"/>
                    <a:pt x="2806" y="987"/>
                    <a:pt x="2662" y="711"/>
                  </a:cubicBezTo>
                  <a:cubicBezTo>
                    <a:pt x="2542" y="480"/>
                    <a:pt x="2305" y="346"/>
                    <a:pt x="2058" y="346"/>
                  </a:cubicBezTo>
                  <a:cubicBezTo>
                    <a:pt x="1965" y="346"/>
                    <a:pt x="1870" y="365"/>
                    <a:pt x="1780" y="405"/>
                  </a:cubicBezTo>
                  <a:cubicBezTo>
                    <a:pt x="1451" y="553"/>
                    <a:pt x="1294" y="930"/>
                    <a:pt x="1421" y="1267"/>
                  </a:cubicBezTo>
                  <a:lnTo>
                    <a:pt x="1760" y="2171"/>
                  </a:lnTo>
                  <a:cubicBezTo>
                    <a:pt x="873" y="2822"/>
                    <a:pt x="301" y="3842"/>
                    <a:pt x="301" y="4987"/>
                  </a:cubicBezTo>
                  <a:cubicBezTo>
                    <a:pt x="299" y="5207"/>
                    <a:pt x="321" y="5426"/>
                    <a:pt x="363" y="5643"/>
                  </a:cubicBezTo>
                  <a:cubicBezTo>
                    <a:pt x="348" y="5668"/>
                    <a:pt x="333" y="5695"/>
                    <a:pt x="319" y="5721"/>
                  </a:cubicBezTo>
                  <a:cubicBezTo>
                    <a:pt x="173" y="6006"/>
                    <a:pt x="1" y="6456"/>
                    <a:pt x="2" y="6981"/>
                  </a:cubicBezTo>
                  <a:cubicBezTo>
                    <a:pt x="2" y="7254"/>
                    <a:pt x="126" y="7511"/>
                    <a:pt x="339" y="7682"/>
                  </a:cubicBezTo>
                  <a:cubicBezTo>
                    <a:pt x="503" y="7812"/>
                    <a:pt x="705" y="7881"/>
                    <a:pt x="910" y="7881"/>
                  </a:cubicBezTo>
                  <a:cubicBezTo>
                    <a:pt x="976" y="7881"/>
                    <a:pt x="1043" y="7874"/>
                    <a:pt x="1109" y="7859"/>
                  </a:cubicBezTo>
                  <a:cubicBezTo>
                    <a:pt x="1164" y="7846"/>
                    <a:pt x="1228" y="7829"/>
                    <a:pt x="1294" y="7809"/>
                  </a:cubicBezTo>
                  <a:cubicBezTo>
                    <a:pt x="1300" y="8086"/>
                    <a:pt x="1429" y="8344"/>
                    <a:pt x="1646" y="8515"/>
                  </a:cubicBezTo>
                  <a:cubicBezTo>
                    <a:pt x="1815" y="8651"/>
                    <a:pt x="2023" y="8723"/>
                    <a:pt x="2236" y="8723"/>
                  </a:cubicBezTo>
                  <a:cubicBezTo>
                    <a:pt x="2305" y="8723"/>
                    <a:pt x="2376" y="8715"/>
                    <a:pt x="2446" y="8700"/>
                  </a:cubicBezTo>
                  <a:cubicBezTo>
                    <a:pt x="2694" y="8644"/>
                    <a:pt x="2935" y="8557"/>
                    <a:pt x="3162" y="8440"/>
                  </a:cubicBezTo>
                  <a:cubicBezTo>
                    <a:pt x="3445" y="8503"/>
                    <a:pt x="3735" y="8535"/>
                    <a:pt x="4025" y="8535"/>
                  </a:cubicBezTo>
                  <a:cubicBezTo>
                    <a:pt x="4647" y="8535"/>
                    <a:pt x="5260" y="8388"/>
                    <a:pt x="5813" y="8101"/>
                  </a:cubicBezTo>
                  <a:lnTo>
                    <a:pt x="5813" y="8101"/>
                  </a:lnTo>
                  <a:cubicBezTo>
                    <a:pt x="5761" y="8342"/>
                    <a:pt x="5726" y="8587"/>
                    <a:pt x="5711" y="8834"/>
                  </a:cubicBezTo>
                  <a:cubicBezTo>
                    <a:pt x="5689" y="9176"/>
                    <a:pt x="5925" y="9481"/>
                    <a:pt x="6262" y="9545"/>
                  </a:cubicBezTo>
                  <a:cubicBezTo>
                    <a:pt x="6306" y="9553"/>
                    <a:pt x="6349" y="9557"/>
                    <a:pt x="6392" y="9557"/>
                  </a:cubicBezTo>
                  <a:cubicBezTo>
                    <a:pt x="6681" y="9557"/>
                    <a:pt x="6945" y="9372"/>
                    <a:pt x="7037" y="9087"/>
                  </a:cubicBezTo>
                  <a:lnTo>
                    <a:pt x="7470" y="7767"/>
                  </a:lnTo>
                  <a:cubicBezTo>
                    <a:pt x="7636" y="7890"/>
                    <a:pt x="7815" y="7992"/>
                    <a:pt x="8006" y="8074"/>
                  </a:cubicBezTo>
                  <a:cubicBezTo>
                    <a:pt x="8023" y="8081"/>
                    <a:pt x="8042" y="8089"/>
                    <a:pt x="8060" y="8096"/>
                  </a:cubicBezTo>
                  <a:lnTo>
                    <a:pt x="8070" y="8101"/>
                  </a:lnTo>
                  <a:cubicBezTo>
                    <a:pt x="8459" y="8257"/>
                    <a:pt x="8891" y="8337"/>
                    <a:pt x="9343" y="8337"/>
                  </a:cubicBezTo>
                  <a:cubicBezTo>
                    <a:pt x="9527" y="8337"/>
                    <a:pt x="9713" y="8324"/>
                    <a:pt x="9901" y="8297"/>
                  </a:cubicBezTo>
                  <a:cubicBezTo>
                    <a:pt x="10151" y="8260"/>
                    <a:pt x="10399" y="8202"/>
                    <a:pt x="10641" y="8123"/>
                  </a:cubicBezTo>
                  <a:lnTo>
                    <a:pt x="10668" y="8113"/>
                  </a:lnTo>
                  <a:lnTo>
                    <a:pt x="11186" y="9141"/>
                  </a:lnTo>
                  <a:cubicBezTo>
                    <a:pt x="11303" y="9375"/>
                    <a:pt x="11541" y="9515"/>
                    <a:pt x="11793" y="9515"/>
                  </a:cubicBezTo>
                  <a:cubicBezTo>
                    <a:pt x="11852" y="9515"/>
                    <a:pt x="11912" y="9507"/>
                    <a:pt x="11971" y="9491"/>
                  </a:cubicBezTo>
                  <a:cubicBezTo>
                    <a:pt x="12283" y="9407"/>
                    <a:pt x="12494" y="9114"/>
                    <a:pt x="12474" y="8792"/>
                  </a:cubicBezTo>
                  <a:cubicBezTo>
                    <a:pt x="12442" y="8280"/>
                    <a:pt x="12281" y="7787"/>
                    <a:pt x="12006" y="7355"/>
                  </a:cubicBezTo>
                  <a:cubicBezTo>
                    <a:pt x="12615" y="6832"/>
                    <a:pt x="12994" y="6161"/>
                    <a:pt x="13054" y="5460"/>
                  </a:cubicBezTo>
                  <a:cubicBezTo>
                    <a:pt x="13081" y="5165"/>
                    <a:pt x="13047" y="4866"/>
                    <a:pt x="12953" y="4584"/>
                  </a:cubicBezTo>
                  <a:cubicBezTo>
                    <a:pt x="12953" y="4581"/>
                    <a:pt x="12952" y="4579"/>
                    <a:pt x="12950" y="4576"/>
                  </a:cubicBezTo>
                  <a:cubicBezTo>
                    <a:pt x="12717" y="3887"/>
                    <a:pt x="12135" y="3347"/>
                    <a:pt x="11350" y="3092"/>
                  </a:cubicBezTo>
                  <a:cubicBezTo>
                    <a:pt x="11013" y="2983"/>
                    <a:pt x="10651" y="2928"/>
                    <a:pt x="10279" y="2928"/>
                  </a:cubicBezTo>
                  <a:cubicBezTo>
                    <a:pt x="9851" y="2928"/>
                    <a:pt x="9410" y="3000"/>
                    <a:pt x="8979" y="3144"/>
                  </a:cubicBezTo>
                  <a:cubicBezTo>
                    <a:pt x="8662" y="3250"/>
                    <a:pt x="8357" y="3394"/>
                    <a:pt x="8073" y="3572"/>
                  </a:cubicBezTo>
                  <a:cubicBezTo>
                    <a:pt x="7852" y="3488"/>
                    <a:pt x="7617" y="3442"/>
                    <a:pt x="7381" y="3439"/>
                  </a:cubicBezTo>
                  <a:cubicBezTo>
                    <a:pt x="7099" y="2889"/>
                    <a:pt x="6680" y="2421"/>
                    <a:pt x="6165" y="2079"/>
                  </a:cubicBezTo>
                  <a:cubicBezTo>
                    <a:pt x="6118" y="2049"/>
                    <a:pt x="6070" y="2019"/>
                    <a:pt x="6021" y="1988"/>
                  </a:cubicBezTo>
                  <a:lnTo>
                    <a:pt x="6282" y="831"/>
                  </a:lnTo>
                  <a:cubicBezTo>
                    <a:pt x="6360" y="481"/>
                    <a:pt x="6153" y="129"/>
                    <a:pt x="5808" y="28"/>
                  </a:cubicBezTo>
                  <a:cubicBezTo>
                    <a:pt x="5745" y="10"/>
                    <a:pt x="5681" y="1"/>
                    <a:pt x="56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33" name="Google Shape;4633;p69"/>
            <p:cNvSpPr/>
            <p:nvPr/>
          </p:nvSpPr>
          <p:spPr>
            <a:xfrm>
              <a:off x="3865363" y="2613781"/>
              <a:ext cx="53965" cy="164665"/>
            </a:xfrm>
            <a:custGeom>
              <a:avLst/>
              <a:gdLst/>
              <a:ahLst/>
              <a:cxnLst/>
              <a:rect l="l" t="t" r="r" b="b"/>
              <a:pathLst>
                <a:path w="662" h="2020" fill="none" extrusionOk="0">
                  <a:moveTo>
                    <a:pt x="662" y="1"/>
                  </a:moveTo>
                  <a:cubicBezTo>
                    <a:pt x="274" y="608"/>
                    <a:pt x="48" y="1302"/>
                    <a:pt x="1" y="202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34" name="Google Shape;4634;p69"/>
            <p:cNvSpPr/>
            <p:nvPr/>
          </p:nvSpPr>
          <p:spPr>
            <a:xfrm>
              <a:off x="4238140" y="2640356"/>
              <a:ext cx="67904" cy="134585"/>
            </a:xfrm>
            <a:custGeom>
              <a:avLst/>
              <a:gdLst/>
              <a:ahLst/>
              <a:cxnLst/>
              <a:rect l="l" t="t" r="r" b="b"/>
              <a:pathLst>
                <a:path w="833" h="1651" fill="none" extrusionOk="0">
                  <a:moveTo>
                    <a:pt x="1" y="0"/>
                  </a:moveTo>
                  <a:cubicBezTo>
                    <a:pt x="491" y="414"/>
                    <a:pt x="791" y="1011"/>
                    <a:pt x="833" y="165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35" name="Google Shape;4635;p69"/>
            <p:cNvSpPr/>
            <p:nvPr/>
          </p:nvSpPr>
          <p:spPr>
            <a:xfrm>
              <a:off x="3913213" y="2348443"/>
              <a:ext cx="462449" cy="329820"/>
            </a:xfrm>
            <a:custGeom>
              <a:avLst/>
              <a:gdLst/>
              <a:ahLst/>
              <a:cxnLst/>
              <a:rect l="l" t="t" r="r" b="b"/>
              <a:pathLst>
                <a:path w="5673" h="4046" extrusionOk="0">
                  <a:moveTo>
                    <a:pt x="3306" y="1"/>
                  </a:moveTo>
                  <a:cubicBezTo>
                    <a:pt x="2957" y="1"/>
                    <a:pt x="2590" y="59"/>
                    <a:pt x="2223" y="182"/>
                  </a:cubicBezTo>
                  <a:cubicBezTo>
                    <a:pt x="843" y="641"/>
                    <a:pt x="1" y="1840"/>
                    <a:pt x="341" y="2857"/>
                  </a:cubicBezTo>
                  <a:cubicBezTo>
                    <a:pt x="590" y="3604"/>
                    <a:pt x="1406" y="4045"/>
                    <a:pt x="2368" y="4045"/>
                  </a:cubicBezTo>
                  <a:cubicBezTo>
                    <a:pt x="2717" y="4045"/>
                    <a:pt x="3085" y="3987"/>
                    <a:pt x="3452" y="3864"/>
                  </a:cubicBezTo>
                  <a:cubicBezTo>
                    <a:pt x="4830" y="3405"/>
                    <a:pt x="5672" y="2206"/>
                    <a:pt x="5333" y="1190"/>
                  </a:cubicBezTo>
                  <a:cubicBezTo>
                    <a:pt x="5084" y="443"/>
                    <a:pt x="4268" y="1"/>
                    <a:pt x="33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36" name="Google Shape;4636;p69"/>
            <p:cNvSpPr/>
            <p:nvPr/>
          </p:nvSpPr>
          <p:spPr>
            <a:xfrm>
              <a:off x="3936609" y="2410559"/>
              <a:ext cx="438890" cy="268437"/>
            </a:xfrm>
            <a:custGeom>
              <a:avLst/>
              <a:gdLst/>
              <a:ahLst/>
              <a:cxnLst/>
              <a:rect l="l" t="t" r="r" b="b"/>
              <a:pathLst>
                <a:path w="5384" h="3293" extrusionOk="0">
                  <a:moveTo>
                    <a:pt x="4808" y="0"/>
                  </a:moveTo>
                  <a:lnTo>
                    <a:pt x="4808" y="0"/>
                  </a:lnTo>
                  <a:cubicBezTo>
                    <a:pt x="4986" y="969"/>
                    <a:pt x="4166" y="2044"/>
                    <a:pt x="2876" y="2475"/>
                  </a:cubicBezTo>
                  <a:cubicBezTo>
                    <a:pt x="2510" y="2598"/>
                    <a:pt x="2142" y="2656"/>
                    <a:pt x="1793" y="2656"/>
                  </a:cubicBezTo>
                  <a:cubicBezTo>
                    <a:pt x="1037" y="2656"/>
                    <a:pt x="371" y="2383"/>
                    <a:pt x="0" y="1903"/>
                  </a:cubicBezTo>
                  <a:lnTo>
                    <a:pt x="0" y="1903"/>
                  </a:lnTo>
                  <a:cubicBezTo>
                    <a:pt x="12" y="1972"/>
                    <a:pt x="29" y="2038"/>
                    <a:pt x="51" y="2103"/>
                  </a:cubicBezTo>
                  <a:cubicBezTo>
                    <a:pt x="300" y="2850"/>
                    <a:pt x="1117" y="3292"/>
                    <a:pt x="2080" y="3292"/>
                  </a:cubicBezTo>
                  <a:cubicBezTo>
                    <a:pt x="2428" y="3292"/>
                    <a:pt x="2795" y="3235"/>
                    <a:pt x="3162" y="3112"/>
                  </a:cubicBezTo>
                  <a:cubicBezTo>
                    <a:pt x="4540" y="2651"/>
                    <a:pt x="5383" y="1454"/>
                    <a:pt x="5043" y="438"/>
                  </a:cubicBezTo>
                  <a:cubicBezTo>
                    <a:pt x="4991" y="278"/>
                    <a:pt x="4911" y="131"/>
                    <a:pt x="48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37" name="Google Shape;4637;p69"/>
            <p:cNvSpPr/>
            <p:nvPr/>
          </p:nvSpPr>
          <p:spPr>
            <a:xfrm>
              <a:off x="3913213" y="2325618"/>
              <a:ext cx="462449" cy="375470"/>
            </a:xfrm>
            <a:custGeom>
              <a:avLst/>
              <a:gdLst/>
              <a:ahLst/>
              <a:cxnLst/>
              <a:rect l="l" t="t" r="r" b="b"/>
              <a:pathLst>
                <a:path w="5673" h="4606" fill="none" extrusionOk="0">
                  <a:moveTo>
                    <a:pt x="5333" y="1470"/>
                  </a:moveTo>
                  <a:cubicBezTo>
                    <a:pt x="5672" y="2486"/>
                    <a:pt x="4830" y="3685"/>
                    <a:pt x="3452" y="4144"/>
                  </a:cubicBezTo>
                  <a:cubicBezTo>
                    <a:pt x="2073" y="4606"/>
                    <a:pt x="680" y="4154"/>
                    <a:pt x="341" y="3137"/>
                  </a:cubicBezTo>
                  <a:cubicBezTo>
                    <a:pt x="1" y="2120"/>
                    <a:pt x="843" y="921"/>
                    <a:pt x="2223" y="462"/>
                  </a:cubicBezTo>
                  <a:cubicBezTo>
                    <a:pt x="3601" y="1"/>
                    <a:pt x="4993" y="452"/>
                    <a:pt x="5333" y="147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38" name="Google Shape;4638;p69"/>
            <p:cNvSpPr/>
            <p:nvPr/>
          </p:nvSpPr>
          <p:spPr>
            <a:xfrm>
              <a:off x="3828517" y="2390669"/>
              <a:ext cx="228331" cy="228412"/>
            </a:xfrm>
            <a:custGeom>
              <a:avLst/>
              <a:gdLst/>
              <a:ahLst/>
              <a:cxnLst/>
              <a:rect l="l" t="t" r="r" b="b"/>
              <a:pathLst>
                <a:path w="2801" h="2802" extrusionOk="0">
                  <a:moveTo>
                    <a:pt x="1400" y="1"/>
                  </a:moveTo>
                  <a:cubicBezTo>
                    <a:pt x="627" y="1"/>
                    <a:pt x="0" y="628"/>
                    <a:pt x="0" y="1401"/>
                  </a:cubicBezTo>
                  <a:cubicBezTo>
                    <a:pt x="0" y="2174"/>
                    <a:pt x="627" y="2801"/>
                    <a:pt x="1400" y="2801"/>
                  </a:cubicBezTo>
                  <a:cubicBezTo>
                    <a:pt x="2175" y="2801"/>
                    <a:pt x="2801" y="2174"/>
                    <a:pt x="2801" y="1401"/>
                  </a:cubicBezTo>
                  <a:cubicBezTo>
                    <a:pt x="2801" y="628"/>
                    <a:pt x="2175" y="1"/>
                    <a:pt x="14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39" name="Google Shape;4639;p69"/>
            <p:cNvSpPr/>
            <p:nvPr/>
          </p:nvSpPr>
          <p:spPr>
            <a:xfrm>
              <a:off x="3829984" y="2445693"/>
              <a:ext cx="227026" cy="173388"/>
            </a:xfrm>
            <a:custGeom>
              <a:avLst/>
              <a:gdLst/>
              <a:ahLst/>
              <a:cxnLst/>
              <a:rect l="l" t="t" r="r" b="b"/>
              <a:pathLst>
                <a:path w="2785" h="2127" extrusionOk="0">
                  <a:moveTo>
                    <a:pt x="2581" y="0"/>
                  </a:moveTo>
                  <a:lnTo>
                    <a:pt x="2581" y="0"/>
                  </a:lnTo>
                  <a:cubicBezTo>
                    <a:pt x="2595" y="77"/>
                    <a:pt x="2601" y="154"/>
                    <a:pt x="2600" y="231"/>
                  </a:cubicBezTo>
                  <a:cubicBezTo>
                    <a:pt x="2601" y="860"/>
                    <a:pt x="2182" y="1412"/>
                    <a:pt x="1577" y="1581"/>
                  </a:cubicBezTo>
                  <a:cubicBezTo>
                    <a:pt x="1452" y="1616"/>
                    <a:pt x="1325" y="1633"/>
                    <a:pt x="1200" y="1633"/>
                  </a:cubicBezTo>
                  <a:cubicBezTo>
                    <a:pt x="719" y="1633"/>
                    <a:pt x="260" y="1385"/>
                    <a:pt x="0" y="958"/>
                  </a:cubicBezTo>
                  <a:lnTo>
                    <a:pt x="0" y="958"/>
                  </a:lnTo>
                  <a:cubicBezTo>
                    <a:pt x="116" y="1637"/>
                    <a:pt x="705" y="2126"/>
                    <a:pt x="1383" y="2126"/>
                  </a:cubicBezTo>
                  <a:cubicBezTo>
                    <a:pt x="1421" y="2126"/>
                    <a:pt x="1460" y="2124"/>
                    <a:pt x="1498" y="2121"/>
                  </a:cubicBezTo>
                  <a:cubicBezTo>
                    <a:pt x="2224" y="2061"/>
                    <a:pt x="2783" y="1456"/>
                    <a:pt x="2783" y="728"/>
                  </a:cubicBezTo>
                  <a:cubicBezTo>
                    <a:pt x="2784" y="471"/>
                    <a:pt x="2714" y="220"/>
                    <a:pt x="25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0" name="Google Shape;4640;p69"/>
            <p:cNvSpPr/>
            <p:nvPr/>
          </p:nvSpPr>
          <p:spPr>
            <a:xfrm>
              <a:off x="3828517" y="2390669"/>
              <a:ext cx="228331" cy="228412"/>
            </a:xfrm>
            <a:custGeom>
              <a:avLst/>
              <a:gdLst/>
              <a:ahLst/>
              <a:cxnLst/>
              <a:rect l="l" t="t" r="r" b="b"/>
              <a:pathLst>
                <a:path w="2801" h="2802" fill="none" extrusionOk="0">
                  <a:moveTo>
                    <a:pt x="2801" y="1401"/>
                  </a:moveTo>
                  <a:cubicBezTo>
                    <a:pt x="2801" y="2174"/>
                    <a:pt x="2175" y="2801"/>
                    <a:pt x="1400" y="2801"/>
                  </a:cubicBezTo>
                  <a:cubicBezTo>
                    <a:pt x="627" y="2801"/>
                    <a:pt x="0" y="2174"/>
                    <a:pt x="0" y="1401"/>
                  </a:cubicBezTo>
                  <a:cubicBezTo>
                    <a:pt x="0" y="628"/>
                    <a:pt x="627" y="1"/>
                    <a:pt x="1400" y="1"/>
                  </a:cubicBezTo>
                  <a:cubicBezTo>
                    <a:pt x="2175" y="1"/>
                    <a:pt x="2801" y="628"/>
                    <a:pt x="2801" y="140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1" name="Google Shape;4641;p69"/>
            <p:cNvSpPr/>
            <p:nvPr/>
          </p:nvSpPr>
          <p:spPr>
            <a:xfrm>
              <a:off x="3400226" y="2528514"/>
              <a:ext cx="102957" cy="113391"/>
            </a:xfrm>
            <a:custGeom>
              <a:avLst/>
              <a:gdLst/>
              <a:ahLst/>
              <a:cxnLst/>
              <a:rect l="l" t="t" r="r" b="b"/>
              <a:pathLst>
                <a:path w="1263" h="1391" extrusionOk="0">
                  <a:moveTo>
                    <a:pt x="591" y="0"/>
                  </a:moveTo>
                  <a:cubicBezTo>
                    <a:pt x="447" y="0"/>
                    <a:pt x="311" y="87"/>
                    <a:pt x="243" y="220"/>
                  </a:cubicBezTo>
                  <a:cubicBezTo>
                    <a:pt x="134" y="438"/>
                    <a:pt x="0" y="780"/>
                    <a:pt x="0" y="1171"/>
                  </a:cubicBezTo>
                  <a:cubicBezTo>
                    <a:pt x="0" y="1296"/>
                    <a:pt x="107" y="1391"/>
                    <a:pt x="228" y="1391"/>
                  </a:cubicBezTo>
                  <a:cubicBezTo>
                    <a:pt x="244" y="1391"/>
                    <a:pt x="260" y="1389"/>
                    <a:pt x="277" y="1385"/>
                  </a:cubicBezTo>
                  <a:cubicBezTo>
                    <a:pt x="587" y="1317"/>
                    <a:pt x="874" y="1174"/>
                    <a:pt x="1112" y="966"/>
                  </a:cubicBezTo>
                  <a:cubicBezTo>
                    <a:pt x="1216" y="874"/>
                    <a:pt x="1263" y="733"/>
                    <a:pt x="1236" y="599"/>
                  </a:cubicBezTo>
                  <a:cubicBezTo>
                    <a:pt x="1194" y="393"/>
                    <a:pt x="1065" y="108"/>
                    <a:pt x="681" y="12"/>
                  </a:cubicBezTo>
                  <a:cubicBezTo>
                    <a:pt x="651" y="4"/>
                    <a:pt x="621" y="0"/>
                    <a:pt x="59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2" name="Google Shape;4642;p69"/>
            <p:cNvSpPr/>
            <p:nvPr/>
          </p:nvSpPr>
          <p:spPr>
            <a:xfrm>
              <a:off x="3400226" y="2525743"/>
              <a:ext cx="102957" cy="118200"/>
            </a:xfrm>
            <a:custGeom>
              <a:avLst/>
              <a:gdLst/>
              <a:ahLst/>
              <a:cxnLst/>
              <a:rect l="l" t="t" r="r" b="b"/>
              <a:pathLst>
                <a:path w="1263" h="1450" fill="none" extrusionOk="0">
                  <a:moveTo>
                    <a:pt x="243" y="254"/>
                  </a:moveTo>
                  <a:cubicBezTo>
                    <a:pt x="134" y="472"/>
                    <a:pt x="0" y="814"/>
                    <a:pt x="0" y="1205"/>
                  </a:cubicBezTo>
                  <a:cubicBezTo>
                    <a:pt x="0" y="1347"/>
                    <a:pt x="138" y="1450"/>
                    <a:pt x="277" y="1419"/>
                  </a:cubicBezTo>
                  <a:cubicBezTo>
                    <a:pt x="587" y="1351"/>
                    <a:pt x="874" y="1208"/>
                    <a:pt x="1112" y="1000"/>
                  </a:cubicBezTo>
                  <a:cubicBezTo>
                    <a:pt x="1216" y="908"/>
                    <a:pt x="1263" y="767"/>
                    <a:pt x="1236" y="633"/>
                  </a:cubicBezTo>
                  <a:cubicBezTo>
                    <a:pt x="1194" y="427"/>
                    <a:pt x="1065" y="142"/>
                    <a:pt x="681" y="46"/>
                  </a:cubicBezTo>
                  <a:cubicBezTo>
                    <a:pt x="507" y="1"/>
                    <a:pt x="325" y="93"/>
                    <a:pt x="243" y="25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3" name="Google Shape;4643;p69"/>
            <p:cNvSpPr/>
            <p:nvPr/>
          </p:nvSpPr>
          <p:spPr>
            <a:xfrm>
              <a:off x="3424518" y="2227716"/>
              <a:ext cx="496442" cy="467503"/>
            </a:xfrm>
            <a:custGeom>
              <a:avLst/>
              <a:gdLst/>
              <a:ahLst/>
              <a:cxnLst/>
              <a:rect l="l" t="t" r="r" b="b"/>
              <a:pathLst>
                <a:path w="6090" h="5735" extrusionOk="0">
                  <a:moveTo>
                    <a:pt x="3046" y="1"/>
                  </a:moveTo>
                  <a:cubicBezTo>
                    <a:pt x="1364" y="1"/>
                    <a:pt x="1" y="1284"/>
                    <a:pt x="1" y="2867"/>
                  </a:cubicBezTo>
                  <a:cubicBezTo>
                    <a:pt x="1" y="4452"/>
                    <a:pt x="1364" y="5734"/>
                    <a:pt x="3046" y="5734"/>
                  </a:cubicBezTo>
                  <a:cubicBezTo>
                    <a:pt x="4726" y="5734"/>
                    <a:pt x="6090" y="4452"/>
                    <a:pt x="6090" y="2867"/>
                  </a:cubicBezTo>
                  <a:cubicBezTo>
                    <a:pt x="6090" y="1284"/>
                    <a:pt x="4726" y="1"/>
                    <a:pt x="30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4" name="Google Shape;4644;p69"/>
            <p:cNvSpPr/>
            <p:nvPr/>
          </p:nvSpPr>
          <p:spPr>
            <a:xfrm>
              <a:off x="3425741" y="2380479"/>
              <a:ext cx="495382" cy="314739"/>
            </a:xfrm>
            <a:custGeom>
              <a:avLst/>
              <a:gdLst/>
              <a:ahLst/>
              <a:cxnLst/>
              <a:rect l="l" t="t" r="r" b="b"/>
              <a:pathLst>
                <a:path w="6077" h="3861" extrusionOk="0">
                  <a:moveTo>
                    <a:pt x="5889" y="0"/>
                  </a:moveTo>
                  <a:lnTo>
                    <a:pt x="5889" y="0"/>
                  </a:lnTo>
                  <a:cubicBezTo>
                    <a:pt x="5899" y="97"/>
                    <a:pt x="5904" y="196"/>
                    <a:pt x="5904" y="294"/>
                  </a:cubicBezTo>
                  <a:cubicBezTo>
                    <a:pt x="5904" y="1877"/>
                    <a:pt x="4540" y="3161"/>
                    <a:pt x="2860" y="3161"/>
                  </a:cubicBezTo>
                  <a:cubicBezTo>
                    <a:pt x="1545" y="3161"/>
                    <a:pt x="428" y="2378"/>
                    <a:pt x="1" y="1281"/>
                  </a:cubicBezTo>
                  <a:lnTo>
                    <a:pt x="1" y="1281"/>
                  </a:lnTo>
                  <a:cubicBezTo>
                    <a:pt x="153" y="2730"/>
                    <a:pt x="1451" y="3860"/>
                    <a:pt x="3029" y="3860"/>
                  </a:cubicBezTo>
                  <a:cubicBezTo>
                    <a:pt x="4711" y="3860"/>
                    <a:pt x="6076" y="2578"/>
                    <a:pt x="6076" y="993"/>
                  </a:cubicBezTo>
                  <a:cubicBezTo>
                    <a:pt x="6076" y="652"/>
                    <a:pt x="6013" y="317"/>
                    <a:pt x="58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5" name="Google Shape;4645;p69"/>
            <p:cNvSpPr/>
            <p:nvPr/>
          </p:nvSpPr>
          <p:spPr>
            <a:xfrm>
              <a:off x="3424518" y="2227716"/>
              <a:ext cx="496442" cy="467503"/>
            </a:xfrm>
            <a:custGeom>
              <a:avLst/>
              <a:gdLst/>
              <a:ahLst/>
              <a:cxnLst/>
              <a:rect l="l" t="t" r="r" b="b"/>
              <a:pathLst>
                <a:path w="6090" h="5735" fill="none" extrusionOk="0">
                  <a:moveTo>
                    <a:pt x="6090" y="2867"/>
                  </a:moveTo>
                  <a:cubicBezTo>
                    <a:pt x="6090" y="4452"/>
                    <a:pt x="4726" y="5734"/>
                    <a:pt x="3046" y="5734"/>
                  </a:cubicBezTo>
                  <a:cubicBezTo>
                    <a:pt x="1364" y="5734"/>
                    <a:pt x="1" y="4452"/>
                    <a:pt x="1" y="2867"/>
                  </a:cubicBezTo>
                  <a:cubicBezTo>
                    <a:pt x="1" y="1284"/>
                    <a:pt x="1364" y="1"/>
                    <a:pt x="3046" y="1"/>
                  </a:cubicBezTo>
                  <a:cubicBezTo>
                    <a:pt x="4726" y="1"/>
                    <a:pt x="6090" y="1284"/>
                    <a:pt x="6090" y="286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6" name="Google Shape;4646;p69"/>
            <p:cNvSpPr/>
            <p:nvPr/>
          </p:nvSpPr>
          <p:spPr>
            <a:xfrm>
              <a:off x="3629289" y="2354475"/>
              <a:ext cx="135971" cy="153171"/>
            </a:xfrm>
            <a:custGeom>
              <a:avLst/>
              <a:gdLst/>
              <a:ahLst/>
              <a:cxnLst/>
              <a:rect l="l" t="t" r="r" b="b"/>
              <a:pathLst>
                <a:path w="1668" h="1879" extrusionOk="0">
                  <a:moveTo>
                    <a:pt x="834" y="1"/>
                  </a:moveTo>
                  <a:cubicBezTo>
                    <a:pt x="375" y="1"/>
                    <a:pt x="1" y="421"/>
                    <a:pt x="1" y="940"/>
                  </a:cubicBezTo>
                  <a:cubicBezTo>
                    <a:pt x="1" y="1459"/>
                    <a:pt x="375" y="1879"/>
                    <a:pt x="834" y="1879"/>
                  </a:cubicBezTo>
                  <a:cubicBezTo>
                    <a:pt x="1295" y="1879"/>
                    <a:pt x="1668" y="1459"/>
                    <a:pt x="1668" y="940"/>
                  </a:cubicBezTo>
                  <a:cubicBezTo>
                    <a:pt x="1668" y="421"/>
                    <a:pt x="1295" y="1"/>
                    <a:pt x="8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7" name="Google Shape;4647;p69"/>
            <p:cNvSpPr/>
            <p:nvPr/>
          </p:nvSpPr>
          <p:spPr>
            <a:xfrm>
              <a:off x="3689286" y="2322765"/>
              <a:ext cx="111271" cy="95294"/>
            </a:xfrm>
            <a:custGeom>
              <a:avLst/>
              <a:gdLst/>
              <a:ahLst/>
              <a:cxnLst/>
              <a:rect l="l" t="t" r="r" b="b"/>
              <a:pathLst>
                <a:path w="1365" h="1169" extrusionOk="0">
                  <a:moveTo>
                    <a:pt x="781" y="0"/>
                  </a:moveTo>
                  <a:cubicBezTo>
                    <a:pt x="261" y="0"/>
                    <a:pt x="1" y="629"/>
                    <a:pt x="368" y="997"/>
                  </a:cubicBezTo>
                  <a:cubicBezTo>
                    <a:pt x="479" y="1109"/>
                    <a:pt x="629" y="1168"/>
                    <a:pt x="781" y="1168"/>
                  </a:cubicBezTo>
                  <a:cubicBezTo>
                    <a:pt x="856" y="1168"/>
                    <a:pt x="932" y="1154"/>
                    <a:pt x="1004" y="1124"/>
                  </a:cubicBezTo>
                  <a:cubicBezTo>
                    <a:pt x="1222" y="1033"/>
                    <a:pt x="1364" y="820"/>
                    <a:pt x="1364" y="584"/>
                  </a:cubicBezTo>
                  <a:cubicBezTo>
                    <a:pt x="1364" y="262"/>
                    <a:pt x="1103" y="0"/>
                    <a:pt x="7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8" name="Google Shape;4648;p69"/>
            <p:cNvSpPr/>
            <p:nvPr/>
          </p:nvSpPr>
          <p:spPr>
            <a:xfrm>
              <a:off x="3512394" y="2138781"/>
              <a:ext cx="42797" cy="113798"/>
            </a:xfrm>
            <a:custGeom>
              <a:avLst/>
              <a:gdLst/>
              <a:ahLst/>
              <a:cxnLst/>
              <a:rect l="l" t="t" r="r" b="b"/>
              <a:pathLst>
                <a:path w="525" h="1396" fill="none" extrusionOk="0">
                  <a:moveTo>
                    <a:pt x="524" y="1396"/>
                  </a:moveTo>
                  <a:cubicBezTo>
                    <a:pt x="408" y="911"/>
                    <a:pt x="232" y="441"/>
                    <a:pt x="1" y="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9" name="Google Shape;4649;p69"/>
            <p:cNvSpPr/>
            <p:nvPr/>
          </p:nvSpPr>
          <p:spPr>
            <a:xfrm>
              <a:off x="3772678" y="2110495"/>
              <a:ext cx="29917" cy="132221"/>
            </a:xfrm>
            <a:custGeom>
              <a:avLst/>
              <a:gdLst/>
              <a:ahLst/>
              <a:cxnLst/>
              <a:rect l="l" t="t" r="r" b="b"/>
              <a:pathLst>
                <a:path w="367" h="1622" fill="none" extrusionOk="0">
                  <a:moveTo>
                    <a:pt x="1" y="1622"/>
                  </a:moveTo>
                  <a:cubicBezTo>
                    <a:pt x="55" y="1068"/>
                    <a:pt x="177" y="523"/>
                    <a:pt x="366" y="0"/>
                  </a:cubicBez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50" name="Google Shape;4650;p69"/>
            <p:cNvSpPr/>
            <p:nvPr/>
          </p:nvSpPr>
          <p:spPr>
            <a:xfrm>
              <a:off x="3505628" y="2579136"/>
              <a:ext cx="119260" cy="131406"/>
            </a:xfrm>
            <a:custGeom>
              <a:avLst/>
              <a:gdLst/>
              <a:ahLst/>
              <a:cxnLst/>
              <a:rect l="l" t="t" r="r" b="b"/>
              <a:pathLst>
                <a:path w="1463" h="1612" extrusionOk="0">
                  <a:moveTo>
                    <a:pt x="687" y="1"/>
                  </a:moveTo>
                  <a:cubicBezTo>
                    <a:pt x="519" y="1"/>
                    <a:pt x="360" y="101"/>
                    <a:pt x="282" y="256"/>
                  </a:cubicBezTo>
                  <a:cubicBezTo>
                    <a:pt x="154" y="508"/>
                    <a:pt x="0" y="905"/>
                    <a:pt x="0" y="1356"/>
                  </a:cubicBezTo>
                  <a:cubicBezTo>
                    <a:pt x="0" y="1502"/>
                    <a:pt x="122" y="1611"/>
                    <a:pt x="261" y="1611"/>
                  </a:cubicBezTo>
                  <a:cubicBezTo>
                    <a:pt x="281" y="1611"/>
                    <a:pt x="300" y="1609"/>
                    <a:pt x="320" y="1605"/>
                  </a:cubicBezTo>
                  <a:cubicBezTo>
                    <a:pt x="575" y="1548"/>
                    <a:pt x="953" y="1417"/>
                    <a:pt x="1288" y="1118"/>
                  </a:cubicBezTo>
                  <a:cubicBezTo>
                    <a:pt x="1407" y="1013"/>
                    <a:pt x="1462" y="850"/>
                    <a:pt x="1431" y="694"/>
                  </a:cubicBezTo>
                  <a:cubicBezTo>
                    <a:pt x="1382" y="456"/>
                    <a:pt x="1233" y="126"/>
                    <a:pt x="788" y="13"/>
                  </a:cubicBezTo>
                  <a:cubicBezTo>
                    <a:pt x="754" y="5"/>
                    <a:pt x="720" y="1"/>
                    <a:pt x="68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51" name="Google Shape;4651;p69"/>
            <p:cNvSpPr/>
            <p:nvPr/>
          </p:nvSpPr>
          <p:spPr>
            <a:xfrm>
              <a:off x="3505628" y="2576039"/>
              <a:ext cx="119260" cy="136949"/>
            </a:xfrm>
            <a:custGeom>
              <a:avLst/>
              <a:gdLst/>
              <a:ahLst/>
              <a:cxnLst/>
              <a:rect l="l" t="t" r="r" b="b"/>
              <a:pathLst>
                <a:path w="1463" h="1680" fill="none" extrusionOk="0">
                  <a:moveTo>
                    <a:pt x="282" y="294"/>
                  </a:moveTo>
                  <a:cubicBezTo>
                    <a:pt x="154" y="546"/>
                    <a:pt x="0" y="943"/>
                    <a:pt x="0" y="1394"/>
                  </a:cubicBezTo>
                  <a:cubicBezTo>
                    <a:pt x="0" y="1560"/>
                    <a:pt x="159" y="1679"/>
                    <a:pt x="320" y="1643"/>
                  </a:cubicBezTo>
                  <a:cubicBezTo>
                    <a:pt x="575" y="1586"/>
                    <a:pt x="953" y="1455"/>
                    <a:pt x="1288" y="1156"/>
                  </a:cubicBezTo>
                  <a:cubicBezTo>
                    <a:pt x="1407" y="1051"/>
                    <a:pt x="1462" y="888"/>
                    <a:pt x="1431" y="732"/>
                  </a:cubicBezTo>
                  <a:cubicBezTo>
                    <a:pt x="1382" y="494"/>
                    <a:pt x="1233" y="164"/>
                    <a:pt x="788" y="51"/>
                  </a:cubicBezTo>
                  <a:cubicBezTo>
                    <a:pt x="585" y="1"/>
                    <a:pt x="376" y="108"/>
                    <a:pt x="282" y="29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9" name="Google Shape;2325;p46">
            <a:extLst>
              <a:ext uri="{FF2B5EF4-FFF2-40B4-BE49-F238E27FC236}">
                <a16:creationId xmlns:a16="http://schemas.microsoft.com/office/drawing/2014/main" id="{69287341-523D-4A06-AC32-C201E847D043}"/>
              </a:ext>
            </a:extLst>
          </p:cNvPr>
          <p:cNvGrpSpPr/>
          <p:nvPr/>
        </p:nvGrpSpPr>
        <p:grpSpPr>
          <a:xfrm>
            <a:off x="875867" y="261865"/>
            <a:ext cx="566427" cy="563860"/>
            <a:chOff x="882450" y="4001850"/>
            <a:chExt cx="595800" cy="593100"/>
          </a:xfrm>
        </p:grpSpPr>
        <p:sp>
          <p:nvSpPr>
            <p:cNvPr id="130" name="Google Shape;2326;p46">
              <a:hlinkClick r:id="" action="ppaction://noaction"/>
              <a:extLst>
                <a:ext uri="{FF2B5EF4-FFF2-40B4-BE49-F238E27FC236}">
                  <a16:creationId xmlns:a16="http://schemas.microsoft.com/office/drawing/2014/main" id="{6C1CAB68-1212-43F1-889F-BBAB69DE474B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" name="Google Shape;2327;p46">
              <a:hlinkClick r:id="" action="ppaction://noaction"/>
              <a:extLst>
                <a:ext uri="{FF2B5EF4-FFF2-40B4-BE49-F238E27FC236}">
                  <a16:creationId xmlns:a16="http://schemas.microsoft.com/office/drawing/2014/main" id="{BEA9840A-C4C8-4B26-94C7-4DC826386E9B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32" name="Google Shape;2328;p46">
            <a:extLst>
              <a:ext uri="{FF2B5EF4-FFF2-40B4-BE49-F238E27FC236}">
                <a16:creationId xmlns:a16="http://schemas.microsoft.com/office/drawing/2014/main" id="{80437ED3-32D5-4A0A-9C41-8BF1E112FF33}"/>
              </a:ext>
            </a:extLst>
          </p:cNvPr>
          <p:cNvGrpSpPr/>
          <p:nvPr/>
        </p:nvGrpSpPr>
        <p:grpSpPr>
          <a:xfrm>
            <a:off x="1496527" y="256465"/>
            <a:ext cx="566427" cy="563860"/>
            <a:chOff x="882450" y="4001850"/>
            <a:chExt cx="595800" cy="593100"/>
          </a:xfrm>
        </p:grpSpPr>
        <p:sp>
          <p:nvSpPr>
            <p:cNvPr id="133" name="Google Shape;2329;p46">
              <a:hlinkClick r:id="" action="ppaction://noaction"/>
              <a:extLst>
                <a:ext uri="{FF2B5EF4-FFF2-40B4-BE49-F238E27FC236}">
                  <a16:creationId xmlns:a16="http://schemas.microsoft.com/office/drawing/2014/main" id="{28DFB53C-68E1-4DAE-80E5-3E845F6F9833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" name="Google Shape;2330;p46">
              <a:hlinkClick r:id="" action="ppaction://noaction"/>
              <a:extLst>
                <a:ext uri="{FF2B5EF4-FFF2-40B4-BE49-F238E27FC236}">
                  <a16:creationId xmlns:a16="http://schemas.microsoft.com/office/drawing/2014/main" id="{5200E3C8-957A-49ED-94D6-2E12E1589783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chemeClr val="dk1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35" name="Google Shape;2331;p46">
            <a:extLst>
              <a:ext uri="{FF2B5EF4-FFF2-40B4-BE49-F238E27FC236}">
                <a16:creationId xmlns:a16="http://schemas.microsoft.com/office/drawing/2014/main" id="{94129C93-3DD5-49D8-8C37-4B3689C1639B}"/>
              </a:ext>
            </a:extLst>
          </p:cNvPr>
          <p:cNvGrpSpPr/>
          <p:nvPr/>
        </p:nvGrpSpPr>
        <p:grpSpPr>
          <a:xfrm>
            <a:off x="2117187" y="256465"/>
            <a:ext cx="566427" cy="563860"/>
            <a:chOff x="882450" y="4001850"/>
            <a:chExt cx="595800" cy="593100"/>
          </a:xfrm>
        </p:grpSpPr>
        <p:sp>
          <p:nvSpPr>
            <p:cNvPr id="136" name="Google Shape;2332;p46">
              <a:hlinkClick r:id="" action="ppaction://noaction"/>
              <a:extLst>
                <a:ext uri="{FF2B5EF4-FFF2-40B4-BE49-F238E27FC236}">
                  <a16:creationId xmlns:a16="http://schemas.microsoft.com/office/drawing/2014/main" id="{D193A6F1-9F24-4BD9-83FF-9C16430E9D25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" name="Google Shape;2333;p46">
              <a:hlinkClick r:id="" action="ppaction://noaction"/>
              <a:extLst>
                <a:ext uri="{FF2B5EF4-FFF2-40B4-BE49-F238E27FC236}">
                  <a16:creationId xmlns:a16="http://schemas.microsoft.com/office/drawing/2014/main" id="{73E49920-F660-4670-8BDE-5AB02BFAF740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38" name="Google Shape;2334;p46">
            <a:extLst>
              <a:ext uri="{FF2B5EF4-FFF2-40B4-BE49-F238E27FC236}">
                <a16:creationId xmlns:a16="http://schemas.microsoft.com/office/drawing/2014/main" id="{01FF4091-287B-49DA-B8AB-AA87C9ACE550}"/>
              </a:ext>
            </a:extLst>
          </p:cNvPr>
          <p:cNvGrpSpPr/>
          <p:nvPr/>
        </p:nvGrpSpPr>
        <p:grpSpPr>
          <a:xfrm>
            <a:off x="2737847" y="256465"/>
            <a:ext cx="566427" cy="563860"/>
            <a:chOff x="882450" y="4001850"/>
            <a:chExt cx="595800" cy="593100"/>
          </a:xfrm>
        </p:grpSpPr>
        <p:sp>
          <p:nvSpPr>
            <p:cNvPr id="139" name="Google Shape;2335;p46">
              <a:hlinkClick r:id="" action="ppaction://noaction"/>
              <a:extLst>
                <a:ext uri="{FF2B5EF4-FFF2-40B4-BE49-F238E27FC236}">
                  <a16:creationId xmlns:a16="http://schemas.microsoft.com/office/drawing/2014/main" id="{CF83B79B-0CAB-4B86-B35D-5BBC51EE9C26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" name="Google Shape;2336;p46">
              <a:hlinkClick r:id="" action="ppaction://noaction"/>
              <a:extLst>
                <a:ext uri="{FF2B5EF4-FFF2-40B4-BE49-F238E27FC236}">
                  <a16:creationId xmlns:a16="http://schemas.microsoft.com/office/drawing/2014/main" id="{C5CEF7A3-C5F9-47CE-9913-9770345EC31A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41" name="Google Shape;2337;p46">
            <a:extLst>
              <a:ext uri="{FF2B5EF4-FFF2-40B4-BE49-F238E27FC236}">
                <a16:creationId xmlns:a16="http://schemas.microsoft.com/office/drawing/2014/main" id="{770031E5-A84B-44C2-BFBB-0E8B26BC1FC3}"/>
              </a:ext>
            </a:extLst>
          </p:cNvPr>
          <p:cNvGrpSpPr/>
          <p:nvPr/>
        </p:nvGrpSpPr>
        <p:grpSpPr>
          <a:xfrm>
            <a:off x="3358506" y="256465"/>
            <a:ext cx="566427" cy="563860"/>
            <a:chOff x="882450" y="4001850"/>
            <a:chExt cx="595800" cy="593100"/>
          </a:xfrm>
        </p:grpSpPr>
        <p:sp>
          <p:nvSpPr>
            <p:cNvPr id="142" name="Google Shape;2338;p46">
              <a:hlinkClick r:id="" action="ppaction://noaction"/>
              <a:extLst>
                <a:ext uri="{FF2B5EF4-FFF2-40B4-BE49-F238E27FC236}">
                  <a16:creationId xmlns:a16="http://schemas.microsoft.com/office/drawing/2014/main" id="{DC013794-0EB3-4DB6-89F8-0C22D228312F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" name="Google Shape;2339;p46">
              <a:hlinkClick r:id="" action="ppaction://noaction"/>
              <a:extLst>
                <a:ext uri="{FF2B5EF4-FFF2-40B4-BE49-F238E27FC236}">
                  <a16:creationId xmlns:a16="http://schemas.microsoft.com/office/drawing/2014/main" id="{BD1EA356-909D-49C6-9DC1-8D229CA5B2E5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44" name="Google Shape;2340;p46">
            <a:extLst>
              <a:ext uri="{FF2B5EF4-FFF2-40B4-BE49-F238E27FC236}">
                <a16:creationId xmlns:a16="http://schemas.microsoft.com/office/drawing/2014/main" id="{1FED6A51-3F25-4B28-87E2-5C21C9835768}"/>
              </a:ext>
            </a:extLst>
          </p:cNvPr>
          <p:cNvGrpSpPr/>
          <p:nvPr/>
        </p:nvGrpSpPr>
        <p:grpSpPr>
          <a:xfrm>
            <a:off x="3979166" y="256465"/>
            <a:ext cx="566427" cy="563860"/>
            <a:chOff x="882450" y="4001850"/>
            <a:chExt cx="595800" cy="593100"/>
          </a:xfrm>
        </p:grpSpPr>
        <p:sp>
          <p:nvSpPr>
            <p:cNvPr id="145" name="Google Shape;2341;p46">
              <a:hlinkClick r:id="" action="ppaction://noaction"/>
              <a:extLst>
                <a:ext uri="{FF2B5EF4-FFF2-40B4-BE49-F238E27FC236}">
                  <a16:creationId xmlns:a16="http://schemas.microsoft.com/office/drawing/2014/main" id="{F60ECB29-A613-4765-B5F3-B4DFAC0C0A12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6" name="Google Shape;2342;p46">
              <a:hlinkClick r:id="" action="ppaction://noaction"/>
              <a:extLst>
                <a:ext uri="{FF2B5EF4-FFF2-40B4-BE49-F238E27FC236}">
                  <a16:creationId xmlns:a16="http://schemas.microsoft.com/office/drawing/2014/main" id="{D5B6987A-62F4-4895-92EA-55C08B070A26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147" name="Google Shape;2343;p46">
            <a:hlinkClick r:id="rId3" action="ppaction://hlinksldjump"/>
            <a:extLst>
              <a:ext uri="{FF2B5EF4-FFF2-40B4-BE49-F238E27FC236}">
                <a16:creationId xmlns:a16="http://schemas.microsoft.com/office/drawing/2014/main" id="{A30ED156-7693-42D1-82D6-84A6794B6F22}"/>
              </a:ext>
            </a:extLst>
          </p:cNvPr>
          <p:cNvSpPr txBox="1"/>
          <p:nvPr/>
        </p:nvSpPr>
        <p:spPr>
          <a:xfrm>
            <a:off x="874401" y="3946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ژان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48" name="Google Shape;2344;p46">
            <a:hlinkClick r:id="rId4" action="ppaction://hlinksldjump"/>
            <a:extLst>
              <a:ext uri="{FF2B5EF4-FFF2-40B4-BE49-F238E27FC236}">
                <a16:creationId xmlns:a16="http://schemas.microsoft.com/office/drawing/2014/main" id="{B25BE8C2-4F5A-46CF-9CB7-65CF1558FA4C}"/>
              </a:ext>
            </a:extLst>
          </p:cNvPr>
          <p:cNvSpPr txBox="1"/>
          <p:nvPr/>
        </p:nvSpPr>
        <p:spPr>
          <a:xfrm>
            <a:off x="1495061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فوریه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49" name="Google Shape;2345;p46">
            <a:hlinkClick r:id="" action="ppaction://noaction"/>
            <a:extLst>
              <a:ext uri="{FF2B5EF4-FFF2-40B4-BE49-F238E27FC236}">
                <a16:creationId xmlns:a16="http://schemas.microsoft.com/office/drawing/2014/main" id="{90CEB60F-DBD9-4377-8DA9-B360D5BC23CE}"/>
              </a:ext>
            </a:extLst>
          </p:cNvPr>
          <p:cNvSpPr txBox="1"/>
          <p:nvPr/>
        </p:nvSpPr>
        <p:spPr>
          <a:xfrm>
            <a:off x="211572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50" name="Google Shape;2346;p46">
            <a:hlinkClick r:id="rId5" action="ppaction://hlinksldjump"/>
            <a:extLst>
              <a:ext uri="{FF2B5EF4-FFF2-40B4-BE49-F238E27FC236}">
                <a16:creationId xmlns:a16="http://schemas.microsoft.com/office/drawing/2014/main" id="{3864F09F-7F4C-45DB-91A1-6B7D14DDD94E}"/>
              </a:ext>
            </a:extLst>
          </p:cNvPr>
          <p:cNvSpPr txBox="1"/>
          <p:nvPr/>
        </p:nvSpPr>
        <p:spPr>
          <a:xfrm>
            <a:off x="273638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آوریل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51" name="Google Shape;2347;p46">
            <a:hlinkClick r:id="" action="ppaction://noaction"/>
            <a:extLst>
              <a:ext uri="{FF2B5EF4-FFF2-40B4-BE49-F238E27FC236}">
                <a16:creationId xmlns:a16="http://schemas.microsoft.com/office/drawing/2014/main" id="{2178CA2D-9349-4164-A5EF-995D4D798752}"/>
              </a:ext>
            </a:extLst>
          </p:cNvPr>
          <p:cNvSpPr txBox="1"/>
          <p:nvPr/>
        </p:nvSpPr>
        <p:spPr>
          <a:xfrm>
            <a:off x="335704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ممکن است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52" name="Google Shape;2348;p46">
            <a:hlinkClick r:id="" action="ppaction://noaction"/>
            <a:extLst>
              <a:ext uri="{FF2B5EF4-FFF2-40B4-BE49-F238E27FC236}">
                <a16:creationId xmlns:a16="http://schemas.microsoft.com/office/drawing/2014/main" id="{5527CBBF-2B42-4F24-978A-7723B614415C}"/>
              </a:ext>
            </a:extLst>
          </p:cNvPr>
          <p:cNvSpPr txBox="1"/>
          <p:nvPr/>
        </p:nvSpPr>
        <p:spPr>
          <a:xfrm>
            <a:off x="3977700" y="389220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ژوئن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grpSp>
        <p:nvGrpSpPr>
          <p:cNvPr id="153" name="Google Shape;2349;p46">
            <a:extLst>
              <a:ext uri="{FF2B5EF4-FFF2-40B4-BE49-F238E27FC236}">
                <a16:creationId xmlns:a16="http://schemas.microsoft.com/office/drawing/2014/main" id="{9E169B3F-FBBB-42B9-9C84-AB1B0E3FB164}"/>
              </a:ext>
            </a:extLst>
          </p:cNvPr>
          <p:cNvGrpSpPr/>
          <p:nvPr/>
        </p:nvGrpSpPr>
        <p:grpSpPr>
          <a:xfrm>
            <a:off x="4599826" y="261870"/>
            <a:ext cx="566427" cy="563860"/>
            <a:chOff x="882450" y="4001850"/>
            <a:chExt cx="595800" cy="593100"/>
          </a:xfrm>
        </p:grpSpPr>
        <p:sp>
          <p:nvSpPr>
            <p:cNvPr id="154" name="Google Shape;2350;p46">
              <a:hlinkClick r:id="" action="ppaction://noaction"/>
              <a:extLst>
                <a:ext uri="{FF2B5EF4-FFF2-40B4-BE49-F238E27FC236}">
                  <a16:creationId xmlns:a16="http://schemas.microsoft.com/office/drawing/2014/main" id="{AA1C9A84-18BD-4D8B-B00C-99FA91F05DD2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5" name="Google Shape;2351;p46">
              <a:hlinkClick r:id="" action="ppaction://noaction"/>
              <a:extLst>
                <a:ext uri="{FF2B5EF4-FFF2-40B4-BE49-F238E27FC236}">
                  <a16:creationId xmlns:a16="http://schemas.microsoft.com/office/drawing/2014/main" id="{DFEB13D3-631F-499A-8D3D-BC1718883D70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56" name="Google Shape;2352;p46">
            <a:extLst>
              <a:ext uri="{FF2B5EF4-FFF2-40B4-BE49-F238E27FC236}">
                <a16:creationId xmlns:a16="http://schemas.microsoft.com/office/drawing/2014/main" id="{9F90C1BB-A4AE-489A-832F-3C38E7E9E036}"/>
              </a:ext>
            </a:extLst>
          </p:cNvPr>
          <p:cNvGrpSpPr/>
          <p:nvPr/>
        </p:nvGrpSpPr>
        <p:grpSpPr>
          <a:xfrm>
            <a:off x="5220485" y="261870"/>
            <a:ext cx="566427" cy="563860"/>
            <a:chOff x="882450" y="4001850"/>
            <a:chExt cx="595800" cy="593100"/>
          </a:xfrm>
        </p:grpSpPr>
        <p:sp>
          <p:nvSpPr>
            <p:cNvPr id="157" name="Google Shape;2353;p46">
              <a:hlinkClick r:id="" action="ppaction://noaction"/>
              <a:extLst>
                <a:ext uri="{FF2B5EF4-FFF2-40B4-BE49-F238E27FC236}">
                  <a16:creationId xmlns:a16="http://schemas.microsoft.com/office/drawing/2014/main" id="{2540EFF1-6147-49C7-B120-7818CC928698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8" name="Google Shape;2354;p46">
              <a:hlinkClick r:id="" action="ppaction://noaction"/>
              <a:extLst>
                <a:ext uri="{FF2B5EF4-FFF2-40B4-BE49-F238E27FC236}">
                  <a16:creationId xmlns:a16="http://schemas.microsoft.com/office/drawing/2014/main" id="{FD871946-7A26-470D-AD80-6C3D436A733E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59" name="Google Shape;2355;p46">
            <a:extLst>
              <a:ext uri="{FF2B5EF4-FFF2-40B4-BE49-F238E27FC236}">
                <a16:creationId xmlns:a16="http://schemas.microsoft.com/office/drawing/2014/main" id="{72383F05-A99E-4979-BA2E-D48D3918FAC7}"/>
              </a:ext>
            </a:extLst>
          </p:cNvPr>
          <p:cNvGrpSpPr/>
          <p:nvPr/>
        </p:nvGrpSpPr>
        <p:grpSpPr>
          <a:xfrm>
            <a:off x="5841145" y="261870"/>
            <a:ext cx="566427" cy="563860"/>
            <a:chOff x="882450" y="4001850"/>
            <a:chExt cx="595800" cy="593100"/>
          </a:xfrm>
        </p:grpSpPr>
        <p:sp>
          <p:nvSpPr>
            <p:cNvPr id="160" name="Google Shape;2356;p46">
              <a:hlinkClick r:id="" action="ppaction://noaction"/>
              <a:extLst>
                <a:ext uri="{FF2B5EF4-FFF2-40B4-BE49-F238E27FC236}">
                  <a16:creationId xmlns:a16="http://schemas.microsoft.com/office/drawing/2014/main" id="{932CFC3A-D66D-43C6-BD8E-5FB5CCBFDE4F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1" name="Google Shape;2357;p46">
              <a:hlinkClick r:id="" action="ppaction://noaction"/>
              <a:extLst>
                <a:ext uri="{FF2B5EF4-FFF2-40B4-BE49-F238E27FC236}">
                  <a16:creationId xmlns:a16="http://schemas.microsoft.com/office/drawing/2014/main" id="{B5C6D2BB-AB1C-4A0E-8B7B-6BC0A8C51202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rgbClr val="A0D5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62" name="Google Shape;2358;p46">
            <a:extLst>
              <a:ext uri="{FF2B5EF4-FFF2-40B4-BE49-F238E27FC236}">
                <a16:creationId xmlns:a16="http://schemas.microsoft.com/office/drawing/2014/main" id="{455BFF69-9D49-497D-B867-40AC3A6CF175}"/>
              </a:ext>
            </a:extLst>
          </p:cNvPr>
          <p:cNvGrpSpPr/>
          <p:nvPr/>
        </p:nvGrpSpPr>
        <p:grpSpPr>
          <a:xfrm>
            <a:off x="6461805" y="261870"/>
            <a:ext cx="566427" cy="563860"/>
            <a:chOff x="882450" y="4001850"/>
            <a:chExt cx="595800" cy="593100"/>
          </a:xfrm>
        </p:grpSpPr>
        <p:sp>
          <p:nvSpPr>
            <p:cNvPr id="163" name="Google Shape;2359;p46">
              <a:hlinkClick r:id="" action="ppaction://noaction"/>
              <a:extLst>
                <a:ext uri="{FF2B5EF4-FFF2-40B4-BE49-F238E27FC236}">
                  <a16:creationId xmlns:a16="http://schemas.microsoft.com/office/drawing/2014/main" id="{8A34DA0A-992A-444B-A53C-6946BFDC67C1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4" name="Google Shape;2360;p46">
              <a:hlinkClick r:id="" action="ppaction://noaction"/>
              <a:extLst>
                <a:ext uri="{FF2B5EF4-FFF2-40B4-BE49-F238E27FC236}">
                  <a16:creationId xmlns:a16="http://schemas.microsoft.com/office/drawing/2014/main" id="{B7227A6E-0DF1-4DE1-8D79-12AC59C8B520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65" name="Google Shape;2361;p46">
            <a:extLst>
              <a:ext uri="{FF2B5EF4-FFF2-40B4-BE49-F238E27FC236}">
                <a16:creationId xmlns:a16="http://schemas.microsoft.com/office/drawing/2014/main" id="{5D3926F4-8C66-4457-926D-38FCD3606E15}"/>
              </a:ext>
            </a:extLst>
          </p:cNvPr>
          <p:cNvGrpSpPr/>
          <p:nvPr/>
        </p:nvGrpSpPr>
        <p:grpSpPr>
          <a:xfrm>
            <a:off x="7082465" y="261870"/>
            <a:ext cx="566427" cy="563860"/>
            <a:chOff x="882450" y="4001850"/>
            <a:chExt cx="595800" cy="593100"/>
          </a:xfrm>
        </p:grpSpPr>
        <p:sp>
          <p:nvSpPr>
            <p:cNvPr id="166" name="Google Shape;2362;p46">
              <a:hlinkClick r:id="" action="ppaction://noaction"/>
              <a:extLst>
                <a:ext uri="{FF2B5EF4-FFF2-40B4-BE49-F238E27FC236}">
                  <a16:creationId xmlns:a16="http://schemas.microsoft.com/office/drawing/2014/main" id="{992D23FD-713B-47EF-9B5E-BFA4D998E9C0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67" name="Google Shape;2363;p46">
              <a:hlinkClick r:id="" action="ppaction://noaction"/>
              <a:extLst>
                <a:ext uri="{FF2B5EF4-FFF2-40B4-BE49-F238E27FC236}">
                  <a16:creationId xmlns:a16="http://schemas.microsoft.com/office/drawing/2014/main" id="{4C2C5077-DD22-497C-848C-F9416DE321B6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grpSp>
        <p:nvGrpSpPr>
          <p:cNvPr id="168" name="Google Shape;2364;p46">
            <a:extLst>
              <a:ext uri="{FF2B5EF4-FFF2-40B4-BE49-F238E27FC236}">
                <a16:creationId xmlns:a16="http://schemas.microsoft.com/office/drawing/2014/main" id="{F600B6A1-95CE-473E-AA11-C44D9D1F3EC8}"/>
              </a:ext>
            </a:extLst>
          </p:cNvPr>
          <p:cNvGrpSpPr/>
          <p:nvPr/>
        </p:nvGrpSpPr>
        <p:grpSpPr>
          <a:xfrm>
            <a:off x="7703124" y="261870"/>
            <a:ext cx="566427" cy="563860"/>
            <a:chOff x="882450" y="4001850"/>
            <a:chExt cx="595800" cy="593100"/>
          </a:xfrm>
        </p:grpSpPr>
        <p:sp>
          <p:nvSpPr>
            <p:cNvPr id="169" name="Google Shape;2365;p46">
              <a:hlinkClick r:id="" action="ppaction://noaction"/>
              <a:extLst>
                <a:ext uri="{FF2B5EF4-FFF2-40B4-BE49-F238E27FC236}">
                  <a16:creationId xmlns:a16="http://schemas.microsoft.com/office/drawing/2014/main" id="{2B1F8F88-87F7-4B0D-923D-7A9ACF956FB5}"/>
                </a:ext>
              </a:extLst>
            </p:cNvPr>
            <p:cNvSpPr/>
            <p:nvPr/>
          </p:nvSpPr>
          <p:spPr>
            <a:xfrm>
              <a:off x="882450" y="4001850"/>
              <a:ext cx="595800" cy="5931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0" name="Google Shape;2366;p46">
              <a:hlinkClick r:id="" action="ppaction://noaction"/>
              <a:extLst>
                <a:ext uri="{FF2B5EF4-FFF2-40B4-BE49-F238E27FC236}">
                  <a16:creationId xmlns:a16="http://schemas.microsoft.com/office/drawing/2014/main" id="{5A3DD2AF-CEC2-446B-8DDF-8F5B141B817B}"/>
                </a:ext>
              </a:extLst>
            </p:cNvPr>
            <p:cNvSpPr/>
            <p:nvPr/>
          </p:nvSpPr>
          <p:spPr>
            <a:xfrm>
              <a:off x="913673" y="4032901"/>
              <a:ext cx="533700" cy="5313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700">
                <a:solidFill>
                  <a:srgbClr val="FFFFFF"/>
                </a:solidFill>
                <a:latin typeface="Work Sans ExtraBold"/>
                <a:ea typeface="Work Sans ExtraBold"/>
                <a:cs typeface="B Nazanin" panose="00000400000000000000" pitchFamily="2" charset="-78"/>
                <a:sym typeface="Work Sans ExtraBold"/>
              </a:endParaRPr>
            </a:p>
          </p:txBody>
        </p:sp>
      </p:grpSp>
      <p:sp>
        <p:nvSpPr>
          <p:cNvPr id="171" name="Google Shape;2367;p46">
            <a:hlinkClick r:id="" action="ppaction://noaction"/>
            <a:extLst>
              <a:ext uri="{FF2B5EF4-FFF2-40B4-BE49-F238E27FC236}">
                <a16:creationId xmlns:a16="http://schemas.microsoft.com/office/drawing/2014/main" id="{947616C1-7E9B-4212-8210-90BC68AFD789}"/>
              </a:ext>
            </a:extLst>
          </p:cNvPr>
          <p:cNvSpPr txBox="1"/>
          <p:nvPr/>
        </p:nvSpPr>
        <p:spPr>
          <a:xfrm>
            <a:off x="459835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ژوئیه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72" name="Google Shape;2368;p46">
            <a:hlinkClick r:id="" action="ppaction://noaction"/>
            <a:extLst>
              <a:ext uri="{FF2B5EF4-FFF2-40B4-BE49-F238E27FC236}">
                <a16:creationId xmlns:a16="http://schemas.microsoft.com/office/drawing/2014/main" id="{99B905FD-B606-4C79-A783-18918FA665FF}"/>
              </a:ext>
            </a:extLst>
          </p:cNvPr>
          <p:cNvSpPr txBox="1"/>
          <p:nvPr/>
        </p:nvSpPr>
        <p:spPr>
          <a:xfrm>
            <a:off x="5219019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اوت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73" name="Google Shape;2369;p46">
            <a:hlinkClick r:id="" action="ppaction://noaction"/>
            <a:extLst>
              <a:ext uri="{FF2B5EF4-FFF2-40B4-BE49-F238E27FC236}">
                <a16:creationId xmlns:a16="http://schemas.microsoft.com/office/drawing/2014/main" id="{6BFF13CD-BF51-487F-9F79-DF59109A96BD}"/>
              </a:ext>
            </a:extLst>
          </p:cNvPr>
          <p:cNvSpPr txBox="1"/>
          <p:nvPr/>
        </p:nvSpPr>
        <p:spPr>
          <a:xfrm>
            <a:off x="584115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سپتامبر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74" name="Google Shape;2370;p46">
            <a:hlinkClick r:id="" action="ppaction://noaction"/>
            <a:extLst>
              <a:ext uri="{FF2B5EF4-FFF2-40B4-BE49-F238E27FC236}">
                <a16:creationId xmlns:a16="http://schemas.microsoft.com/office/drawing/2014/main" id="{F2EEA727-CCCD-4CC1-A53A-58A5F1C5D0AC}"/>
              </a:ext>
            </a:extLst>
          </p:cNvPr>
          <p:cNvSpPr txBox="1"/>
          <p:nvPr/>
        </p:nvSpPr>
        <p:spPr>
          <a:xfrm>
            <a:off x="6461814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اکتبر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75" name="Google Shape;2371;p46">
            <a:hlinkClick r:id="" action="ppaction://noaction"/>
            <a:extLst>
              <a:ext uri="{FF2B5EF4-FFF2-40B4-BE49-F238E27FC236}">
                <a16:creationId xmlns:a16="http://schemas.microsoft.com/office/drawing/2014/main" id="{7323FDEC-1D40-41E2-BCCB-3A0E59876AC9}"/>
              </a:ext>
            </a:extLst>
          </p:cNvPr>
          <p:cNvSpPr txBox="1"/>
          <p:nvPr/>
        </p:nvSpPr>
        <p:spPr>
          <a:xfrm>
            <a:off x="708247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نوامبر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  <p:sp>
        <p:nvSpPr>
          <p:cNvPr id="176" name="Google Shape;2372;p46">
            <a:hlinkClick r:id="" action="ppaction://noaction"/>
            <a:extLst>
              <a:ext uri="{FF2B5EF4-FFF2-40B4-BE49-F238E27FC236}">
                <a16:creationId xmlns:a16="http://schemas.microsoft.com/office/drawing/2014/main" id="{C298C4D4-6DA5-4902-B954-CB8E76A1DB74}"/>
              </a:ext>
            </a:extLst>
          </p:cNvPr>
          <p:cNvSpPr txBox="1"/>
          <p:nvPr/>
        </p:nvSpPr>
        <p:spPr>
          <a:xfrm>
            <a:off x="7703133" y="394687"/>
            <a:ext cx="5583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1200" dirty="0">
                <a:solidFill>
                  <a:schemeClr val="dk1"/>
                </a:solidFill>
                <a:uFill>
                  <a:noFill/>
                </a:uFill>
                <a:latin typeface="Titan One"/>
                <a:ea typeface="Titan One"/>
                <a:cs typeface="B Nazanin" panose="00000400000000000000" pitchFamily="2" charset="-78"/>
                <a:sym typeface="Titan One"/>
              </a:rPr>
              <a:t>دسامبر</a:t>
            </a:r>
            <a:endParaRPr sz="1200" dirty="0">
              <a:solidFill>
                <a:schemeClr val="dk1"/>
              </a:solidFill>
              <a:latin typeface="Titan One"/>
              <a:ea typeface="Titan One"/>
              <a:cs typeface="B Nazanin" panose="00000400000000000000" pitchFamily="2" charset="-78"/>
              <a:sym typeface="Titan One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ute Bugs Yearly Planner by Slidesgo">
  <a:themeElements>
    <a:clrScheme name="Simple Light">
      <a:dk1>
        <a:srgbClr val="FFFFFF"/>
      </a:dk1>
      <a:lt1>
        <a:srgbClr val="FFC800"/>
      </a:lt1>
      <a:dk2>
        <a:srgbClr val="D5AE7C"/>
      </a:dk2>
      <a:lt2>
        <a:srgbClr val="BB6A5D"/>
      </a:lt2>
      <a:accent1>
        <a:srgbClr val="9B4035"/>
      </a:accent1>
      <a:accent2>
        <a:srgbClr val="A0D5C2"/>
      </a:accent2>
      <a:accent3>
        <a:srgbClr val="17B47E"/>
      </a:accent3>
      <a:accent4>
        <a:srgbClr val="06816F"/>
      </a:accent4>
      <a:accent5>
        <a:srgbClr val="1D2952"/>
      </a:accent5>
      <a:accent6>
        <a:srgbClr val="201E1F"/>
      </a:accent6>
      <a:hlink>
        <a:srgbClr val="1D295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588</Words>
  <Application>Microsoft Office PowerPoint</Application>
  <PresentationFormat>On-screen Show (16:9)</PresentationFormat>
  <Paragraphs>217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 Nazanin</vt:lpstr>
      <vt:lpstr>Calibri</vt:lpstr>
      <vt:lpstr>Fira Sans Condensed</vt:lpstr>
      <vt:lpstr>Gudea</vt:lpstr>
      <vt:lpstr>Ranchers</vt:lpstr>
      <vt:lpstr>Titan One</vt:lpstr>
      <vt:lpstr>Work Sans ExtraBold</vt:lpstr>
      <vt:lpstr>Cute Bugs Yearly Planner by Slidesgo</vt:lpstr>
      <vt:lpstr>تم : تحقیق در مورد حشرات</vt:lpstr>
      <vt:lpstr>یادداشت ها ژانویه - 2023</vt:lpstr>
      <vt:lpstr>سه شنبه</vt:lpstr>
      <vt:lpstr>چهار شنبه</vt:lpstr>
      <vt:lpstr>تقویم آوریل</vt:lpstr>
      <vt:lpstr>یادداشت ها می - 2023</vt:lpstr>
      <vt:lpstr>یادداشت ها ژوئن - 2023</vt:lpstr>
      <vt:lpstr>یادداشت ها آگوست - 2023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2024-03-17T08:44:20Z</dcterms:modified>
</cp:coreProperties>
</file>