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60" r:id="rId4"/>
    <p:sldId id="264" r:id="rId5"/>
    <p:sldId id="265" r:id="rId6"/>
    <p:sldId id="275" r:id="rId7"/>
    <p:sldId id="277" r:id="rId8"/>
    <p:sldId id="270" r:id="rId9"/>
  </p:sldIdLst>
  <p:sldSz cx="18288000" cy="10287000"/>
  <p:notesSz cx="6858000" cy="9144000"/>
  <p:embeddedFontLst>
    <p:embeddedFont>
      <p:font typeface="B Nazanin" panose="00000700000000000000" pitchFamily="2" charset="-78"/>
      <p:bold r:id="rId11"/>
    </p:embeddedFont>
    <p:embeddedFont>
      <p:font typeface="Balmy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Bold" panose="020F0502020204030203" charset="0"/>
      <p:regular r:id="rId21"/>
    </p:embeddedFont>
    <p:embeddedFont>
      <p:font typeface="Rubik" panose="020B0604020202020204" charset="-79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5256" autoAdjust="0"/>
  </p:normalViewPr>
  <p:slideViewPr>
    <p:cSldViewPr>
      <p:cViewPr varScale="1">
        <p:scale>
          <a:sx n="42" d="100"/>
          <a:sy n="42" d="100"/>
        </p:scale>
        <p:origin x="85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7E67B-3446-411D-B09A-DE8558D116F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1F091-9EC8-4E1D-AC34-E8175144B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1F091-9EC8-4E1D-AC34-E8175144BD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4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B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11278">
            <a:off x="-2003423" y="1149420"/>
            <a:ext cx="4938718" cy="6230035"/>
          </a:xfrm>
          <a:custGeom>
            <a:avLst/>
            <a:gdLst/>
            <a:ahLst/>
            <a:cxnLst/>
            <a:rect l="l" t="t" r="r" b="b"/>
            <a:pathLst>
              <a:path w="4938718" h="6230035">
                <a:moveTo>
                  <a:pt x="0" y="0"/>
                </a:moveTo>
                <a:lnTo>
                  <a:pt x="4938718" y="0"/>
                </a:lnTo>
                <a:lnTo>
                  <a:pt x="4938718" y="6230034"/>
                </a:lnTo>
                <a:lnTo>
                  <a:pt x="0" y="6230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8476" y="6460122"/>
            <a:ext cx="11168966" cy="3100684"/>
            <a:chOff x="40393" y="0"/>
            <a:chExt cx="14891954" cy="4134245"/>
          </a:xfrm>
        </p:grpSpPr>
        <p:sp>
          <p:nvSpPr>
            <p:cNvPr id="4" name="Freeform 4"/>
            <p:cNvSpPr/>
            <p:nvPr/>
          </p:nvSpPr>
          <p:spPr>
            <a:xfrm>
              <a:off x="313724" y="0"/>
              <a:ext cx="7430656" cy="1337518"/>
            </a:xfrm>
            <a:custGeom>
              <a:avLst/>
              <a:gdLst/>
              <a:ahLst/>
              <a:cxnLst/>
              <a:rect l="l" t="t" r="r" b="b"/>
              <a:pathLst>
                <a:path w="7430656" h="1337518">
                  <a:moveTo>
                    <a:pt x="0" y="0"/>
                  </a:moveTo>
                  <a:lnTo>
                    <a:pt x="7430655" y="0"/>
                  </a:lnTo>
                  <a:lnTo>
                    <a:pt x="7430655" y="1337518"/>
                  </a:lnTo>
                  <a:lnTo>
                    <a:pt x="0" y="1337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49545" y="0"/>
              <a:ext cx="7430656" cy="1337518"/>
            </a:xfrm>
            <a:custGeom>
              <a:avLst/>
              <a:gdLst/>
              <a:ahLst/>
              <a:cxnLst/>
              <a:rect l="l" t="t" r="r" b="b"/>
              <a:pathLst>
                <a:path w="7430656" h="1337518">
                  <a:moveTo>
                    <a:pt x="0" y="0"/>
                  </a:moveTo>
                  <a:lnTo>
                    <a:pt x="7430655" y="0"/>
                  </a:lnTo>
                  <a:lnTo>
                    <a:pt x="7430655" y="1337518"/>
                  </a:lnTo>
                  <a:lnTo>
                    <a:pt x="0" y="1337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209853" y="0"/>
              <a:ext cx="7430656" cy="1337518"/>
            </a:xfrm>
            <a:custGeom>
              <a:avLst/>
              <a:gdLst/>
              <a:ahLst/>
              <a:cxnLst/>
              <a:rect l="l" t="t" r="r" b="b"/>
              <a:pathLst>
                <a:path w="7430656" h="1337518">
                  <a:moveTo>
                    <a:pt x="0" y="0"/>
                  </a:moveTo>
                  <a:lnTo>
                    <a:pt x="7430656" y="0"/>
                  </a:lnTo>
                  <a:lnTo>
                    <a:pt x="7430656" y="1337518"/>
                  </a:lnTo>
                  <a:lnTo>
                    <a:pt x="0" y="1337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764673" y="328272"/>
              <a:ext cx="13362607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a-IR" sz="3200" dirty="0">
                  <a:cs typeface="B Nazanin" panose="00000700000000000000" pitchFamily="2" charset="-78"/>
                </a:rPr>
                <a:t>اینجا جایی است که ارائه شما شروع می شود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0393" y="284473"/>
              <a:ext cx="14891954" cy="3849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723"/>
                </a:lnSpc>
              </a:pPr>
              <a:r>
                <a:rPr lang="fa-IR" sz="10800" spc="788" dirty="0">
                  <a:solidFill>
                    <a:srgbClr val="F55F4B"/>
                  </a:solidFill>
                  <a:latin typeface="Balmy"/>
                  <a:cs typeface="B Nazanin" panose="00000700000000000000" pitchFamily="2" charset="-78"/>
                </a:rPr>
                <a:t>انواع حشرات</a:t>
              </a:r>
              <a:endParaRPr lang="en-US" sz="10800" spc="788" dirty="0">
                <a:solidFill>
                  <a:srgbClr val="F55F4B"/>
                </a:solidFill>
                <a:latin typeface="Balmy"/>
                <a:cs typeface="B Nazanin" panose="00000700000000000000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7830749">
            <a:off x="3527342" y="3274491"/>
            <a:ext cx="2643811" cy="2643811"/>
          </a:xfrm>
          <a:custGeom>
            <a:avLst/>
            <a:gdLst/>
            <a:ahLst/>
            <a:cxnLst/>
            <a:rect l="l" t="t" r="r" b="b"/>
            <a:pathLst>
              <a:path w="2643811" h="2643811">
                <a:moveTo>
                  <a:pt x="0" y="0"/>
                </a:moveTo>
                <a:lnTo>
                  <a:pt x="2643811" y="0"/>
                </a:lnTo>
                <a:lnTo>
                  <a:pt x="2643811" y="2643811"/>
                </a:lnTo>
                <a:lnTo>
                  <a:pt x="0" y="2643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50333">
            <a:off x="-1520110" y="265174"/>
            <a:ext cx="4543593" cy="4732909"/>
          </a:xfrm>
          <a:custGeom>
            <a:avLst/>
            <a:gdLst/>
            <a:ahLst/>
            <a:cxnLst/>
            <a:rect l="l" t="t" r="r" b="b"/>
            <a:pathLst>
              <a:path w="4543593" h="4732909">
                <a:moveTo>
                  <a:pt x="0" y="0"/>
                </a:moveTo>
                <a:lnTo>
                  <a:pt x="4543593" y="0"/>
                </a:lnTo>
                <a:lnTo>
                  <a:pt x="4543593" y="4732909"/>
                </a:lnTo>
                <a:lnTo>
                  <a:pt x="0" y="47329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504771">
            <a:off x="13294383" y="4381886"/>
            <a:ext cx="9325430" cy="7816406"/>
          </a:xfrm>
          <a:custGeom>
            <a:avLst/>
            <a:gdLst/>
            <a:ahLst/>
            <a:cxnLst/>
            <a:rect l="l" t="t" r="r" b="b"/>
            <a:pathLst>
              <a:path w="9325430" h="7816406">
                <a:moveTo>
                  <a:pt x="0" y="0"/>
                </a:moveTo>
                <a:lnTo>
                  <a:pt x="9325430" y="0"/>
                </a:lnTo>
                <a:lnTo>
                  <a:pt x="9325430" y="7816406"/>
                </a:lnTo>
                <a:lnTo>
                  <a:pt x="0" y="7816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20227">
            <a:off x="11255491" y="5353917"/>
            <a:ext cx="3727483" cy="3029427"/>
          </a:xfrm>
          <a:custGeom>
            <a:avLst/>
            <a:gdLst/>
            <a:ahLst/>
            <a:cxnLst/>
            <a:rect l="l" t="t" r="r" b="b"/>
            <a:pathLst>
              <a:path w="3727483" h="3029427">
                <a:moveTo>
                  <a:pt x="0" y="0"/>
                </a:moveTo>
                <a:lnTo>
                  <a:pt x="3727482" y="0"/>
                </a:lnTo>
                <a:lnTo>
                  <a:pt x="3727482" y="3029427"/>
                </a:lnTo>
                <a:lnTo>
                  <a:pt x="0" y="30294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96549">
            <a:off x="11508573" y="7862973"/>
            <a:ext cx="4769202" cy="7473109"/>
          </a:xfrm>
          <a:custGeom>
            <a:avLst/>
            <a:gdLst/>
            <a:ahLst/>
            <a:cxnLst/>
            <a:rect l="l" t="t" r="r" b="b"/>
            <a:pathLst>
              <a:path w="4769202" h="7473109">
                <a:moveTo>
                  <a:pt x="0" y="0"/>
                </a:moveTo>
                <a:lnTo>
                  <a:pt x="4769202" y="0"/>
                </a:lnTo>
                <a:lnTo>
                  <a:pt x="4769202" y="7473109"/>
                </a:lnTo>
                <a:lnTo>
                  <a:pt x="0" y="7473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957272">
            <a:off x="8980970" y="2189940"/>
            <a:ext cx="3010156" cy="4114800"/>
          </a:xfrm>
          <a:custGeom>
            <a:avLst/>
            <a:gdLst/>
            <a:ahLst/>
            <a:cxnLst/>
            <a:rect l="l" t="t" r="r" b="b"/>
            <a:pathLst>
              <a:path w="3010156" h="4114800">
                <a:moveTo>
                  <a:pt x="0" y="0"/>
                </a:moveTo>
                <a:lnTo>
                  <a:pt x="3010156" y="0"/>
                </a:lnTo>
                <a:lnTo>
                  <a:pt x="30101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804849">
            <a:off x="2357553" y="-3394790"/>
            <a:ext cx="7257826" cy="7967673"/>
          </a:xfrm>
          <a:custGeom>
            <a:avLst/>
            <a:gdLst/>
            <a:ahLst/>
            <a:cxnLst/>
            <a:rect l="l" t="t" r="r" b="b"/>
            <a:pathLst>
              <a:path w="7257826" h="7967673">
                <a:moveTo>
                  <a:pt x="0" y="0"/>
                </a:moveTo>
                <a:lnTo>
                  <a:pt x="7257826" y="0"/>
                </a:lnTo>
                <a:lnTo>
                  <a:pt x="7257826" y="7967673"/>
                </a:lnTo>
                <a:lnTo>
                  <a:pt x="0" y="79676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183361">
            <a:off x="11239329" y="-1409700"/>
            <a:ext cx="3231988" cy="4114800"/>
          </a:xfrm>
          <a:custGeom>
            <a:avLst/>
            <a:gdLst/>
            <a:ahLst/>
            <a:cxnLst/>
            <a:rect l="l" t="t" r="r" b="b"/>
            <a:pathLst>
              <a:path w="3231988" h="4114800">
                <a:moveTo>
                  <a:pt x="0" y="0"/>
                </a:moveTo>
                <a:lnTo>
                  <a:pt x="3231988" y="0"/>
                </a:lnTo>
                <a:lnTo>
                  <a:pt x="3231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774650">
            <a:off x="13752449" y="-2809946"/>
            <a:ext cx="7013702" cy="9408624"/>
          </a:xfrm>
          <a:custGeom>
            <a:avLst/>
            <a:gdLst/>
            <a:ahLst/>
            <a:cxnLst/>
            <a:rect l="l" t="t" r="r" b="b"/>
            <a:pathLst>
              <a:path w="7013702" h="9408624">
                <a:moveTo>
                  <a:pt x="0" y="0"/>
                </a:moveTo>
                <a:lnTo>
                  <a:pt x="7013702" y="0"/>
                </a:lnTo>
                <a:lnTo>
                  <a:pt x="7013702" y="9408624"/>
                </a:lnTo>
                <a:lnTo>
                  <a:pt x="0" y="94086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2429865" y="-1716885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55024" y="820829"/>
            <a:ext cx="1117795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38"/>
              </a:lnSpc>
            </a:pPr>
            <a:r>
              <a:rPr lang="fa-IR" sz="4699" dirty="0">
                <a:solidFill>
                  <a:srgbClr val="51737C"/>
                </a:solidFill>
                <a:latin typeface="Balmy Bold"/>
                <a:cs typeface="B Nazanin" panose="00000400000000000000" pitchFamily="2" charset="-78"/>
              </a:rPr>
              <a:t>از این ارائه به عنوان </a:t>
            </a:r>
            <a:r>
              <a:rPr lang="en-US" sz="4699" dirty="0">
                <a:solidFill>
                  <a:srgbClr val="51737C"/>
                </a:solidFill>
                <a:latin typeface="Balmy Bold"/>
                <a:cs typeface="B Nazanin" panose="00000400000000000000" pitchFamily="2" charset="-78"/>
              </a:rPr>
              <a:t>A </a:t>
            </a:r>
            <a:r>
              <a:rPr lang="fa-IR" sz="4699" dirty="0">
                <a:solidFill>
                  <a:srgbClr val="51737C"/>
                </a:solidFill>
                <a:latin typeface="Balmy Bold"/>
                <a:cs typeface="B Nazanin" panose="00000400000000000000" pitchFamily="2" charset="-78"/>
              </a:rPr>
              <a:t>استفاده کنید</a:t>
            </a:r>
          </a:p>
          <a:p>
            <a:pPr algn="ctr" rtl="1">
              <a:lnSpc>
                <a:spcPts val="6438"/>
              </a:lnSpc>
            </a:pPr>
            <a:r>
              <a:rPr lang="fa-IR" sz="4699" dirty="0">
                <a:solidFill>
                  <a:srgbClr val="51737C"/>
                </a:solidFill>
                <a:latin typeface="Balmy Bold"/>
                <a:cs typeface="B Nazanin" panose="00000400000000000000" pitchFamily="2" charset="-78"/>
              </a:rPr>
              <a:t>قالب اسلاید گوگل در 3 مرحله</a:t>
            </a:r>
            <a:endParaRPr lang="en-US" sz="4699" dirty="0">
              <a:solidFill>
                <a:srgbClr val="51737C"/>
              </a:solidFill>
              <a:latin typeface="Balmy Bold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136007" y="2988465"/>
            <a:ext cx="5141301" cy="68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479"/>
              </a:lnSpc>
              <a:spcBef>
                <a:spcPct val="0"/>
              </a:spcBef>
            </a:pPr>
            <a:r>
              <a:rPr lang="en-US" sz="3999" u="none">
                <a:solidFill>
                  <a:srgbClr val="F67E1A"/>
                </a:solidFill>
                <a:latin typeface="Balmy Bold"/>
                <a:cs typeface="B Nazanin" panose="00000400000000000000" pitchFamily="2" charset="-78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54016" y="3734432"/>
            <a:ext cx="5105284" cy="216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400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</a:t>
            </a:r>
            <a:endParaRPr lang="en-US" sz="2400" dirty="0">
              <a:solidFill>
                <a:srgbClr val="414040"/>
              </a:solidFill>
              <a:latin typeface="Lato Bold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01507" y="3724907"/>
            <a:ext cx="4907033" cy="216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400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</a:t>
            </a:r>
            <a:endParaRPr lang="en-US" sz="2400" u="none" dirty="0">
              <a:solidFill>
                <a:srgbClr val="414040"/>
              </a:solidFill>
              <a:latin typeface="Lato Bold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4373" y="2988465"/>
            <a:ext cx="5141301" cy="68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479"/>
              </a:lnSpc>
              <a:spcBef>
                <a:spcPct val="0"/>
              </a:spcBef>
            </a:pPr>
            <a:r>
              <a:rPr lang="en-US" sz="3999" u="none">
                <a:solidFill>
                  <a:srgbClr val="F67E1A"/>
                </a:solidFill>
                <a:latin typeface="Balmy Bold"/>
                <a:cs typeface="B Nazanin" panose="00000400000000000000" pitchFamily="2" charset="-78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73349" y="3734432"/>
            <a:ext cx="5141301" cy="216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400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</a:t>
            </a:r>
            <a:endParaRPr lang="en-US" sz="2400" u="none" dirty="0">
              <a:solidFill>
                <a:srgbClr val="414040"/>
              </a:solidFill>
              <a:latin typeface="Lato Bold"/>
              <a:cs typeface="B Nazanin" panose="00000400000000000000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73349" y="2988465"/>
            <a:ext cx="5141301" cy="68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479"/>
              </a:lnSpc>
              <a:spcBef>
                <a:spcPct val="0"/>
              </a:spcBef>
            </a:pPr>
            <a:r>
              <a:rPr lang="en-US" sz="3999" u="none">
                <a:solidFill>
                  <a:srgbClr val="F67E1A"/>
                </a:solidFill>
                <a:latin typeface="Balmy Bold"/>
                <a:cs typeface="B Nazanin" panose="00000400000000000000" pitchFamily="2" charset="-78"/>
              </a:rPr>
              <a:t>02</a:t>
            </a:r>
          </a:p>
        </p:txBody>
      </p:sp>
      <p:grpSp>
        <p:nvGrpSpPr>
          <p:cNvPr id="14" name="Google Shape;596;p42">
            <a:extLst>
              <a:ext uri="{FF2B5EF4-FFF2-40B4-BE49-F238E27FC236}">
                <a16:creationId xmlns:a16="http://schemas.microsoft.com/office/drawing/2014/main" id="{6691819A-D843-BA5B-5FF1-1E301504B43C}"/>
              </a:ext>
            </a:extLst>
          </p:cNvPr>
          <p:cNvGrpSpPr>
            <a:grpSpLocks/>
          </p:cNvGrpSpPr>
          <p:nvPr/>
        </p:nvGrpSpPr>
        <p:grpSpPr bwMode="auto">
          <a:xfrm rot="1703843">
            <a:off x="1091379" y="6108987"/>
            <a:ext cx="4084939" cy="3734723"/>
            <a:chOff x="2916770" y="357658"/>
            <a:chExt cx="1904700" cy="1985100"/>
          </a:xfrm>
        </p:grpSpPr>
        <p:sp>
          <p:nvSpPr>
            <p:cNvPr id="15" name="Google Shape;597;p42">
              <a:extLst>
                <a:ext uri="{FF2B5EF4-FFF2-40B4-BE49-F238E27FC236}">
                  <a16:creationId xmlns:a16="http://schemas.microsoft.com/office/drawing/2014/main" id="{38E1D88B-9DB0-2709-8575-4A0126F74B11}"/>
                </a:ext>
              </a:extLst>
            </p:cNvPr>
            <p:cNvSpPr/>
            <p:nvPr/>
          </p:nvSpPr>
          <p:spPr>
            <a:xfrm rot="1919387" flipH="1">
              <a:off x="3221774" y="584737"/>
              <a:ext cx="1285673" cy="1537619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algn="r" rtl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16" name="Google Shape;598;p42">
              <a:extLst>
                <a:ext uri="{FF2B5EF4-FFF2-40B4-BE49-F238E27FC236}">
                  <a16:creationId xmlns:a16="http://schemas.microsoft.com/office/drawing/2014/main" id="{AEE9BBCC-5EA0-5420-C25F-23536AB74BF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000" y="1010325"/>
              <a:ext cx="930251" cy="67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oogle Shape;578;p41">
            <a:extLst>
              <a:ext uri="{FF2B5EF4-FFF2-40B4-BE49-F238E27FC236}">
                <a16:creationId xmlns:a16="http://schemas.microsoft.com/office/drawing/2014/main" id="{3A538D99-5A43-5EDF-D6B6-2056F47DDA18}"/>
              </a:ext>
            </a:extLst>
          </p:cNvPr>
          <p:cNvGrpSpPr>
            <a:grpSpLocks/>
          </p:cNvGrpSpPr>
          <p:nvPr/>
        </p:nvGrpSpPr>
        <p:grpSpPr bwMode="auto">
          <a:xfrm>
            <a:off x="13095372" y="6235697"/>
            <a:ext cx="3848614" cy="3481686"/>
            <a:chOff x="7279719" y="74200"/>
            <a:chExt cx="1825500" cy="1590900"/>
          </a:xfrm>
        </p:grpSpPr>
        <p:sp>
          <p:nvSpPr>
            <p:cNvPr id="18" name="Google Shape;579;p41">
              <a:extLst>
                <a:ext uri="{FF2B5EF4-FFF2-40B4-BE49-F238E27FC236}">
                  <a16:creationId xmlns:a16="http://schemas.microsoft.com/office/drawing/2014/main" id="{0E1187E7-D517-75BD-5C3B-9AF9E5A670D2}"/>
                </a:ext>
              </a:extLst>
            </p:cNvPr>
            <p:cNvSpPr/>
            <p:nvPr/>
          </p:nvSpPr>
          <p:spPr>
            <a:xfrm rot="6481610" flipH="1">
              <a:off x="7606599" y="99765"/>
              <a:ext cx="1171741" cy="153977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algn="r" rtl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19" name="Google Shape;580;p41">
              <a:extLst>
                <a:ext uri="{FF2B5EF4-FFF2-40B4-BE49-F238E27FC236}">
                  <a16:creationId xmlns:a16="http://schemas.microsoft.com/office/drawing/2014/main" id="{30489356-DE5C-E9AE-A0B3-8186E313FAA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4777">
              <a:off x="7721917" y="483180"/>
              <a:ext cx="1062217" cy="772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oogle Shape;593;p42">
            <a:extLst>
              <a:ext uri="{FF2B5EF4-FFF2-40B4-BE49-F238E27FC236}">
                <a16:creationId xmlns:a16="http://schemas.microsoft.com/office/drawing/2014/main" id="{AEA92B69-5CB4-B6FB-8102-6C8733FFFEF3}"/>
              </a:ext>
            </a:extLst>
          </p:cNvPr>
          <p:cNvGrpSpPr>
            <a:grpSpLocks/>
          </p:cNvGrpSpPr>
          <p:nvPr/>
        </p:nvGrpSpPr>
        <p:grpSpPr bwMode="auto">
          <a:xfrm rot="18326348" flipH="1">
            <a:off x="6857532" y="5901890"/>
            <a:ext cx="4085249" cy="4269333"/>
            <a:chOff x="6104175" y="3164920"/>
            <a:chExt cx="1818000" cy="1894800"/>
          </a:xfrm>
        </p:grpSpPr>
        <p:sp>
          <p:nvSpPr>
            <p:cNvPr id="21" name="Google Shape;594;p42">
              <a:extLst>
                <a:ext uri="{FF2B5EF4-FFF2-40B4-BE49-F238E27FC236}">
                  <a16:creationId xmlns:a16="http://schemas.microsoft.com/office/drawing/2014/main" id="{122FD802-5465-0373-BAD7-B247018BA609}"/>
                </a:ext>
              </a:extLst>
            </p:cNvPr>
            <p:cNvSpPr/>
            <p:nvPr/>
          </p:nvSpPr>
          <p:spPr>
            <a:xfrm rot="-1919431">
              <a:off x="6393963" y="3377260"/>
              <a:ext cx="1227150" cy="146767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lIns="91425" tIns="91425" rIns="91425" bIns="91425" anchor="ctr"/>
            <a:lstStyle/>
            <a:p>
              <a:pPr algn="r" rtl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22" name="Google Shape;595;p42">
              <a:extLst>
                <a:ext uri="{FF2B5EF4-FFF2-40B4-BE49-F238E27FC236}">
                  <a16:creationId xmlns:a16="http://schemas.microsoft.com/office/drawing/2014/main" id="{AC82871E-917C-B58F-227E-0EC018CF9D6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76809">
              <a:off x="6419946" y="3508816"/>
              <a:ext cx="1186458" cy="120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Freeform 6">
            <a:extLst>
              <a:ext uri="{FF2B5EF4-FFF2-40B4-BE49-F238E27FC236}">
                <a16:creationId xmlns:a16="http://schemas.microsoft.com/office/drawing/2014/main" id="{C0A19A56-CCD2-7BE9-BF35-EC5474EA0A64}"/>
              </a:ext>
            </a:extLst>
          </p:cNvPr>
          <p:cNvSpPr/>
          <p:nvPr/>
        </p:nvSpPr>
        <p:spPr>
          <a:xfrm>
            <a:off x="14341507" y="7616822"/>
            <a:ext cx="3797215" cy="4114800"/>
          </a:xfrm>
          <a:custGeom>
            <a:avLst/>
            <a:gdLst/>
            <a:ahLst/>
            <a:cxnLst/>
            <a:rect l="l" t="t" r="r" b="b"/>
            <a:pathLst>
              <a:path w="3797215" h="4114800">
                <a:moveTo>
                  <a:pt x="0" y="0"/>
                </a:moveTo>
                <a:lnTo>
                  <a:pt x="3797215" y="0"/>
                </a:lnTo>
                <a:lnTo>
                  <a:pt x="3797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2665180"/>
            <a:ext cx="9707275" cy="712043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898" r="-489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540249" y="733628"/>
            <a:ext cx="15207502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3425"/>
              </a:lnSpc>
              <a:spcBef>
                <a:spcPct val="0"/>
              </a:spcBef>
            </a:pPr>
            <a:r>
              <a:rPr lang="fa-IR" sz="9799" dirty="0">
                <a:solidFill>
                  <a:srgbClr val="F55F4B"/>
                </a:solidFill>
                <a:latin typeface="Balmy"/>
                <a:cs typeface="B Nazanin" panose="00000400000000000000" pitchFamily="2" charset="-78"/>
              </a:rPr>
              <a:t>یک صفحه دستور کار اضافه کنید</a:t>
            </a:r>
            <a:endParaRPr lang="en-US" sz="9799" u="none" dirty="0">
              <a:solidFill>
                <a:srgbClr val="F55F4B"/>
              </a:solidFill>
              <a:latin typeface="Balmy"/>
              <a:cs typeface="B Nazanin" panose="00000400000000000000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 rot="3636976">
            <a:off x="-465651" y="1622685"/>
            <a:ext cx="4011801" cy="4530781"/>
          </a:xfrm>
          <a:custGeom>
            <a:avLst/>
            <a:gdLst/>
            <a:ahLst/>
            <a:cxnLst/>
            <a:rect l="l" t="t" r="r" b="b"/>
            <a:pathLst>
              <a:path w="4011801" h="4530781">
                <a:moveTo>
                  <a:pt x="0" y="0"/>
                </a:moveTo>
                <a:lnTo>
                  <a:pt x="4011800" y="0"/>
                </a:lnTo>
                <a:lnTo>
                  <a:pt x="4011800" y="4530781"/>
                </a:lnTo>
                <a:lnTo>
                  <a:pt x="0" y="4530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62048" y="424338"/>
            <a:ext cx="4594503" cy="5013843"/>
          </a:xfrm>
          <a:custGeom>
            <a:avLst/>
            <a:gdLst/>
            <a:ahLst/>
            <a:cxnLst/>
            <a:rect l="l" t="t" r="r" b="b"/>
            <a:pathLst>
              <a:path w="4594503" h="5013843">
                <a:moveTo>
                  <a:pt x="0" y="0"/>
                </a:moveTo>
                <a:lnTo>
                  <a:pt x="4594504" y="0"/>
                </a:lnTo>
                <a:lnTo>
                  <a:pt x="4594504" y="5013842"/>
                </a:lnTo>
                <a:lnTo>
                  <a:pt x="0" y="501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85449">
            <a:off x="15679728" y="2425800"/>
            <a:ext cx="993392" cy="964493"/>
          </a:xfrm>
          <a:custGeom>
            <a:avLst/>
            <a:gdLst/>
            <a:ahLst/>
            <a:cxnLst/>
            <a:rect l="l" t="t" r="r" b="b"/>
            <a:pathLst>
              <a:path w="993392" h="964493">
                <a:moveTo>
                  <a:pt x="0" y="0"/>
                </a:moveTo>
                <a:lnTo>
                  <a:pt x="993392" y="0"/>
                </a:lnTo>
                <a:lnTo>
                  <a:pt x="993392" y="964493"/>
                </a:lnTo>
                <a:lnTo>
                  <a:pt x="0" y="964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525331" y="4858644"/>
            <a:ext cx="4950123" cy="426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784"/>
              </a:lnSpc>
            </a:pPr>
            <a:r>
              <a:rPr lang="fa-IR" sz="3261" dirty="0">
                <a:solidFill>
                  <a:srgbClr val="F67E1A"/>
                </a:solidFill>
                <a:latin typeface="Lato Bold"/>
                <a:cs typeface="B Nazanin" panose="00000400000000000000" pitchFamily="2" charset="-78"/>
              </a:rPr>
              <a:t>یک دستور کار را اینجا بنویسید.</a:t>
            </a:r>
          </a:p>
          <a:p>
            <a:pPr algn="ctr" rtl="1">
              <a:lnSpc>
                <a:spcPts val="6784"/>
              </a:lnSpc>
            </a:pPr>
            <a:r>
              <a:rPr lang="fa-IR" sz="3261" dirty="0">
                <a:solidFill>
                  <a:srgbClr val="F67E1A"/>
                </a:solidFill>
                <a:latin typeface="Lato Bold"/>
                <a:cs typeface="B Nazanin" panose="00000400000000000000" pitchFamily="2" charset="-78"/>
              </a:rPr>
              <a:t>یک دستور کار را اینجا بنویسید.</a:t>
            </a:r>
          </a:p>
          <a:p>
            <a:pPr algn="ctr" rtl="1">
              <a:lnSpc>
                <a:spcPts val="6784"/>
              </a:lnSpc>
            </a:pPr>
            <a:r>
              <a:rPr lang="fa-IR" sz="3261" dirty="0">
                <a:solidFill>
                  <a:srgbClr val="F67E1A"/>
                </a:solidFill>
                <a:latin typeface="Lato Bold"/>
                <a:cs typeface="B Nazanin" panose="00000400000000000000" pitchFamily="2" charset="-78"/>
              </a:rPr>
              <a:t>یک دستور کار را اینجا بنویسید.</a:t>
            </a:r>
          </a:p>
          <a:p>
            <a:pPr algn="ctr" rtl="1">
              <a:lnSpc>
                <a:spcPts val="6784"/>
              </a:lnSpc>
            </a:pPr>
            <a:r>
              <a:rPr lang="fa-IR" sz="3261" dirty="0">
                <a:solidFill>
                  <a:srgbClr val="F67E1A"/>
                </a:solidFill>
                <a:latin typeface="Lato Bold"/>
                <a:cs typeface="B Nazanin" panose="00000400000000000000" pitchFamily="2" charset="-78"/>
              </a:rPr>
              <a:t>یک دستور کار را اینجا بنویسید.</a:t>
            </a:r>
          </a:p>
          <a:p>
            <a:pPr algn="ctr" rtl="1">
              <a:lnSpc>
                <a:spcPts val="6784"/>
              </a:lnSpc>
            </a:pPr>
            <a:r>
              <a:rPr lang="fa-IR" sz="3261" dirty="0">
                <a:solidFill>
                  <a:srgbClr val="F67E1A"/>
                </a:solidFill>
                <a:latin typeface="Lato Bold"/>
                <a:cs typeface="B Nazanin" panose="00000400000000000000" pitchFamily="2" charset="-78"/>
              </a:rPr>
              <a:t>یک دستور کار را اینجا بنویسید.</a:t>
            </a:r>
            <a:endParaRPr lang="en-US" sz="3261" u="none" dirty="0">
              <a:solidFill>
                <a:srgbClr val="F67E1A"/>
              </a:solidFill>
              <a:latin typeface="Lato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517" y="0"/>
            <a:ext cx="7315200" cy="3218688"/>
          </a:xfrm>
          <a:custGeom>
            <a:avLst/>
            <a:gdLst/>
            <a:ahLst/>
            <a:cxnLst/>
            <a:rect l="l" t="t" r="r" b="b"/>
            <a:pathLst>
              <a:path w="7315200" h="3218688">
                <a:moveTo>
                  <a:pt x="0" y="0"/>
                </a:moveTo>
                <a:lnTo>
                  <a:pt x="7315200" y="0"/>
                </a:lnTo>
                <a:lnTo>
                  <a:pt x="7315200" y="3218688"/>
                </a:lnTo>
                <a:lnTo>
                  <a:pt x="0" y="3218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95541" y="3344931"/>
            <a:ext cx="3691050" cy="369103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r="-37382" b="-3738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101409" y="3344931"/>
            <a:ext cx="3691050" cy="369103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298475" y="3344931"/>
            <a:ext cx="3691050" cy="369103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2286632">
            <a:off x="-744744" y="4421929"/>
            <a:ext cx="1985559" cy="2829164"/>
          </a:xfrm>
          <a:custGeom>
            <a:avLst/>
            <a:gdLst/>
            <a:ahLst/>
            <a:cxnLst/>
            <a:rect l="l" t="t" r="r" b="b"/>
            <a:pathLst>
              <a:path w="1985559" h="2829164">
                <a:moveTo>
                  <a:pt x="0" y="0"/>
                </a:moveTo>
                <a:lnTo>
                  <a:pt x="1985559" y="0"/>
                </a:lnTo>
                <a:lnTo>
                  <a:pt x="1985559" y="2829165"/>
                </a:lnTo>
                <a:lnTo>
                  <a:pt x="0" y="2829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68528" y="2785781"/>
            <a:ext cx="2813991" cy="1586067"/>
          </a:xfrm>
          <a:custGeom>
            <a:avLst/>
            <a:gdLst/>
            <a:ahLst/>
            <a:cxnLst/>
            <a:rect l="l" t="t" r="r" b="b"/>
            <a:pathLst>
              <a:path w="2813991" h="1586067">
                <a:moveTo>
                  <a:pt x="0" y="0"/>
                </a:moveTo>
                <a:lnTo>
                  <a:pt x="2813990" y="0"/>
                </a:lnTo>
                <a:lnTo>
                  <a:pt x="2813990" y="1586067"/>
                </a:lnTo>
                <a:lnTo>
                  <a:pt x="0" y="15860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291990" y="984821"/>
            <a:ext cx="109768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9589"/>
              </a:lnSpc>
              <a:spcBef>
                <a:spcPct val="0"/>
              </a:spcBef>
            </a:pPr>
            <a:r>
              <a:rPr lang="fa-IR" sz="6999" dirty="0">
                <a:solidFill>
                  <a:srgbClr val="F55F4B"/>
                </a:solidFill>
                <a:latin typeface="Balmy Bold"/>
                <a:cs typeface="B Nazanin" panose="00000400000000000000" pitchFamily="2" charset="-78"/>
              </a:rPr>
              <a:t>موضوع یا ایده خود را بنویسید</a:t>
            </a:r>
            <a:endParaRPr lang="en-US" sz="6999" u="none" dirty="0">
              <a:solidFill>
                <a:srgbClr val="F55F4B"/>
              </a:solidFill>
              <a:latin typeface="Balmy Bold"/>
              <a:cs typeface="B Nazanin" panose="00000400000000000000" pitchFamily="2" charset="-78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49003" y="7512253"/>
            <a:ext cx="4584125" cy="1605100"/>
            <a:chOff x="0" y="-66675"/>
            <a:chExt cx="6112166" cy="214013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6112166" cy="87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5068"/>
                </a:lnSpc>
                <a:spcBef>
                  <a:spcPct val="0"/>
                </a:spcBef>
              </a:pPr>
              <a:r>
                <a:rPr lang="fa-IR" sz="3699" dirty="0">
                  <a:solidFill>
                    <a:srgbClr val="519B74"/>
                  </a:solidFill>
                  <a:latin typeface="Balmy Bold"/>
                  <a:cs typeface="B Nazanin" panose="00000400000000000000" pitchFamily="2" charset="-78"/>
                </a:rPr>
                <a:t>یک نکته اصلی اضافه کنید</a:t>
              </a:r>
              <a:endParaRPr lang="en-US" sz="3699" u="none" dirty="0">
                <a:solidFill>
                  <a:srgbClr val="519B74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83361"/>
              <a:ext cx="6112166" cy="1290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864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"/>
                  <a:cs typeface="B Nazanin" panose="00000400000000000000" pitchFamily="2" charset="-78"/>
                </a:rPr>
                <a:t>به طور خلاصه توضیح دهید</a:t>
              </a:r>
            </a:p>
            <a:p>
              <a:pPr marL="0" lvl="1" indent="0" algn="ctr">
                <a:lnSpc>
                  <a:spcPts val="3864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"/>
                  <a:cs typeface="B Nazanin" panose="00000400000000000000" pitchFamily="2" charset="-78"/>
                </a:rPr>
                <a:t>آنچه می خواهید در مورد آن بحث کنید</a:t>
              </a:r>
              <a:endParaRPr lang="en-US" sz="2400" u="none" dirty="0">
                <a:solidFill>
                  <a:srgbClr val="414040"/>
                </a:solidFill>
                <a:latin typeface="Lato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54872" y="7512253"/>
            <a:ext cx="4584125" cy="1605100"/>
            <a:chOff x="0" y="-66675"/>
            <a:chExt cx="6112166" cy="214013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6112166" cy="87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5068"/>
                </a:lnSpc>
                <a:spcBef>
                  <a:spcPct val="0"/>
                </a:spcBef>
              </a:pPr>
              <a:r>
                <a:rPr lang="fa-IR" sz="3699" dirty="0">
                  <a:solidFill>
                    <a:srgbClr val="519B74"/>
                  </a:solidFill>
                  <a:latin typeface="Balmy Bold"/>
                  <a:cs typeface="B Nazanin" panose="00000400000000000000" pitchFamily="2" charset="-78"/>
                </a:rPr>
                <a:t>یک نکته اصلی اضافه کنید</a:t>
              </a:r>
              <a:endParaRPr lang="en-US" sz="3699" u="none" dirty="0">
                <a:solidFill>
                  <a:srgbClr val="519B74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83361"/>
              <a:ext cx="6112166" cy="1290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864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"/>
                  <a:cs typeface="B Nazanin" panose="00000400000000000000" pitchFamily="2" charset="-78"/>
                </a:rPr>
                <a:t>به طور خلاصه توضیح دهید</a:t>
              </a:r>
            </a:p>
            <a:p>
              <a:pPr marL="0" lvl="1" indent="0" algn="ctr">
                <a:lnSpc>
                  <a:spcPts val="3864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"/>
                  <a:cs typeface="B Nazanin" panose="00000400000000000000" pitchFamily="2" charset="-78"/>
                </a:rPr>
                <a:t>آنچه می خواهید در مورد آن بحث کنید</a:t>
              </a:r>
              <a:endParaRPr lang="en-US" sz="2400" u="none" dirty="0">
                <a:solidFill>
                  <a:srgbClr val="414040"/>
                </a:solidFill>
                <a:latin typeface="Lato"/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51938" y="7512253"/>
            <a:ext cx="4584125" cy="1605100"/>
            <a:chOff x="0" y="-66675"/>
            <a:chExt cx="6112166" cy="214013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66675"/>
              <a:ext cx="6112166" cy="87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5068"/>
                </a:lnSpc>
                <a:spcBef>
                  <a:spcPct val="0"/>
                </a:spcBef>
              </a:pPr>
              <a:r>
                <a:rPr lang="fa-IR" sz="3699" dirty="0">
                  <a:solidFill>
                    <a:srgbClr val="519B74"/>
                  </a:solidFill>
                  <a:latin typeface="Balmy Bold"/>
                  <a:cs typeface="B Nazanin" panose="00000400000000000000" pitchFamily="2" charset="-78"/>
                </a:rPr>
                <a:t>یک نکته اصلی اضافه کنید</a:t>
              </a:r>
              <a:endParaRPr lang="en-US" sz="3699" u="none" dirty="0">
                <a:solidFill>
                  <a:srgbClr val="519B74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83361"/>
              <a:ext cx="6112166" cy="1290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864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"/>
                  <a:cs typeface="B Nazanin" panose="00000400000000000000" pitchFamily="2" charset="-78"/>
                </a:rPr>
                <a:t>به طور خلاصه توضیح دهید</a:t>
              </a:r>
            </a:p>
            <a:p>
              <a:pPr marL="0" lvl="1" indent="0" algn="ctr">
                <a:lnSpc>
                  <a:spcPts val="3864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"/>
                  <a:cs typeface="B Nazanin" panose="00000400000000000000" pitchFamily="2" charset="-78"/>
                </a:rPr>
                <a:t>آنچه می خواهید در مورد آن بحث کنید</a:t>
              </a:r>
              <a:endParaRPr lang="en-US" sz="2400" u="none" dirty="0">
                <a:solidFill>
                  <a:srgbClr val="414040"/>
                </a:solidFill>
                <a:latin typeface="Lato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04068" y="0"/>
            <a:ext cx="5383932" cy="10287000"/>
            <a:chOff x="0" y="0"/>
            <a:chExt cx="717857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2914" r="29150"/>
            <a:stretch>
              <a:fillRect/>
            </a:stretch>
          </p:blipFill>
          <p:spPr>
            <a:xfrm>
              <a:off x="0" y="0"/>
              <a:ext cx="7178576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1540744">
            <a:off x="-1770643" y="-1253379"/>
            <a:ext cx="4025023" cy="4114800"/>
          </a:xfrm>
          <a:custGeom>
            <a:avLst/>
            <a:gdLst/>
            <a:ahLst/>
            <a:cxnLst/>
            <a:rect l="l" t="t" r="r" b="b"/>
            <a:pathLst>
              <a:path w="4025023" h="4114800">
                <a:moveTo>
                  <a:pt x="0" y="0"/>
                </a:moveTo>
                <a:lnTo>
                  <a:pt x="4025022" y="0"/>
                </a:lnTo>
                <a:lnTo>
                  <a:pt x="40250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86919"/>
              </p:ext>
            </p:extLst>
          </p:nvPr>
        </p:nvGraphicFramePr>
        <p:xfrm>
          <a:off x="910220" y="2957808"/>
          <a:ext cx="10699730" cy="6391275"/>
        </p:xfrm>
        <a:graphic>
          <a:graphicData uri="http://schemas.openxmlformats.org/drawingml/2006/table">
            <a:tbl>
              <a:tblPr/>
              <a:tblGrid>
                <a:gridCol w="431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6825">
                <a:tc>
                  <a:txBody>
                    <a:bodyPr/>
                    <a:lstStyle/>
                    <a:p>
                      <a:pPr algn="ctr" rtl="1">
                        <a:lnSpc>
                          <a:spcPts val="4620"/>
                        </a:lnSpc>
                        <a:defRPr/>
                      </a:pPr>
                      <a:r>
                        <a:rPr lang="fa-IR" sz="3300" dirty="0">
                          <a:solidFill>
                            <a:srgbClr val="51737C"/>
                          </a:solidFill>
                          <a:latin typeface="Balmy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414040"/>
                          </a:solidFill>
                          <a:latin typeface="Rubik"/>
                          <a:cs typeface="B Nazanin" panose="00000400000000000000" pitchFamily="2" charset="-78"/>
                        </a:rPr>
                        <a:t>در مورد آنچه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algn="ctr" rtl="1">
                        <a:lnSpc>
                          <a:spcPts val="4620"/>
                        </a:lnSpc>
                        <a:defRPr/>
                      </a:pPr>
                      <a:r>
                        <a:rPr lang="fa-IR" sz="3300" dirty="0">
                          <a:solidFill>
                            <a:srgbClr val="51737C"/>
                          </a:solidFill>
                          <a:latin typeface="Balmy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414040"/>
                          </a:solidFill>
                          <a:latin typeface="Rubik"/>
                          <a:cs typeface="B Nazanin" panose="00000400000000000000" pitchFamily="2" charset="-78"/>
                        </a:rPr>
                        <a:t>در مورد آنچه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algn="ctr" rtl="1">
                        <a:lnSpc>
                          <a:spcPts val="4620"/>
                        </a:lnSpc>
                        <a:defRPr/>
                      </a:pPr>
                      <a:r>
                        <a:rPr lang="fa-IR" sz="3300" dirty="0">
                          <a:solidFill>
                            <a:srgbClr val="51737C"/>
                          </a:solidFill>
                          <a:latin typeface="Balmy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414040"/>
                          </a:solidFill>
                          <a:latin typeface="Rubik"/>
                          <a:cs typeface="B Nazanin" panose="00000400000000000000" pitchFamily="2" charset="-78"/>
                        </a:rPr>
                        <a:t>در مورد آنچه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algn="ctr" rtl="1">
                        <a:lnSpc>
                          <a:spcPts val="4620"/>
                        </a:lnSpc>
                        <a:defRPr/>
                      </a:pPr>
                      <a:r>
                        <a:rPr lang="fa-IR" sz="3300" dirty="0">
                          <a:solidFill>
                            <a:srgbClr val="51737C"/>
                          </a:solidFill>
                          <a:latin typeface="Balmy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414040"/>
                          </a:solidFill>
                          <a:latin typeface="Rubik"/>
                          <a:cs typeface="B Nazanin" panose="00000400000000000000" pitchFamily="2" charset="-78"/>
                        </a:rPr>
                        <a:t>در مورد آنچه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6825">
                <a:tc>
                  <a:txBody>
                    <a:bodyPr/>
                    <a:lstStyle/>
                    <a:p>
                      <a:pPr algn="ctr" rtl="1">
                        <a:lnSpc>
                          <a:spcPts val="4620"/>
                        </a:lnSpc>
                        <a:defRPr/>
                      </a:pPr>
                      <a:r>
                        <a:rPr lang="fa-IR" sz="3300" dirty="0">
                          <a:solidFill>
                            <a:srgbClr val="51737C"/>
                          </a:solidFill>
                          <a:latin typeface="Balmy Bold"/>
                          <a:cs typeface="B Nazanin" panose="00000400000000000000" pitchFamily="2" charset="-78"/>
                        </a:rPr>
                        <a:t>یک نکته اصلی اضافه کنید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ts val="3220"/>
                        </a:lnSpc>
                        <a:defRPr/>
                      </a:pPr>
                      <a:r>
                        <a:rPr lang="fa-IR" sz="2300" dirty="0">
                          <a:solidFill>
                            <a:srgbClr val="414040"/>
                          </a:solidFill>
                          <a:latin typeface="Rubik"/>
                          <a:cs typeface="B Nazanin" panose="00000400000000000000" pitchFamily="2" charset="-78"/>
                        </a:rPr>
                        <a:t>در مورد آنچه می خواهید بحث کنید توضیح دهید.</a:t>
                      </a:r>
                      <a:endParaRPr lang="en-US" sz="1100" dirty="0">
                        <a:cs typeface="B Nazanin" panose="00000400000000000000" pitchFamily="2" charset="-78"/>
                      </a:endParaRPr>
                    </a:p>
                  </a:txBody>
                  <a:tcPr marL="254458" marR="254458" marT="254458" marB="254458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5A7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10616214" y="8600002"/>
            <a:ext cx="1987471" cy="2295655"/>
          </a:xfrm>
          <a:custGeom>
            <a:avLst/>
            <a:gdLst/>
            <a:ahLst/>
            <a:cxnLst/>
            <a:rect l="l" t="t" r="r" b="b"/>
            <a:pathLst>
              <a:path w="1987471" h="2295655">
                <a:moveTo>
                  <a:pt x="0" y="0"/>
                </a:moveTo>
                <a:lnTo>
                  <a:pt x="1987471" y="0"/>
                </a:lnTo>
                <a:lnTo>
                  <a:pt x="1987471" y="2295655"/>
                </a:lnTo>
                <a:lnTo>
                  <a:pt x="0" y="2295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78285" y="8948469"/>
            <a:ext cx="1967227" cy="2190233"/>
          </a:xfrm>
          <a:custGeom>
            <a:avLst/>
            <a:gdLst/>
            <a:ahLst/>
            <a:cxnLst/>
            <a:rect l="l" t="t" r="r" b="b"/>
            <a:pathLst>
              <a:path w="1967227" h="2190233">
                <a:moveTo>
                  <a:pt x="0" y="0"/>
                </a:moveTo>
                <a:lnTo>
                  <a:pt x="1967228" y="0"/>
                </a:lnTo>
                <a:lnTo>
                  <a:pt x="1967228" y="2190233"/>
                </a:lnTo>
                <a:lnTo>
                  <a:pt x="0" y="2190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80252" y="910132"/>
            <a:ext cx="1590010" cy="2984661"/>
          </a:xfrm>
          <a:custGeom>
            <a:avLst/>
            <a:gdLst/>
            <a:ahLst/>
            <a:cxnLst/>
            <a:rect l="l" t="t" r="r" b="b"/>
            <a:pathLst>
              <a:path w="1590010" h="2984661">
                <a:moveTo>
                  <a:pt x="0" y="0"/>
                </a:moveTo>
                <a:lnTo>
                  <a:pt x="1590010" y="0"/>
                </a:lnTo>
                <a:lnTo>
                  <a:pt x="1590010" y="2984661"/>
                </a:lnTo>
                <a:lnTo>
                  <a:pt x="0" y="2984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1050093" y="1272082"/>
            <a:ext cx="1462035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9589"/>
              </a:lnSpc>
              <a:spcBef>
                <a:spcPct val="0"/>
              </a:spcBef>
            </a:pPr>
            <a:r>
              <a:rPr lang="fa-IR" sz="6999" dirty="0">
                <a:solidFill>
                  <a:srgbClr val="FFFFFF"/>
                </a:solidFill>
                <a:latin typeface="Balmy Bold"/>
                <a:cs typeface="B Nazanin" panose="00000400000000000000" pitchFamily="2" charset="-78"/>
              </a:rPr>
              <a:t>موضوع یا ایده خود را بنویسید</a:t>
            </a:r>
            <a:endParaRPr lang="en-US" sz="6999" u="none" dirty="0">
              <a:solidFill>
                <a:srgbClr val="FFFFFF"/>
              </a:solidFill>
              <a:latin typeface="Balmy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5336" y="7602667"/>
            <a:ext cx="10967778" cy="2831681"/>
          </a:xfrm>
          <a:custGeom>
            <a:avLst/>
            <a:gdLst/>
            <a:ahLst/>
            <a:cxnLst/>
            <a:rect l="l" t="t" r="r" b="b"/>
            <a:pathLst>
              <a:path w="10967778" h="2831681">
                <a:moveTo>
                  <a:pt x="0" y="0"/>
                </a:moveTo>
                <a:lnTo>
                  <a:pt x="10967778" y="0"/>
                </a:lnTo>
                <a:lnTo>
                  <a:pt x="10967778" y="2831681"/>
                </a:lnTo>
                <a:lnTo>
                  <a:pt x="0" y="2831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84861" y="4361097"/>
            <a:ext cx="27057723" cy="1945806"/>
          </a:xfrm>
          <a:custGeom>
            <a:avLst/>
            <a:gdLst/>
            <a:ahLst/>
            <a:cxnLst/>
            <a:rect l="l" t="t" r="r" b="b"/>
            <a:pathLst>
              <a:path w="27057723" h="1945806">
                <a:moveTo>
                  <a:pt x="0" y="0"/>
                </a:moveTo>
                <a:lnTo>
                  <a:pt x="27057722" y="0"/>
                </a:lnTo>
                <a:lnTo>
                  <a:pt x="27057722" y="1945806"/>
                </a:lnTo>
                <a:lnTo>
                  <a:pt x="0" y="1945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41179" y="6292096"/>
            <a:ext cx="5436243" cy="5932408"/>
          </a:xfrm>
          <a:custGeom>
            <a:avLst/>
            <a:gdLst/>
            <a:ahLst/>
            <a:cxnLst/>
            <a:rect l="l" t="t" r="r" b="b"/>
            <a:pathLst>
              <a:path w="5436243" h="5932408">
                <a:moveTo>
                  <a:pt x="0" y="0"/>
                </a:moveTo>
                <a:lnTo>
                  <a:pt x="5436242" y="0"/>
                </a:lnTo>
                <a:lnTo>
                  <a:pt x="5436242" y="5932408"/>
                </a:lnTo>
                <a:lnTo>
                  <a:pt x="0" y="5932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109658">
            <a:off x="-771717" y="1578162"/>
            <a:ext cx="3600835" cy="1833152"/>
          </a:xfrm>
          <a:custGeom>
            <a:avLst/>
            <a:gdLst/>
            <a:ahLst/>
            <a:cxnLst/>
            <a:rect l="l" t="t" r="r" b="b"/>
            <a:pathLst>
              <a:path w="3600835" h="1833152">
                <a:moveTo>
                  <a:pt x="0" y="0"/>
                </a:moveTo>
                <a:lnTo>
                  <a:pt x="3600834" y="0"/>
                </a:lnTo>
                <a:lnTo>
                  <a:pt x="3600834" y="1833152"/>
                </a:lnTo>
                <a:lnTo>
                  <a:pt x="0" y="183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395279">
            <a:off x="16269447" y="1091726"/>
            <a:ext cx="2267731" cy="2152283"/>
          </a:xfrm>
          <a:custGeom>
            <a:avLst/>
            <a:gdLst/>
            <a:ahLst/>
            <a:cxnLst/>
            <a:rect l="l" t="t" r="r" b="b"/>
            <a:pathLst>
              <a:path w="2267731" h="2152283">
                <a:moveTo>
                  <a:pt x="0" y="0"/>
                </a:moveTo>
                <a:lnTo>
                  <a:pt x="2267731" y="0"/>
                </a:lnTo>
                <a:lnTo>
                  <a:pt x="2267731" y="2152283"/>
                </a:lnTo>
                <a:lnTo>
                  <a:pt x="0" y="2152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50398">
            <a:off x="10950561" y="7894671"/>
            <a:ext cx="2820191" cy="1698684"/>
          </a:xfrm>
          <a:custGeom>
            <a:avLst/>
            <a:gdLst/>
            <a:ahLst/>
            <a:cxnLst/>
            <a:rect l="l" t="t" r="r" b="b"/>
            <a:pathLst>
              <a:path w="2820191" h="1698684">
                <a:moveTo>
                  <a:pt x="0" y="0"/>
                </a:moveTo>
                <a:lnTo>
                  <a:pt x="2820191" y="0"/>
                </a:lnTo>
                <a:lnTo>
                  <a:pt x="2820191" y="1698684"/>
                </a:lnTo>
                <a:lnTo>
                  <a:pt x="0" y="1698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5979075"/>
            <a:ext cx="4500256" cy="1479312"/>
            <a:chOff x="0" y="-57151"/>
            <a:chExt cx="6000341" cy="1972415"/>
          </a:xfrm>
        </p:grpSpPr>
        <p:sp>
          <p:nvSpPr>
            <p:cNvPr id="9" name="TextBox 9"/>
            <p:cNvSpPr txBox="1"/>
            <p:nvPr/>
          </p:nvSpPr>
          <p:spPr>
            <a:xfrm>
              <a:off x="0" y="-57151"/>
              <a:ext cx="6000341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247"/>
                </a:lnSpc>
                <a:spcBef>
                  <a:spcPct val="0"/>
                </a:spcBef>
              </a:pPr>
              <a:r>
                <a:rPr lang="fa-IR" sz="3100" dirty="0">
                  <a:solidFill>
                    <a:srgbClr val="F55F4B"/>
                  </a:solidFill>
                  <a:latin typeface="Balmy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3100" u="none" dirty="0">
                <a:solidFill>
                  <a:srgbClr val="F55F4B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56888" y="820947"/>
              <a:ext cx="4486566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می خواهید بحث کنید</a:t>
              </a:r>
              <a:endParaRPr lang="en-US" sz="2400" u="none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63471" y="3716005"/>
            <a:ext cx="4500256" cy="1479312"/>
            <a:chOff x="0" y="-57151"/>
            <a:chExt cx="6000341" cy="197241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57151"/>
              <a:ext cx="6000341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247"/>
                </a:lnSpc>
                <a:spcBef>
                  <a:spcPct val="0"/>
                </a:spcBef>
              </a:pPr>
              <a:r>
                <a:rPr lang="fa-IR" sz="3100" dirty="0">
                  <a:solidFill>
                    <a:srgbClr val="F55F4B"/>
                  </a:solidFill>
                  <a:latin typeface="Balmy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3100" u="none" dirty="0">
                <a:solidFill>
                  <a:srgbClr val="F55F4B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6888" y="820947"/>
              <a:ext cx="4486566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می خواهید بحث کنید</a:t>
              </a:r>
              <a:endParaRPr lang="en-US" sz="2400" u="none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31238" y="5788575"/>
            <a:ext cx="4500256" cy="1479312"/>
            <a:chOff x="0" y="-57151"/>
            <a:chExt cx="6000341" cy="197241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57151"/>
              <a:ext cx="6000341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247"/>
                </a:lnSpc>
                <a:spcBef>
                  <a:spcPct val="0"/>
                </a:spcBef>
              </a:pPr>
              <a:r>
                <a:rPr lang="fa-IR" sz="3100" dirty="0">
                  <a:solidFill>
                    <a:srgbClr val="F55F4B"/>
                  </a:solidFill>
                  <a:latin typeface="Balmy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3100" u="none" dirty="0">
                <a:solidFill>
                  <a:srgbClr val="F55F4B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56888" y="820947"/>
              <a:ext cx="4486566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می خواهید بحث کنید</a:t>
              </a:r>
              <a:endParaRPr lang="en-US" sz="2400" u="none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45881" y="3716005"/>
            <a:ext cx="4500256" cy="1479312"/>
            <a:chOff x="0" y="-57151"/>
            <a:chExt cx="6000341" cy="197241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151"/>
              <a:ext cx="6000341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247"/>
                </a:lnSpc>
                <a:spcBef>
                  <a:spcPct val="0"/>
                </a:spcBef>
              </a:pPr>
              <a:r>
                <a:rPr lang="fa-IR" sz="3100" dirty="0">
                  <a:solidFill>
                    <a:srgbClr val="F55F4B"/>
                  </a:solidFill>
                  <a:latin typeface="Balmy Bold"/>
                  <a:cs typeface="B Nazanin" panose="00000400000000000000" pitchFamily="2" charset="-78"/>
                </a:rPr>
                <a:t>یک نکته اصلی را اضافه کنید</a:t>
              </a:r>
              <a:endParaRPr lang="en-US" sz="3100" u="none" dirty="0">
                <a:solidFill>
                  <a:srgbClr val="F55F4B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56888" y="820947"/>
              <a:ext cx="4486566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در مورد چه چیزی توضیح دهید</a:t>
              </a:r>
            </a:p>
            <a:p>
              <a:pPr marL="0" lvl="1" indent="0" algn="ctr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می خواهید بحث کنید</a:t>
              </a:r>
              <a:endParaRPr lang="en-US" sz="2400" u="none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30214" y="801184"/>
            <a:ext cx="14027572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2055"/>
              </a:lnSpc>
              <a:spcBef>
                <a:spcPct val="0"/>
              </a:spcBef>
            </a:pPr>
            <a:r>
              <a:rPr lang="fa-IR" sz="8799" dirty="0">
                <a:solidFill>
                  <a:srgbClr val="FFFFFF"/>
                </a:solidFill>
                <a:latin typeface="Balmy Bold"/>
                <a:cs typeface="B Nazanin" panose="00000400000000000000" pitchFamily="2" charset="-78"/>
              </a:rPr>
              <a:t>یک صفحه زمانی اضافه کنید</a:t>
            </a:r>
            <a:endParaRPr lang="en-US" sz="8799" u="none" dirty="0">
              <a:solidFill>
                <a:srgbClr val="FFFFFF"/>
              </a:solidFill>
              <a:latin typeface="Balmy Bold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547" y="294183"/>
            <a:ext cx="10341722" cy="1014114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900828" y="-592240"/>
            <a:ext cx="2254163" cy="4824084"/>
          </a:xfrm>
          <a:custGeom>
            <a:avLst/>
            <a:gdLst/>
            <a:ahLst/>
            <a:cxnLst/>
            <a:rect l="l" t="t" r="r" b="b"/>
            <a:pathLst>
              <a:path w="2254163" h="4824084">
                <a:moveTo>
                  <a:pt x="0" y="0"/>
                </a:moveTo>
                <a:lnTo>
                  <a:pt x="2254163" y="0"/>
                </a:lnTo>
                <a:lnTo>
                  <a:pt x="2254163" y="4824085"/>
                </a:lnTo>
                <a:lnTo>
                  <a:pt x="0" y="4824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8969" y="7516122"/>
            <a:ext cx="5971346" cy="4114800"/>
          </a:xfrm>
          <a:custGeom>
            <a:avLst/>
            <a:gdLst/>
            <a:ahLst/>
            <a:cxnLst/>
            <a:rect l="l" t="t" r="r" b="b"/>
            <a:pathLst>
              <a:path w="5971346" h="4114800">
                <a:moveTo>
                  <a:pt x="0" y="0"/>
                </a:moveTo>
                <a:lnTo>
                  <a:pt x="5971346" y="0"/>
                </a:lnTo>
                <a:lnTo>
                  <a:pt x="59713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12100">
            <a:off x="-792808" y="7756424"/>
            <a:ext cx="3033073" cy="4920915"/>
          </a:xfrm>
          <a:custGeom>
            <a:avLst/>
            <a:gdLst/>
            <a:ahLst/>
            <a:cxnLst/>
            <a:rect l="l" t="t" r="r" b="b"/>
            <a:pathLst>
              <a:path w="3033073" h="4920915">
                <a:moveTo>
                  <a:pt x="0" y="0"/>
                </a:moveTo>
                <a:lnTo>
                  <a:pt x="3033073" y="0"/>
                </a:lnTo>
                <a:lnTo>
                  <a:pt x="3033073" y="4920915"/>
                </a:lnTo>
                <a:lnTo>
                  <a:pt x="0" y="49209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1008">
            <a:off x="4089756" y="-1364679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681839"/>
            <a:ext cx="6822504" cy="2862014"/>
            <a:chOff x="0" y="-114300"/>
            <a:chExt cx="9096672" cy="3816019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9096672" cy="314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9178"/>
                </a:lnSpc>
                <a:spcBef>
                  <a:spcPct val="0"/>
                </a:spcBef>
              </a:pPr>
              <a:r>
                <a:rPr lang="fa-IR" sz="6699" dirty="0">
                  <a:solidFill>
                    <a:srgbClr val="FFFFFF"/>
                  </a:solidFill>
                  <a:latin typeface="Balmy Bold"/>
                  <a:cs typeface="B Nazanin" panose="00000400000000000000" pitchFamily="2" charset="-78"/>
                </a:rPr>
                <a:t>خود را بنویسید</a:t>
              </a:r>
            </a:p>
            <a:p>
              <a:pPr lvl="0" algn="r" rtl="1">
                <a:lnSpc>
                  <a:spcPts val="9178"/>
                </a:lnSpc>
                <a:spcBef>
                  <a:spcPct val="0"/>
                </a:spcBef>
              </a:pPr>
              <a:r>
                <a:rPr lang="fa-IR" sz="6699" dirty="0">
                  <a:solidFill>
                    <a:srgbClr val="FFFFFF"/>
                  </a:solidFill>
                  <a:latin typeface="Balmy Bold"/>
                  <a:cs typeface="B Nazanin" panose="00000400000000000000" pitchFamily="2" charset="-78"/>
                </a:rPr>
                <a:t>موضوع یا ایده</a:t>
              </a:r>
              <a:endParaRPr lang="en-US" sz="6699" u="none" dirty="0">
                <a:solidFill>
                  <a:srgbClr val="FFFFFF"/>
                </a:solidFill>
                <a:latin typeface="Balmy Bold"/>
                <a:cs typeface="B Nazanin" panose="00000400000000000000" pitchFamily="2" charset="-78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54560"/>
              <a:ext cx="822882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r" rtl="1">
                <a:lnSpc>
                  <a:spcPts val="3216"/>
                </a:lnSpc>
                <a:spcBef>
                  <a:spcPct val="0"/>
                </a:spcBef>
              </a:pPr>
              <a:r>
                <a:rPr lang="fa-IR" sz="2400" dirty="0">
                  <a:solidFill>
                    <a:srgbClr val="414040"/>
                  </a:solidFill>
                  <a:latin typeface="Lato Bold"/>
                  <a:cs typeface="B Nazanin" panose="00000400000000000000" pitchFamily="2" charset="-78"/>
                </a:rPr>
                <a:t>در مورد آنچه می خواهید بحث کنید توضیح دهید.</a:t>
              </a:r>
              <a:endParaRPr lang="en-US" sz="2400" u="none" dirty="0">
                <a:solidFill>
                  <a:srgbClr val="414040"/>
                </a:solidFill>
                <a:latin typeface="Lato Bold"/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906616" y="2458867"/>
            <a:ext cx="7828164" cy="7828133"/>
            <a:chOff x="0" y="0"/>
            <a:chExt cx="6350000" cy="6349975"/>
          </a:xfrm>
          <a:blipFill>
            <a:blip r:embed="rId2"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Freeform 4"/>
          <p:cNvSpPr/>
          <p:nvPr/>
        </p:nvSpPr>
        <p:spPr>
          <a:xfrm>
            <a:off x="-364000" y="5161427"/>
            <a:ext cx="5561779" cy="6536279"/>
          </a:xfrm>
          <a:custGeom>
            <a:avLst/>
            <a:gdLst/>
            <a:ahLst/>
            <a:cxnLst/>
            <a:rect l="l" t="t" r="r" b="b"/>
            <a:pathLst>
              <a:path w="5561779" h="6536279">
                <a:moveTo>
                  <a:pt x="0" y="0"/>
                </a:moveTo>
                <a:lnTo>
                  <a:pt x="5561779" y="0"/>
                </a:lnTo>
                <a:lnTo>
                  <a:pt x="5561779" y="6536278"/>
                </a:lnTo>
                <a:lnTo>
                  <a:pt x="0" y="65362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31055" y="5285252"/>
            <a:ext cx="6516523" cy="6101835"/>
          </a:xfrm>
          <a:custGeom>
            <a:avLst/>
            <a:gdLst/>
            <a:ahLst/>
            <a:cxnLst/>
            <a:rect l="l" t="t" r="r" b="b"/>
            <a:pathLst>
              <a:path w="6516523" h="6101835">
                <a:moveTo>
                  <a:pt x="0" y="0"/>
                </a:moveTo>
                <a:lnTo>
                  <a:pt x="6516523" y="0"/>
                </a:lnTo>
                <a:lnTo>
                  <a:pt x="6516523" y="6101835"/>
                </a:lnTo>
                <a:lnTo>
                  <a:pt x="0" y="6101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035936">
            <a:off x="14153501" y="3298866"/>
            <a:ext cx="3563485" cy="2112174"/>
          </a:xfrm>
          <a:custGeom>
            <a:avLst/>
            <a:gdLst/>
            <a:ahLst/>
            <a:cxnLst/>
            <a:rect l="l" t="t" r="r" b="b"/>
            <a:pathLst>
              <a:path w="3563485" h="2112174">
                <a:moveTo>
                  <a:pt x="0" y="0"/>
                </a:moveTo>
                <a:lnTo>
                  <a:pt x="3563485" y="0"/>
                </a:lnTo>
                <a:lnTo>
                  <a:pt x="3563485" y="2112175"/>
                </a:lnTo>
                <a:lnTo>
                  <a:pt x="0" y="21121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4446" y="430937"/>
            <a:ext cx="13189993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lnSpc>
                <a:spcPts val="12439"/>
              </a:lnSpc>
            </a:pPr>
            <a:r>
              <a:rPr lang="fa-IR" sz="8000" dirty="0">
                <a:solidFill>
                  <a:srgbClr val="F67E1A"/>
                </a:solidFill>
                <a:latin typeface="Balmy Bold"/>
                <a:cs typeface="B Nazanin" panose="00000400000000000000" pitchFamily="2" charset="-78"/>
              </a:rPr>
              <a:t>با تشکرشما از شما دوستان عزیز ...!</a:t>
            </a:r>
            <a:endParaRPr lang="en-US" sz="8000" u="none" dirty="0">
              <a:solidFill>
                <a:srgbClr val="F67E1A"/>
              </a:solidFill>
              <a:latin typeface="Balmy Bold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64439" y="1520979"/>
            <a:ext cx="459837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16"/>
              </a:lnSpc>
              <a:spcBef>
                <a:spcPct val="0"/>
              </a:spcBef>
            </a:pPr>
            <a:r>
              <a:rPr lang="fa-IR" sz="2400" dirty="0">
                <a:solidFill>
                  <a:srgbClr val="414040"/>
                </a:solidFill>
                <a:latin typeface="Lato"/>
                <a:cs typeface="B Nazanin" panose="00000400000000000000" pitchFamily="2" charset="-78"/>
              </a:rPr>
              <a:t>بیانیه پایانی بنویسید</a:t>
            </a:r>
          </a:p>
          <a:p>
            <a:pPr marL="0" lvl="1" indent="0" algn="ctr">
              <a:lnSpc>
                <a:spcPts val="3216"/>
              </a:lnSpc>
              <a:spcBef>
                <a:spcPct val="0"/>
              </a:spcBef>
            </a:pPr>
            <a:r>
              <a:rPr lang="fa-IR" sz="2400" dirty="0">
                <a:solidFill>
                  <a:srgbClr val="414040"/>
                </a:solidFill>
                <a:latin typeface="Lato"/>
                <a:cs typeface="B Nazanin" panose="00000400000000000000" pitchFamily="2" charset="-78"/>
              </a:rPr>
              <a:t>یا دعوت به اقدام در اینجا.</a:t>
            </a:r>
            <a:endParaRPr lang="en-US" sz="2400" u="none" dirty="0">
              <a:solidFill>
                <a:srgbClr val="414040"/>
              </a:solidFill>
              <a:latin typeface="Lato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Microsoft Office PowerPoint</Application>
  <PresentationFormat>Custom</PresentationFormat>
  <Paragraphs>57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Lato</vt:lpstr>
      <vt:lpstr>Rubik</vt:lpstr>
      <vt:lpstr>Calibri</vt:lpstr>
      <vt:lpstr>Arial</vt:lpstr>
      <vt:lpstr>B Nazanin</vt:lpstr>
      <vt:lpstr>Balmy</vt:lpstr>
      <vt:lpstr>Lato Bold</vt:lpstr>
      <vt:lpstr>Balmy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2024-03-07T19:00:50Z</dcterms:created>
  <dcterms:modified xsi:type="dcterms:W3CDTF">2024-03-17T07:32:57Z</dcterms:modified>
  <dc:identifier/>
</cp:coreProperties>
</file>