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Lst>
  <p:sldSz cx="9144000" cy="5143500" type="screen16x9"/>
  <p:notesSz cx="6858000" cy="9144000"/>
  <p:embeddedFontLst>
    <p:embeddedFont>
      <p:font typeface="Amatic SC" panose="00000500000000000000" pitchFamily="2" charset="-79"/>
      <p:regular r:id="rId49"/>
      <p:bold r:id="rId50"/>
    </p:embeddedFont>
    <p:embeddedFont>
      <p:font typeface="Anaheim" panose="020B0604020202020204" charset="0"/>
      <p:regular r:id="rId51"/>
    </p:embeddedFont>
    <p:embeddedFont>
      <p:font typeface="Barlow" panose="00000500000000000000" pitchFamily="2" charset="0"/>
      <p:regular r:id="rId52"/>
      <p:bold r:id="rId53"/>
      <p:italic r:id="rId54"/>
      <p:boldItalic r:id="rId55"/>
    </p:embeddedFont>
    <p:embeddedFont>
      <p:font typeface="Bebas Neue" panose="020B0606020202050201" pitchFamily="34" charset="0"/>
      <p:regular r:id="rId56"/>
    </p:embeddedFont>
    <p:embeddedFont>
      <p:font typeface="Calibri" panose="020F0502020204030204" pitchFamily="34" charset="0"/>
      <p:regular r:id="rId57"/>
      <p:bold r:id="rId58"/>
      <p:italic r:id="rId59"/>
      <p:boldItalic r:id="rId60"/>
    </p:embeddedFont>
    <p:embeddedFont>
      <p:font typeface="Lato" panose="020F0502020204030203" pitchFamily="34" charset="0"/>
      <p:regular r:id="rId61"/>
      <p:bold r:id="rId62"/>
      <p:italic r:id="rId63"/>
      <p:boldItalic r:id="rId64"/>
    </p:embeddedFont>
    <p:embeddedFont>
      <p:font typeface="Proxima Nova" panose="020B0604020202020204" charset="0"/>
      <p:regular r:id="rId65"/>
      <p:bold r:id="rId66"/>
      <p:italic r:id="rId67"/>
      <p:boldItalic r:id="rId68"/>
    </p:embeddedFont>
    <p:embeddedFont>
      <p:font typeface="Righteous" panose="020B0604020202020204" charset="0"/>
      <p:regular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4" d="100"/>
          <a:sy n="94" d="100"/>
        </p:scale>
        <p:origin x="612"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5.fntdata"/><Relationship Id="rId58" Type="http://schemas.openxmlformats.org/officeDocument/2006/relationships/font" Target="fonts/font10.fntdata"/><Relationship Id="rId66" Type="http://schemas.openxmlformats.org/officeDocument/2006/relationships/font" Target="fonts/font18.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1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3.fntdata"/><Relationship Id="rId72"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9.jpeg"/><Relationship Id="rId4" Type="http://schemas.openxmlformats.org/officeDocument/2006/relationships/image" Target="../media/image6.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0.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3.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39.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22729" b="22729"/>
          <a:stretch/>
        </p:blipFill>
        <p:spPr>
          <a:xfrm flipH="1">
            <a:off x="-2" y="0"/>
            <a:ext cx="9143777" cy="3860875"/>
          </a:xfrm>
          <a:prstGeom prst="rect">
            <a:avLst/>
          </a:prstGeom>
        </p:spPr>
      </p:pic>
      <p:sp>
        <p:nvSpPr>
          <p:cNvPr id="201" name="Google Shape;201;p34"/>
          <p:cNvSpPr txBox="1">
            <a:spLocks noGrp="1"/>
          </p:cNvSpPr>
          <p:nvPr>
            <p:ph type="ctrTitle"/>
          </p:nvPr>
        </p:nvSpPr>
        <p:spPr>
          <a:xfrm>
            <a:off x="772950" y="2365600"/>
            <a:ext cx="7598100" cy="17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پاورپوینت معماری داخلی - </a:t>
            </a:r>
            <a:r>
              <a:rPr lang="fa-IR" dirty="0">
                <a:solidFill>
                  <a:srgbClr val="FFFF00"/>
                </a:solidFill>
                <a:cs typeface="B Nazanin" panose="00000700000000000000" pitchFamily="2" charset="-78"/>
              </a:rPr>
              <a:t>خانه</a:t>
            </a:r>
            <a:endParaRPr dirty="0">
              <a:solidFill>
                <a:srgbClr val="FFFF00"/>
              </a:solidFill>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8947" b="38947"/>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5689" b="25689"/>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2825" b="32825"/>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2809" b="32809"/>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32792" b="32792"/>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17112" b="17112"/>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23526" r="23526"/>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t="7480" b="7480"/>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10186" r="10186"/>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440AC611-C810-95F6-BDF3-E94FB4CF3AAF}"/>
              </a:ext>
            </a:extLst>
          </p:cNvPr>
          <p:cNvPicPr>
            <a:picLocks noChangeAspect="1"/>
          </p:cNvPicPr>
          <p:nvPr/>
        </p:nvPicPr>
        <p:blipFill>
          <a:blip r:embed="rId3"/>
          <a:stretch>
            <a:fillRect/>
          </a:stretch>
        </p:blipFill>
        <p:spPr>
          <a:xfrm>
            <a:off x="1240419" y="1383000"/>
            <a:ext cx="3550562" cy="21315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32301" r="32301"/>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6930" b="26930"/>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7678" b="27678"/>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27288" r="27288"/>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27288" r="27288"/>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79" r="79"/>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5579" b="35579"/>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1562</Words>
  <Application>Microsoft Office PowerPoint</Application>
  <PresentationFormat>On-screen Show (16:9)</PresentationFormat>
  <Paragraphs>284</Paragraphs>
  <Slides>45</Slides>
  <Notes>45</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45</vt:i4>
      </vt:variant>
    </vt:vector>
  </HeadingPairs>
  <TitlesOfParts>
    <vt:vector size="61" baseType="lpstr">
      <vt:lpstr>Public Sans</vt:lpstr>
      <vt:lpstr>Calibri</vt:lpstr>
      <vt:lpstr>Lato</vt:lpstr>
      <vt:lpstr>Bebas Neue</vt:lpstr>
      <vt:lpstr>Arvo</vt:lpstr>
      <vt:lpstr>Righteous</vt:lpstr>
      <vt:lpstr>Arial</vt:lpstr>
      <vt:lpstr>Paytone One</vt:lpstr>
      <vt:lpstr>Amatic SC</vt:lpstr>
      <vt:lpstr>Proxima Nova</vt:lpstr>
      <vt:lpstr>Roboto Medium</vt:lpstr>
      <vt:lpstr>Anaheim</vt:lpstr>
      <vt:lpstr>Belleza</vt:lpstr>
      <vt:lpstr>Barlow</vt:lpstr>
      <vt:lpstr>Civil Engineering Indian Company Profile by Slidesgo</vt:lpstr>
      <vt:lpstr>Slidesgo Final Pages</vt:lpstr>
      <vt:lpstr>پاورپوینت معماری داخلی - خانه</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2023-06-30T12:53:38Z</dcterms:modified>
</cp:coreProperties>
</file>