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63" r:id="rId1"/>
  </p:sldMasterIdLst>
  <p:notesMasterIdLst>
    <p:notesMasterId r:id="rId44"/>
  </p:notesMasterIdLst>
  <p:sldIdLst>
    <p:sldId id="256" r:id="rId2"/>
    <p:sldId id="257" r:id="rId3"/>
    <p:sldId id="258" r:id="rId4"/>
    <p:sldId id="259" r:id="rId5"/>
    <p:sldId id="260" r:id="rId6"/>
    <p:sldId id="295" r:id="rId7"/>
    <p:sldId id="296" r:id="rId8"/>
    <p:sldId id="262" r:id="rId9"/>
    <p:sldId id="266" r:id="rId10"/>
    <p:sldId id="263" r:id="rId11"/>
    <p:sldId id="261" r:id="rId12"/>
    <p:sldId id="297" r:id="rId13"/>
    <p:sldId id="264" r:id="rId14"/>
    <p:sldId id="265" r:id="rId15"/>
    <p:sldId id="267" r:id="rId16"/>
    <p:sldId id="303" r:id="rId17"/>
    <p:sldId id="300" r:id="rId18"/>
    <p:sldId id="301" r:id="rId19"/>
    <p:sldId id="302" r:id="rId20"/>
    <p:sldId id="268" r:id="rId21"/>
    <p:sldId id="298" r:id="rId22"/>
    <p:sldId id="299" r:id="rId23"/>
    <p:sldId id="292" r:id="rId24"/>
    <p:sldId id="293" r:id="rId25"/>
    <p:sldId id="287" r:id="rId26"/>
    <p:sldId id="288" r:id="rId27"/>
    <p:sldId id="294" r:id="rId28"/>
    <p:sldId id="304" r:id="rId29"/>
    <p:sldId id="305" r:id="rId30"/>
    <p:sldId id="306" r:id="rId31"/>
    <p:sldId id="307" r:id="rId32"/>
    <p:sldId id="308" r:id="rId33"/>
    <p:sldId id="309" r:id="rId34"/>
    <p:sldId id="310" r:id="rId35"/>
    <p:sldId id="311" r:id="rId36"/>
    <p:sldId id="312" r:id="rId37"/>
    <p:sldId id="313" r:id="rId38"/>
    <p:sldId id="289" r:id="rId39"/>
    <p:sldId id="290" r:id="rId40"/>
    <p:sldId id="291" r:id="rId41"/>
    <p:sldId id="314" r:id="rId42"/>
    <p:sldId id="315" r:id="rId43"/>
  </p:sldIdLst>
  <p:sldSz cx="9144000" cy="5143500" type="screen16x9"/>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Animated Moodboard for Business by Slidesgo" id="{F2C9C567-0189-4E6C-A4C1-DE558867CF77}">
          <p14:sldIdLst>
            <p14:sldId id="256"/>
            <p14:sldId id="257"/>
            <p14:sldId id="258"/>
            <p14:sldId id="259"/>
            <p14:sldId id="260"/>
            <p14:sldId id="295"/>
            <p14:sldId id="296"/>
            <p14:sldId id="262"/>
            <p14:sldId id="266"/>
            <p14:sldId id="263"/>
            <p14:sldId id="261"/>
            <p14:sldId id="297"/>
            <p14:sldId id="264"/>
            <p14:sldId id="265"/>
            <p14:sldId id="267"/>
            <p14:sldId id="303"/>
            <p14:sldId id="300"/>
            <p14:sldId id="301"/>
            <p14:sldId id="302"/>
            <p14:sldId id="268"/>
            <p14:sldId id="298"/>
            <p14:sldId id="299"/>
          </p14:sldIdLst>
        </p14:section>
        <p14:section name="Default Section" id="{C2345DA0-DBD8-4B5C-8350-EA0844C8AA6D}">
          <p14:sldIdLst>
            <p14:sldId id="292"/>
            <p14:sldId id="293"/>
            <p14:sldId id="287"/>
            <p14:sldId id="288"/>
            <p14:sldId id="294"/>
            <p14:sldId id="304"/>
            <p14:sldId id="305"/>
            <p14:sldId id="306"/>
            <p14:sldId id="307"/>
            <p14:sldId id="308"/>
            <p14:sldId id="309"/>
            <p14:sldId id="310"/>
            <p14:sldId id="311"/>
            <p14:sldId id="312"/>
            <p14:sldId id="313"/>
          </p14:sldIdLst>
        </p14:section>
        <p14:section name="Final Slides" id="{15AE4FD2-8152-4DFA-A23B-3D05FF4D75EC}">
          <p14:sldIdLst>
            <p14:sldId id="289"/>
            <p14:sldId id="290"/>
            <p14:sldId id="291"/>
            <p14:sldId id="314"/>
            <p14:sldId id="315"/>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D47D7"/>
    <a:srgbClr val="F8F88A"/>
    <a:srgbClr val="E2CDA0"/>
    <a:srgbClr val="C3E1F4"/>
    <a:srgbClr val="B7C0F3"/>
    <a:srgbClr val="CC482E"/>
    <a:srgbClr val="A9C8E2"/>
    <a:srgbClr val="FBFBFB"/>
    <a:srgbClr val="313131"/>
    <a:srgbClr val="6E6EE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E9639D4-E3E2-4D34-9284-5A2195B3D0D7}" styleName="Estilo claro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353" autoAdjust="0"/>
    <p:restoredTop sz="94061" autoAdjust="0"/>
  </p:normalViewPr>
  <p:slideViewPr>
    <p:cSldViewPr snapToGrid="0" showGuides="1">
      <p:cViewPr varScale="1">
        <p:scale>
          <a:sx n="79" d="100"/>
          <a:sy n="79" d="100"/>
        </p:scale>
        <p:origin x="504" y="120"/>
      </p:cViewPr>
      <p:guideLst/>
    </p:cSldViewPr>
  </p:slideViewPr>
  <p:outlineViewPr>
    <p:cViewPr>
      <p:scale>
        <a:sx n="33" d="100"/>
        <a:sy n="33" d="100"/>
      </p:scale>
      <p:origin x="0" y="0"/>
    </p:cViewPr>
    <p:sldLst>
      <p:sld r:id="rId1" collapse="1"/>
    </p:sldLst>
  </p:outlin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commentAuthors" Target="commentAuthor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theme" Target="theme/theme1.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s>
</file>

<file path=ppt/_rels/viewProps.xml.rels><?xml version="1.0" encoding="UTF-8" standalone="yes"?>
<Relationships xmlns="http://schemas.openxmlformats.org/package/2006/relationships"><Relationship Id="rId1" Type="http://schemas.openxmlformats.org/officeDocument/2006/relationships/slide" Target="slides/slid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barChart>
        <c:barDir val="col"/>
        <c:grouping val="clustered"/>
        <c:varyColors val="0"/>
        <c:ser>
          <c:idx val="0"/>
          <c:order val="0"/>
          <c:spPr>
            <a:solidFill>
              <a:schemeClr val="tx1"/>
            </a:solidFill>
            <a:ln>
              <a:noFill/>
            </a:ln>
            <a:effectLst/>
          </c:spPr>
          <c:invertIfNegative val="0"/>
          <c:val>
            <c:numRef>
              <c:f>Sheet1!$B$2:$B$5</c:f>
              <c:numCache>
                <c:formatCode>General</c:formatCode>
                <c:ptCount val="4"/>
                <c:pt idx="0">
                  <c:v>4.3</c:v>
                </c:pt>
                <c:pt idx="1">
                  <c:v>2.5</c:v>
                </c:pt>
                <c:pt idx="2">
                  <c:v>3.5</c:v>
                </c:pt>
                <c:pt idx="3">
                  <c:v>4.5</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1</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Mars</c:v>
                      </c:pt>
                      <c:pt idx="1">
                        <c:v>Mercury</c:v>
                      </c:pt>
                      <c:pt idx="2">
                        <c:v>Venus</c:v>
                      </c:pt>
                      <c:pt idx="3">
                        <c:v>Jupiter</c:v>
                      </c:pt>
                    </c:strCache>
                  </c:strRef>
                </c15:cat>
              </c15:filteredCategoryTitle>
            </c:ext>
            <c:ext xmlns:c16="http://schemas.microsoft.com/office/drawing/2014/chart" uri="{C3380CC4-5D6E-409C-BE32-E72D297353CC}">
              <c16:uniqueId val="{00000000-B6C8-4239-996D-2C79EE8640F6}"/>
            </c:ext>
          </c:extLst>
        </c:ser>
        <c:ser>
          <c:idx val="1"/>
          <c:order val="1"/>
          <c:spPr>
            <a:solidFill>
              <a:schemeClr val="accent4"/>
            </a:solidFill>
            <a:ln>
              <a:noFill/>
            </a:ln>
            <a:effectLst/>
          </c:spPr>
          <c:invertIfNegative val="0"/>
          <c:val>
            <c:numRef>
              <c:f>Sheet1!$C$2:$C$5</c:f>
              <c:numCache>
                <c:formatCode>General</c:formatCode>
                <c:ptCount val="4"/>
                <c:pt idx="0">
                  <c:v>2.4</c:v>
                </c:pt>
                <c:pt idx="1">
                  <c:v>4.4000000000000004</c:v>
                </c:pt>
                <c:pt idx="2">
                  <c:v>1.8</c:v>
                </c:pt>
                <c:pt idx="3">
                  <c:v>2.8</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2</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Mars</c:v>
                      </c:pt>
                      <c:pt idx="1">
                        <c:v>Mercury</c:v>
                      </c:pt>
                      <c:pt idx="2">
                        <c:v>Venus</c:v>
                      </c:pt>
                      <c:pt idx="3">
                        <c:v>Jupiter</c:v>
                      </c:pt>
                    </c:strCache>
                  </c:strRef>
                </c15:cat>
              </c15:filteredCategoryTitle>
            </c:ext>
            <c:ext xmlns:c16="http://schemas.microsoft.com/office/drawing/2014/chart" uri="{C3380CC4-5D6E-409C-BE32-E72D297353CC}">
              <c16:uniqueId val="{00000001-B6C8-4239-996D-2C79EE8640F6}"/>
            </c:ext>
          </c:extLst>
        </c:ser>
        <c:ser>
          <c:idx val="2"/>
          <c:order val="2"/>
          <c:spPr>
            <a:solidFill>
              <a:schemeClr val="bg2"/>
            </a:solidFill>
            <a:ln>
              <a:noFill/>
            </a:ln>
            <a:effectLst/>
          </c:spPr>
          <c:invertIfNegative val="0"/>
          <c:dPt>
            <c:idx val="0"/>
            <c:invertIfNegative val="0"/>
            <c:bubble3D val="0"/>
            <c:extLst>
              <c:ext xmlns:c16="http://schemas.microsoft.com/office/drawing/2014/chart" uri="{C3380CC4-5D6E-409C-BE32-E72D297353CC}">
                <c16:uniqueId val="{00000007-B6C8-4239-996D-2C79EE8640F6}"/>
              </c:ext>
            </c:extLst>
          </c:dPt>
          <c:dPt>
            <c:idx val="2"/>
            <c:invertIfNegative val="0"/>
            <c:bubble3D val="0"/>
            <c:extLst>
              <c:ext xmlns:c16="http://schemas.microsoft.com/office/drawing/2014/chart" uri="{C3380CC4-5D6E-409C-BE32-E72D297353CC}">
                <c16:uniqueId val="{00000006-B6C8-4239-996D-2C79EE8640F6}"/>
              </c:ext>
            </c:extLst>
          </c:dPt>
          <c:dPt>
            <c:idx val="3"/>
            <c:invertIfNegative val="0"/>
            <c:bubble3D val="0"/>
            <c:extLst>
              <c:ext xmlns:c16="http://schemas.microsoft.com/office/drawing/2014/chart" uri="{C3380CC4-5D6E-409C-BE32-E72D297353CC}">
                <c16:uniqueId val="{00000005-B6C8-4239-996D-2C79EE8640F6}"/>
              </c:ext>
            </c:extLst>
          </c:dPt>
          <c:val>
            <c:numRef>
              <c:f>Sheet1!$D$2:$D$5</c:f>
              <c:numCache>
                <c:formatCode>General</c:formatCode>
                <c:ptCount val="4"/>
                <c:pt idx="0">
                  <c:v>2</c:v>
                </c:pt>
                <c:pt idx="1">
                  <c:v>2</c:v>
                </c:pt>
                <c:pt idx="2">
                  <c:v>3</c:v>
                </c:pt>
                <c:pt idx="3">
                  <c:v>5</c:v>
                </c:pt>
              </c:numCache>
            </c:numRef>
          </c:val>
          <c:extLst>
            <c:ext xmlns:c15="http://schemas.microsoft.com/office/drawing/2012/chart" uri="{02D57815-91ED-43cb-92C2-25804820EDAC}">
              <c15:filteredSeriesTitle>
                <c15:tx>
                  <c:strRef>
                    <c:extLst>
                      <c:ext uri="{02D57815-91ED-43cb-92C2-25804820EDAC}">
                        <c15:formulaRef>
                          <c15:sqref>Sheet1!$D$1</c15:sqref>
                        </c15:formulaRef>
                      </c:ext>
                    </c:extLst>
                    <c:strCache>
                      <c:ptCount val="1"/>
                      <c:pt idx="0">
                        <c:v>3</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Mars</c:v>
                      </c:pt>
                      <c:pt idx="1">
                        <c:v>Mercury</c:v>
                      </c:pt>
                      <c:pt idx="2">
                        <c:v>Venus</c:v>
                      </c:pt>
                      <c:pt idx="3">
                        <c:v>Jupiter</c:v>
                      </c:pt>
                    </c:strCache>
                  </c:strRef>
                </c15:cat>
              </c15:filteredCategoryTitle>
            </c:ext>
            <c:ext xmlns:c16="http://schemas.microsoft.com/office/drawing/2014/chart" uri="{C3380CC4-5D6E-409C-BE32-E72D297353CC}">
              <c16:uniqueId val="{00000002-B6C8-4239-996D-2C79EE8640F6}"/>
            </c:ext>
          </c:extLst>
        </c:ser>
        <c:dLbls>
          <c:showLegendKey val="0"/>
          <c:showVal val="0"/>
          <c:showCatName val="0"/>
          <c:showSerName val="0"/>
          <c:showPercent val="0"/>
          <c:showBubbleSize val="0"/>
        </c:dLbls>
        <c:gapWidth val="219"/>
        <c:overlap val="-27"/>
        <c:axId val="1475401871"/>
        <c:axId val="1475422671"/>
      </c:barChart>
      <c:catAx>
        <c:axId val="147540187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475422671"/>
        <c:crosses val="autoZero"/>
        <c:auto val="1"/>
        <c:lblAlgn val="ctr"/>
        <c:lblOffset val="100"/>
        <c:noMultiLvlLbl val="0"/>
      </c:catAx>
      <c:valAx>
        <c:axId val="147542267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475401871"/>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withinLinear" id="17">
  <a:schemeClr val="accent4"/>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ES"/>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78A6311-7F24-4F8E-A346-3E7FDC43AAED}" type="datetimeFigureOut">
              <a:rPr lang="es-ES" smtClean="0"/>
              <a:t>31/05/2023</a:t>
            </a:fld>
            <a:endParaRPr lang="es-ES"/>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ES"/>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ES"/>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6DAC009-0015-4486-B491-B0C702E086F3}" type="slidenum">
              <a:rPr lang="es-ES" smtClean="0"/>
              <a:t>‹#›</a:t>
            </a:fld>
            <a:endParaRPr lang="es-ES"/>
          </a:p>
        </p:txBody>
      </p:sp>
    </p:spTree>
    <p:extLst>
      <p:ext uri="{BB962C8B-B14F-4D97-AF65-F5344CB8AC3E}">
        <p14:creationId xmlns:p14="http://schemas.microsoft.com/office/powerpoint/2010/main" val="212951909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DAC009-0015-4486-B491-B0C702E086F3}" type="slidenum">
              <a:rPr lang="es-ES" smtClean="0"/>
              <a:t>1</a:t>
            </a:fld>
            <a:endParaRPr lang="es-ES"/>
          </a:p>
        </p:txBody>
      </p:sp>
    </p:spTree>
    <p:extLst>
      <p:ext uri="{BB962C8B-B14F-4D97-AF65-F5344CB8AC3E}">
        <p14:creationId xmlns:p14="http://schemas.microsoft.com/office/powerpoint/2010/main" val="21630427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02"/>
        <p:cNvGrpSpPr/>
        <p:nvPr/>
      </p:nvGrpSpPr>
      <p:grpSpPr>
        <a:xfrm>
          <a:off x="0" y="0"/>
          <a:ext cx="0" cy="0"/>
          <a:chOff x="0" y="0"/>
          <a:chExt cx="0" cy="0"/>
        </a:xfrm>
      </p:grpSpPr>
      <p:sp>
        <p:nvSpPr>
          <p:cNvPr id="12403" name="Google Shape;12403;ge25dcd4bc2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04" name="Google Shape;12404;ge25dcd4bc2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76"/>
        <p:cNvGrpSpPr/>
        <p:nvPr/>
      </p:nvGrpSpPr>
      <p:grpSpPr>
        <a:xfrm>
          <a:off x="0" y="0"/>
          <a:ext cx="0" cy="0"/>
          <a:chOff x="0" y="0"/>
          <a:chExt cx="0" cy="0"/>
        </a:xfrm>
      </p:grpSpPr>
      <p:sp>
        <p:nvSpPr>
          <p:cNvPr id="12777" name="Google Shape;12777;ge25dcd4bc2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78" name="Google Shape;12778;ge25dcd4bc2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32"/>
        <p:cNvGrpSpPr/>
        <p:nvPr/>
      </p:nvGrpSpPr>
      <p:grpSpPr>
        <a:xfrm>
          <a:off x="0" y="0"/>
          <a:ext cx="0" cy="0"/>
          <a:chOff x="0" y="0"/>
          <a:chExt cx="0" cy="0"/>
        </a:xfrm>
      </p:grpSpPr>
      <p:sp>
        <p:nvSpPr>
          <p:cNvPr id="13233" name="Google Shape;13233;ge25dcd4bc2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4" name="Google Shape;13234;ge25dcd4bc2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6"/>
        <p:cNvGrpSpPr/>
        <p:nvPr/>
      </p:nvGrpSpPr>
      <p:grpSpPr>
        <a:xfrm>
          <a:off x="0" y="0"/>
          <a:ext cx="0" cy="0"/>
          <a:chOff x="0" y="0"/>
          <a:chExt cx="0" cy="0"/>
        </a:xfrm>
      </p:grpSpPr>
      <p:sp>
        <p:nvSpPr>
          <p:cNvPr id="13547" name="Google Shape;13547;ge25dcd4bc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48" name="Google Shape;13548;ge25dcd4bc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80"/>
        <p:cNvGrpSpPr/>
        <p:nvPr/>
      </p:nvGrpSpPr>
      <p:grpSpPr>
        <a:xfrm>
          <a:off x="0" y="0"/>
          <a:ext cx="0" cy="0"/>
          <a:chOff x="0" y="0"/>
          <a:chExt cx="0" cy="0"/>
        </a:xfrm>
      </p:grpSpPr>
      <p:sp>
        <p:nvSpPr>
          <p:cNvPr id="13881" name="Google Shape;13881;ge25dcd4bc2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82" name="Google Shape;13882;ge25dcd4bc2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59"/>
        <p:cNvGrpSpPr/>
        <p:nvPr/>
      </p:nvGrpSpPr>
      <p:grpSpPr>
        <a:xfrm>
          <a:off x="0" y="0"/>
          <a:ext cx="0" cy="0"/>
          <a:chOff x="0" y="0"/>
          <a:chExt cx="0" cy="0"/>
        </a:xfrm>
      </p:grpSpPr>
      <p:sp>
        <p:nvSpPr>
          <p:cNvPr id="12360" name="Google Shape;12360;ge25dcd4bc2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1" name="Google Shape;12361;ge25dcd4bc2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5.xml.rels><?xml version="1.0" encoding="UTF-8" standalone="yes"?>
<Relationships xmlns="http://schemas.openxmlformats.org/package/2006/relationships"><Relationship Id="rId3" Type="http://schemas.openxmlformats.org/officeDocument/2006/relationships/hyperlink" Target="http://bit.ly/2Tynxth" TargetMode="External"/><Relationship Id="rId7" Type="http://schemas.openxmlformats.org/officeDocument/2006/relationships/image" Target="../media/image3.sv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2.png"/><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solidFill>
          <a:schemeClr val="bg1"/>
        </a:solidFill>
        <a:effectLst/>
      </p:bgPr>
    </p:bg>
    <p:spTree>
      <p:nvGrpSpPr>
        <p:cNvPr id="1" name=""/>
        <p:cNvGrpSpPr/>
        <p:nvPr/>
      </p:nvGrpSpPr>
      <p:grpSpPr>
        <a:xfrm>
          <a:off x="0" y="0"/>
          <a:ext cx="0" cy="0"/>
          <a:chOff x="0" y="0"/>
          <a:chExt cx="0" cy="0"/>
        </a:xfrm>
      </p:grpSpPr>
      <p:pic>
        <p:nvPicPr>
          <p:cNvPr id="5" name="Imagen 4" descr="Un dibujo de una persona&#10;&#10;Descripción generada automáticamente con confianza baja">
            <a:extLst>
              <a:ext uri="{FF2B5EF4-FFF2-40B4-BE49-F238E27FC236}">
                <a16:creationId xmlns:a16="http://schemas.microsoft.com/office/drawing/2014/main" id="{4150E89A-6EC9-4F7F-B065-E9D6DE097AA9}"/>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9219408">
            <a:off x="-1694523" y="-3591309"/>
            <a:ext cx="8629206" cy="8714337"/>
          </a:xfrm>
          <a:prstGeom prst="rect">
            <a:avLst/>
          </a:prstGeom>
        </p:spPr>
      </p:pic>
      <p:pic>
        <p:nvPicPr>
          <p:cNvPr id="6" name="Imagen 5" descr="Un dibujo de una persona&#10;&#10;Descripción generada automáticamente con confianza baja">
            <a:extLst>
              <a:ext uri="{FF2B5EF4-FFF2-40B4-BE49-F238E27FC236}">
                <a16:creationId xmlns:a16="http://schemas.microsoft.com/office/drawing/2014/main" id="{DE55F6BD-722E-4F18-880E-A7E5CA1E9AE2}"/>
              </a:ext>
            </a:extLst>
          </p:cNvPr>
          <p:cNvPicPr>
            <a:picLocks noChangeAspect="1"/>
          </p:cNvPicPr>
          <p:nvPr userDrawn="1"/>
        </p:nvPicPr>
        <p:blipFill>
          <a:blip r:embed="rId2">
            <a:alphaModFix amt="37000"/>
            <a:extLst>
              <a:ext uri="{28A0092B-C50C-407E-A947-70E740481C1C}">
                <a14:useLocalDpi xmlns:a14="http://schemas.microsoft.com/office/drawing/2010/main" val="0"/>
              </a:ext>
            </a:extLst>
          </a:blip>
          <a:stretch>
            <a:fillRect/>
          </a:stretch>
        </p:blipFill>
        <p:spPr>
          <a:xfrm rot="12779275">
            <a:off x="2994841" y="-1310219"/>
            <a:ext cx="11687241" cy="11802539"/>
          </a:xfrm>
          <a:prstGeom prst="rect">
            <a:avLst/>
          </a:prstGeom>
        </p:spPr>
      </p:pic>
      <p:sp>
        <p:nvSpPr>
          <p:cNvPr id="2" name="Title 1"/>
          <p:cNvSpPr>
            <a:spLocks noGrp="1"/>
          </p:cNvSpPr>
          <p:nvPr>
            <p:ph type="ctrTitle" hasCustomPrompt="1"/>
          </p:nvPr>
        </p:nvSpPr>
        <p:spPr>
          <a:xfrm>
            <a:off x="1143000" y="662066"/>
            <a:ext cx="6858000" cy="1513003"/>
          </a:xfrm>
        </p:spPr>
        <p:txBody>
          <a:bodyPr tIns="36000" bIns="36000" anchor="t" anchorCtr="1">
            <a:noAutofit/>
          </a:bodyPr>
          <a:lstStyle>
            <a:lvl1pPr algn="ctr">
              <a:lnSpc>
                <a:spcPts val="4000"/>
              </a:lnSpc>
              <a:defRPr sz="4400"/>
            </a:lvl1pPr>
          </a:lstStyle>
          <a:p>
            <a:r>
              <a:rPr lang="en-US" dirty="0"/>
              <a:t>Click to edit Master title style</a:t>
            </a:r>
          </a:p>
        </p:txBody>
      </p:sp>
      <p:sp>
        <p:nvSpPr>
          <p:cNvPr id="3" name="Subtitle 2"/>
          <p:cNvSpPr>
            <a:spLocks noGrp="1"/>
          </p:cNvSpPr>
          <p:nvPr>
            <p:ph type="subTitle" idx="1"/>
          </p:nvPr>
        </p:nvSpPr>
        <p:spPr>
          <a:xfrm>
            <a:off x="1143000" y="2164559"/>
            <a:ext cx="6858000" cy="351388"/>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dirty="0"/>
              <a:t>Click to edit Master subtitle style</a:t>
            </a:r>
          </a:p>
        </p:txBody>
      </p:sp>
    </p:spTree>
    <p:extLst>
      <p:ext uri="{BB962C8B-B14F-4D97-AF65-F5344CB8AC3E}">
        <p14:creationId xmlns:p14="http://schemas.microsoft.com/office/powerpoint/2010/main" val="28230023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Caption">
    <p:spTree>
      <p:nvGrpSpPr>
        <p:cNvPr id="1" name=""/>
        <p:cNvGrpSpPr/>
        <p:nvPr/>
      </p:nvGrpSpPr>
      <p:grpSpPr>
        <a:xfrm>
          <a:off x="0" y="0"/>
          <a:ext cx="0" cy="0"/>
          <a:chOff x="0" y="0"/>
          <a:chExt cx="0" cy="0"/>
        </a:xfrm>
      </p:grpSpPr>
      <p:pic>
        <p:nvPicPr>
          <p:cNvPr id="5" name="Imagen 4" descr="Un dibujo de una persona&#10;&#10;Descripción generada automáticamente con confianza baja">
            <a:extLst>
              <a:ext uri="{FF2B5EF4-FFF2-40B4-BE49-F238E27FC236}">
                <a16:creationId xmlns:a16="http://schemas.microsoft.com/office/drawing/2014/main" id="{E4708FD3-9386-4CB7-A0D4-BD5A0718BE06}"/>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14510838">
            <a:off x="-1374299" y="-8336153"/>
            <a:ext cx="13241214" cy="13371844"/>
          </a:xfrm>
          <a:prstGeom prst="rect">
            <a:avLst/>
          </a:prstGeom>
        </p:spPr>
      </p:pic>
      <p:pic>
        <p:nvPicPr>
          <p:cNvPr id="6" name="Imagen 5" descr="Un dibujo de una persona&#10;&#10;Descripción generada automáticamente con confianza baja">
            <a:extLst>
              <a:ext uri="{FF2B5EF4-FFF2-40B4-BE49-F238E27FC236}">
                <a16:creationId xmlns:a16="http://schemas.microsoft.com/office/drawing/2014/main" id="{65D8D0C3-DD45-49D9-82CC-1A5261B3D103}"/>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16534964" flipV="1">
            <a:off x="-3558676" y="-698902"/>
            <a:ext cx="13241214" cy="13371844"/>
          </a:xfrm>
          <a:prstGeom prst="rect">
            <a:avLst/>
          </a:prstGeom>
        </p:spPr>
      </p:pic>
      <p:sp>
        <p:nvSpPr>
          <p:cNvPr id="2" name="Title 1"/>
          <p:cNvSpPr>
            <a:spLocks noGrp="1"/>
          </p:cNvSpPr>
          <p:nvPr>
            <p:ph type="title"/>
          </p:nvPr>
        </p:nvSpPr>
        <p:spPr>
          <a:xfrm>
            <a:off x="723899" y="1280581"/>
            <a:ext cx="3600965" cy="1550425"/>
          </a:xfrm>
        </p:spPr>
        <p:txBody>
          <a:bodyPr anchor="b">
            <a:noAutofit/>
          </a:bodyPr>
          <a:lstStyle>
            <a:lvl1pPr algn="ctr">
              <a:defRPr sz="2700"/>
            </a:lvl1pPr>
          </a:lstStyle>
          <a:p>
            <a:r>
              <a:rPr lang="en-US" dirty="0"/>
              <a:t>Click to edit Master title style</a:t>
            </a:r>
          </a:p>
        </p:txBody>
      </p:sp>
      <p:sp>
        <p:nvSpPr>
          <p:cNvPr id="3" name="Picture Placeholder 2"/>
          <p:cNvSpPr>
            <a:spLocks noGrp="1" noChangeAspect="1"/>
          </p:cNvSpPr>
          <p:nvPr>
            <p:ph type="pic" idx="1"/>
          </p:nvPr>
        </p:nvSpPr>
        <p:spPr>
          <a:xfrm>
            <a:off x="4572000" y="973393"/>
            <a:ext cx="3848100" cy="2842054"/>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852487" y="3020426"/>
            <a:ext cx="3354030" cy="1121342"/>
          </a:xfrm>
        </p:spPr>
        <p:txBody>
          <a:bodyPr>
            <a:normAutofit/>
          </a:bodyPr>
          <a:lstStyle>
            <a:lvl1pPr marL="0" indent="0" algn="ctr">
              <a:buNone/>
              <a:defRPr sz="16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dirty="0"/>
              <a:t>Click to edit Master text styles</a:t>
            </a:r>
          </a:p>
        </p:txBody>
      </p:sp>
      <p:cxnSp>
        <p:nvCxnSpPr>
          <p:cNvPr id="7" name="Conector recto 6">
            <a:extLst>
              <a:ext uri="{FF2B5EF4-FFF2-40B4-BE49-F238E27FC236}">
                <a16:creationId xmlns:a16="http://schemas.microsoft.com/office/drawing/2014/main" id="{05C88DA5-80BA-4D61-9C09-FDB3B8AF501E}"/>
              </a:ext>
            </a:extLst>
          </p:cNvPr>
          <p:cNvCxnSpPr>
            <a:cxnSpLocks/>
          </p:cNvCxnSpPr>
          <p:nvPr userDrawn="1"/>
        </p:nvCxnSpPr>
        <p:spPr>
          <a:xfrm>
            <a:off x="7239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8" name="Conector recto 7">
            <a:extLst>
              <a:ext uri="{FF2B5EF4-FFF2-40B4-BE49-F238E27FC236}">
                <a16:creationId xmlns:a16="http://schemas.microsoft.com/office/drawing/2014/main" id="{89A6B5C0-94F2-42EB-ADE7-1BD413366F6B}"/>
              </a:ext>
            </a:extLst>
          </p:cNvPr>
          <p:cNvCxnSpPr/>
          <p:nvPr userDrawn="1"/>
        </p:nvCxnSpPr>
        <p:spPr>
          <a:xfrm>
            <a:off x="84201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9" name="Conector recto 8">
            <a:extLst>
              <a:ext uri="{FF2B5EF4-FFF2-40B4-BE49-F238E27FC236}">
                <a16:creationId xmlns:a16="http://schemas.microsoft.com/office/drawing/2014/main" id="{8E1C731C-C2B2-4AEA-A0A8-97EF12061ED2}"/>
              </a:ext>
            </a:extLst>
          </p:cNvPr>
          <p:cNvCxnSpPr>
            <a:cxnSpLocks/>
          </p:cNvCxnSpPr>
          <p:nvPr userDrawn="1"/>
        </p:nvCxnSpPr>
        <p:spPr>
          <a:xfrm flipH="1">
            <a:off x="0" y="5524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pic>
        <p:nvPicPr>
          <p:cNvPr id="10" name="Gráfico 9">
            <a:extLst>
              <a:ext uri="{FF2B5EF4-FFF2-40B4-BE49-F238E27FC236}">
                <a16:creationId xmlns:a16="http://schemas.microsoft.com/office/drawing/2014/main" id="{076DCC09-832B-429B-80E7-08B1FAF4BC01}"/>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140970"/>
            <a:ext cx="270510" cy="270510"/>
          </a:xfrm>
          <a:prstGeom prst="rect">
            <a:avLst/>
          </a:prstGeom>
        </p:spPr>
      </p:pic>
      <p:pic>
        <p:nvPicPr>
          <p:cNvPr id="11" name="Gráfico 10">
            <a:extLst>
              <a:ext uri="{FF2B5EF4-FFF2-40B4-BE49-F238E27FC236}">
                <a16:creationId xmlns:a16="http://schemas.microsoft.com/office/drawing/2014/main" id="{69101826-BEDA-45E9-A5D9-A919C20FC7A7}"/>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140970"/>
            <a:ext cx="270510" cy="270510"/>
          </a:xfrm>
          <a:prstGeom prst="rect">
            <a:avLst/>
          </a:prstGeom>
        </p:spPr>
      </p:pic>
      <p:pic>
        <p:nvPicPr>
          <p:cNvPr id="12" name="Gráfico 11">
            <a:extLst>
              <a:ext uri="{FF2B5EF4-FFF2-40B4-BE49-F238E27FC236}">
                <a16:creationId xmlns:a16="http://schemas.microsoft.com/office/drawing/2014/main" id="{BDD8F7DD-8E5C-4165-8A24-BE64F3F27509}"/>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4729986"/>
            <a:ext cx="270510" cy="270510"/>
          </a:xfrm>
          <a:prstGeom prst="rect">
            <a:avLst/>
          </a:prstGeom>
        </p:spPr>
      </p:pic>
      <p:pic>
        <p:nvPicPr>
          <p:cNvPr id="13" name="Gráfico 12">
            <a:extLst>
              <a:ext uri="{FF2B5EF4-FFF2-40B4-BE49-F238E27FC236}">
                <a16:creationId xmlns:a16="http://schemas.microsoft.com/office/drawing/2014/main" id="{7D0B63CC-CBE2-4EF8-A940-234185AAE78F}"/>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4729986"/>
            <a:ext cx="270510" cy="270510"/>
          </a:xfrm>
          <a:prstGeom prst="rect">
            <a:avLst/>
          </a:prstGeom>
        </p:spPr>
      </p:pic>
      <p:cxnSp>
        <p:nvCxnSpPr>
          <p:cNvPr id="15" name="Conector recto 14">
            <a:extLst>
              <a:ext uri="{FF2B5EF4-FFF2-40B4-BE49-F238E27FC236}">
                <a16:creationId xmlns:a16="http://schemas.microsoft.com/office/drawing/2014/main" id="{8F7C02BE-F011-47C8-9C6B-A6B44615676C}"/>
              </a:ext>
            </a:extLst>
          </p:cNvPr>
          <p:cNvCxnSpPr>
            <a:cxnSpLocks/>
          </p:cNvCxnSpPr>
          <p:nvPr userDrawn="1"/>
        </p:nvCxnSpPr>
        <p:spPr>
          <a:xfrm flipH="1">
            <a:off x="0" y="45910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50437509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Big number">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A138118C-7525-42C5-83E9-649111189F8A}"/>
              </a:ext>
            </a:extLst>
          </p:cNvPr>
          <p:cNvSpPr>
            <a:spLocks noGrp="1"/>
          </p:cNvSpPr>
          <p:nvPr>
            <p:ph type="title"/>
          </p:nvPr>
        </p:nvSpPr>
        <p:spPr>
          <a:xfrm>
            <a:off x="723900" y="1243260"/>
            <a:ext cx="7696200" cy="2656981"/>
          </a:xfrm>
        </p:spPr>
        <p:txBody>
          <a:bodyPr/>
          <a:lstStyle/>
          <a:p>
            <a:r>
              <a:rPr lang="en-US" dirty="0"/>
              <a:t>Click to edit Master title style</a:t>
            </a:r>
          </a:p>
        </p:txBody>
      </p:sp>
      <p:pic>
        <p:nvPicPr>
          <p:cNvPr id="3" name="Imagen 2" descr="Un dibujo de una persona&#10;&#10;Descripción generada automáticamente con confianza baja">
            <a:extLst>
              <a:ext uri="{FF2B5EF4-FFF2-40B4-BE49-F238E27FC236}">
                <a16:creationId xmlns:a16="http://schemas.microsoft.com/office/drawing/2014/main" id="{E3D233C8-B9FA-4804-A00F-9CBD564DDAE1}"/>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14510838">
            <a:off x="275492" y="-3024860"/>
            <a:ext cx="13241214" cy="13371844"/>
          </a:xfrm>
          <a:prstGeom prst="rect">
            <a:avLst/>
          </a:prstGeom>
        </p:spPr>
      </p:pic>
      <p:pic>
        <p:nvPicPr>
          <p:cNvPr id="4" name="Imagen 3" descr="Un dibujo de una persona&#10;&#10;Descripción generada automáticamente con confianza baja">
            <a:extLst>
              <a:ext uri="{FF2B5EF4-FFF2-40B4-BE49-F238E27FC236}">
                <a16:creationId xmlns:a16="http://schemas.microsoft.com/office/drawing/2014/main" id="{F2819EC2-B84B-437C-9449-583E2CE9CE85}"/>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14839101" flipH="1">
            <a:off x="-10513735" y="-2193214"/>
            <a:ext cx="13241214" cy="13371844"/>
          </a:xfrm>
          <a:prstGeom prst="rect">
            <a:avLst/>
          </a:prstGeom>
        </p:spPr>
      </p:pic>
      <p:cxnSp>
        <p:nvCxnSpPr>
          <p:cNvPr id="5" name="Conector recto 4">
            <a:extLst>
              <a:ext uri="{FF2B5EF4-FFF2-40B4-BE49-F238E27FC236}">
                <a16:creationId xmlns:a16="http://schemas.microsoft.com/office/drawing/2014/main" id="{3734A222-4087-451E-9EF6-ED4F1894335F}"/>
              </a:ext>
            </a:extLst>
          </p:cNvPr>
          <p:cNvCxnSpPr>
            <a:cxnSpLocks/>
          </p:cNvCxnSpPr>
          <p:nvPr userDrawn="1"/>
        </p:nvCxnSpPr>
        <p:spPr>
          <a:xfrm>
            <a:off x="7239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6" name="Conector recto 5">
            <a:extLst>
              <a:ext uri="{FF2B5EF4-FFF2-40B4-BE49-F238E27FC236}">
                <a16:creationId xmlns:a16="http://schemas.microsoft.com/office/drawing/2014/main" id="{CD9CD7BF-C765-41D3-BEE7-76A16676F234}"/>
              </a:ext>
            </a:extLst>
          </p:cNvPr>
          <p:cNvCxnSpPr/>
          <p:nvPr userDrawn="1"/>
        </p:nvCxnSpPr>
        <p:spPr>
          <a:xfrm>
            <a:off x="84201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8" name="Conector recto 7">
            <a:extLst>
              <a:ext uri="{FF2B5EF4-FFF2-40B4-BE49-F238E27FC236}">
                <a16:creationId xmlns:a16="http://schemas.microsoft.com/office/drawing/2014/main" id="{6E5DAFD3-22F8-4DD3-9799-6EA3EAC1C8BC}"/>
              </a:ext>
            </a:extLst>
          </p:cNvPr>
          <p:cNvCxnSpPr>
            <a:cxnSpLocks/>
          </p:cNvCxnSpPr>
          <p:nvPr userDrawn="1"/>
        </p:nvCxnSpPr>
        <p:spPr>
          <a:xfrm flipH="1">
            <a:off x="0" y="5524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pic>
        <p:nvPicPr>
          <p:cNvPr id="9" name="Gráfico 8">
            <a:extLst>
              <a:ext uri="{FF2B5EF4-FFF2-40B4-BE49-F238E27FC236}">
                <a16:creationId xmlns:a16="http://schemas.microsoft.com/office/drawing/2014/main" id="{9E0DBF24-EA10-43CD-B900-3F53882CAC3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140970"/>
            <a:ext cx="270510" cy="270510"/>
          </a:xfrm>
          <a:prstGeom prst="rect">
            <a:avLst/>
          </a:prstGeom>
        </p:spPr>
      </p:pic>
      <p:pic>
        <p:nvPicPr>
          <p:cNvPr id="10" name="Gráfico 9">
            <a:extLst>
              <a:ext uri="{FF2B5EF4-FFF2-40B4-BE49-F238E27FC236}">
                <a16:creationId xmlns:a16="http://schemas.microsoft.com/office/drawing/2014/main" id="{21801516-4105-40EF-84C5-74B9D0BD0C8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140970"/>
            <a:ext cx="270510" cy="270510"/>
          </a:xfrm>
          <a:prstGeom prst="rect">
            <a:avLst/>
          </a:prstGeom>
        </p:spPr>
      </p:pic>
      <p:pic>
        <p:nvPicPr>
          <p:cNvPr id="11" name="Gráfico 10">
            <a:extLst>
              <a:ext uri="{FF2B5EF4-FFF2-40B4-BE49-F238E27FC236}">
                <a16:creationId xmlns:a16="http://schemas.microsoft.com/office/drawing/2014/main" id="{5DC2D0BE-734E-4E76-A2C5-BE589B66056B}"/>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4729986"/>
            <a:ext cx="270510" cy="270510"/>
          </a:xfrm>
          <a:prstGeom prst="rect">
            <a:avLst/>
          </a:prstGeom>
        </p:spPr>
      </p:pic>
      <p:pic>
        <p:nvPicPr>
          <p:cNvPr id="12" name="Gráfico 11">
            <a:extLst>
              <a:ext uri="{FF2B5EF4-FFF2-40B4-BE49-F238E27FC236}">
                <a16:creationId xmlns:a16="http://schemas.microsoft.com/office/drawing/2014/main" id="{3EB05DDC-0B5E-4116-9D5B-646A1A73EC83}"/>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4729986"/>
            <a:ext cx="270510" cy="270510"/>
          </a:xfrm>
          <a:prstGeom prst="rect">
            <a:avLst/>
          </a:prstGeom>
        </p:spPr>
      </p:pic>
      <p:cxnSp>
        <p:nvCxnSpPr>
          <p:cNvPr id="14" name="Conector recto 13">
            <a:extLst>
              <a:ext uri="{FF2B5EF4-FFF2-40B4-BE49-F238E27FC236}">
                <a16:creationId xmlns:a16="http://schemas.microsoft.com/office/drawing/2014/main" id="{7637D087-0880-487B-BCAA-4A9C4172F73F}"/>
              </a:ext>
            </a:extLst>
          </p:cNvPr>
          <p:cNvCxnSpPr>
            <a:cxnSpLocks/>
          </p:cNvCxnSpPr>
          <p:nvPr userDrawn="1"/>
        </p:nvCxnSpPr>
        <p:spPr>
          <a:xfrm flipH="1">
            <a:off x="0" y="45910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7581487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576313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Title and four columns">
    <p:spTree>
      <p:nvGrpSpPr>
        <p:cNvPr id="1" name=""/>
        <p:cNvGrpSpPr/>
        <p:nvPr/>
      </p:nvGrpSpPr>
      <p:grpSpPr>
        <a:xfrm>
          <a:off x="0" y="0"/>
          <a:ext cx="0" cy="0"/>
          <a:chOff x="0" y="0"/>
          <a:chExt cx="0" cy="0"/>
        </a:xfrm>
      </p:grpSpPr>
      <p:pic>
        <p:nvPicPr>
          <p:cNvPr id="28" name="Imagen 27" descr="Un dibujo de una persona&#10;&#10;Descripción generada automáticamente con confianza baja">
            <a:extLst>
              <a:ext uri="{FF2B5EF4-FFF2-40B4-BE49-F238E27FC236}">
                <a16:creationId xmlns:a16="http://schemas.microsoft.com/office/drawing/2014/main" id="{F67963E2-5174-4FC4-A5E9-D91903589159}"/>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14345934">
            <a:off x="-4321045" y="-11262238"/>
            <a:ext cx="17738070" cy="17913064"/>
          </a:xfrm>
          <a:prstGeom prst="rect">
            <a:avLst/>
          </a:prstGeom>
        </p:spPr>
      </p:pic>
      <p:pic>
        <p:nvPicPr>
          <p:cNvPr id="27" name="Imagen 26" descr="Un dibujo de una persona&#10;&#10;Descripción generada automáticamente con confianza baja">
            <a:extLst>
              <a:ext uri="{FF2B5EF4-FFF2-40B4-BE49-F238E27FC236}">
                <a16:creationId xmlns:a16="http://schemas.microsoft.com/office/drawing/2014/main" id="{FC0E1457-1E33-46DC-A08C-2431FEB9566C}"/>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8854338" flipH="1">
            <a:off x="-7897707" y="1464331"/>
            <a:ext cx="12133088" cy="12252786"/>
          </a:xfrm>
          <a:prstGeom prst="rect">
            <a:avLst/>
          </a:prstGeom>
        </p:spPr>
      </p:pic>
      <p:sp>
        <p:nvSpPr>
          <p:cNvPr id="3" name="Date Placeholder 2">
            <a:extLst>
              <a:ext uri="{FF2B5EF4-FFF2-40B4-BE49-F238E27FC236}">
                <a16:creationId xmlns:a16="http://schemas.microsoft.com/office/drawing/2014/main" id="{5A23207F-3A99-479A-8D98-54FCC6B21D2A}"/>
              </a:ext>
            </a:extLst>
          </p:cNvPr>
          <p:cNvSpPr>
            <a:spLocks noGrp="1"/>
          </p:cNvSpPr>
          <p:nvPr>
            <p:ph type="dt" sz="half" idx="10"/>
          </p:nvPr>
        </p:nvSpPr>
        <p:spPr/>
        <p:txBody>
          <a:bodyPr/>
          <a:lstStyle/>
          <a:p>
            <a:fld id="{9513EFF7-90E2-431F-8E31-BA0CE4C55B2F}" type="datetimeFigureOut">
              <a:rPr lang="en-US" smtClean="0"/>
              <a:t>5/31/2023</a:t>
            </a:fld>
            <a:endParaRPr lang="en-US" dirty="0"/>
          </a:p>
        </p:txBody>
      </p:sp>
      <p:sp>
        <p:nvSpPr>
          <p:cNvPr id="4" name="Footer Placeholder 3">
            <a:extLst>
              <a:ext uri="{FF2B5EF4-FFF2-40B4-BE49-F238E27FC236}">
                <a16:creationId xmlns:a16="http://schemas.microsoft.com/office/drawing/2014/main" id="{2EABC894-7C47-47FE-979B-D1600C3FAC31}"/>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71F3D13E-9C06-4F32-B4E5-20DCCDD93C3A}"/>
              </a:ext>
            </a:extLst>
          </p:cNvPr>
          <p:cNvSpPr>
            <a:spLocks noGrp="1"/>
          </p:cNvSpPr>
          <p:nvPr>
            <p:ph type="sldNum" sz="quarter" idx="12"/>
          </p:nvPr>
        </p:nvSpPr>
        <p:spPr/>
        <p:txBody>
          <a:bodyPr/>
          <a:lstStyle/>
          <a:p>
            <a:fld id="{5E0CEFFA-EA14-4325-A0F4-7973582784D2}" type="slidenum">
              <a:rPr lang="en-US" smtClean="0"/>
              <a:t>‹#›</a:t>
            </a:fld>
            <a:endParaRPr lang="en-US" dirty="0"/>
          </a:p>
        </p:txBody>
      </p:sp>
      <p:sp>
        <p:nvSpPr>
          <p:cNvPr id="11" name="Title 7">
            <a:extLst>
              <a:ext uri="{FF2B5EF4-FFF2-40B4-BE49-F238E27FC236}">
                <a16:creationId xmlns:a16="http://schemas.microsoft.com/office/drawing/2014/main" id="{E1A90284-BB8E-44FF-BAF3-4210A062EBE1}"/>
              </a:ext>
            </a:extLst>
          </p:cNvPr>
          <p:cNvSpPr>
            <a:spLocks noGrp="1"/>
          </p:cNvSpPr>
          <p:nvPr>
            <p:ph type="title"/>
          </p:nvPr>
        </p:nvSpPr>
        <p:spPr>
          <a:xfrm>
            <a:off x="723900" y="552450"/>
            <a:ext cx="6019800" cy="715566"/>
          </a:xfrm>
        </p:spPr>
        <p:txBody>
          <a:bodyPr/>
          <a:lstStyle>
            <a:lvl1pPr algn="ctr">
              <a:defRPr/>
            </a:lvl1pPr>
          </a:lstStyle>
          <a:p>
            <a:r>
              <a:rPr lang="en-US" dirty="0"/>
              <a:t>Click to edit Master title style</a:t>
            </a:r>
          </a:p>
        </p:txBody>
      </p:sp>
      <p:sp>
        <p:nvSpPr>
          <p:cNvPr id="15" name="Text Placeholder 2">
            <a:extLst>
              <a:ext uri="{FF2B5EF4-FFF2-40B4-BE49-F238E27FC236}">
                <a16:creationId xmlns:a16="http://schemas.microsoft.com/office/drawing/2014/main" id="{44EB6436-7B2F-4CF4-A7B3-637707BBD72B}"/>
              </a:ext>
            </a:extLst>
          </p:cNvPr>
          <p:cNvSpPr>
            <a:spLocks noGrp="1"/>
          </p:cNvSpPr>
          <p:nvPr>
            <p:ph type="body" idx="1" hasCustomPrompt="1"/>
          </p:nvPr>
        </p:nvSpPr>
        <p:spPr>
          <a:xfrm>
            <a:off x="985769" y="2298064"/>
            <a:ext cx="2550242" cy="469496"/>
          </a:xfrm>
        </p:spPr>
        <p:txBody>
          <a:bodyPr>
            <a:noAutofit/>
          </a:bodyPr>
          <a:lstStyle>
            <a:lvl1pPr marL="0" indent="0" algn="ctr">
              <a:buNone/>
              <a:defRPr sz="16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Click to edit Master text styles</a:t>
            </a:r>
          </a:p>
        </p:txBody>
      </p:sp>
      <p:sp>
        <p:nvSpPr>
          <p:cNvPr id="16" name="Text Placeholder 2">
            <a:extLst>
              <a:ext uri="{FF2B5EF4-FFF2-40B4-BE49-F238E27FC236}">
                <a16:creationId xmlns:a16="http://schemas.microsoft.com/office/drawing/2014/main" id="{4B9F2CB4-854C-4A2D-8E5A-AE2CAEDF36C6}"/>
              </a:ext>
            </a:extLst>
          </p:cNvPr>
          <p:cNvSpPr>
            <a:spLocks noGrp="1"/>
          </p:cNvSpPr>
          <p:nvPr>
            <p:ph type="body" idx="13"/>
          </p:nvPr>
        </p:nvSpPr>
        <p:spPr>
          <a:xfrm>
            <a:off x="985769" y="1905581"/>
            <a:ext cx="2550242" cy="392482"/>
          </a:xfrm>
        </p:spPr>
        <p:txBody>
          <a:bodyPr>
            <a:noAutofit/>
          </a:bodyPr>
          <a:lstStyle>
            <a:lvl1pPr marL="0" indent="0" algn="ctr">
              <a:buNone/>
              <a:defRPr sz="2100">
                <a:solidFill>
                  <a:schemeClr val="tx1"/>
                </a:solidFill>
                <a:latin typeface="+mj-lt"/>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Click to edit Master text styles</a:t>
            </a:r>
          </a:p>
        </p:txBody>
      </p:sp>
      <p:sp>
        <p:nvSpPr>
          <p:cNvPr id="17" name="Text Placeholder 2">
            <a:extLst>
              <a:ext uri="{FF2B5EF4-FFF2-40B4-BE49-F238E27FC236}">
                <a16:creationId xmlns:a16="http://schemas.microsoft.com/office/drawing/2014/main" id="{02445460-6BB8-4584-BBAD-2A746E4E886E}"/>
              </a:ext>
            </a:extLst>
          </p:cNvPr>
          <p:cNvSpPr>
            <a:spLocks noGrp="1"/>
          </p:cNvSpPr>
          <p:nvPr>
            <p:ph type="body" idx="14"/>
          </p:nvPr>
        </p:nvSpPr>
        <p:spPr>
          <a:xfrm>
            <a:off x="985769" y="1409401"/>
            <a:ext cx="2550242" cy="392482"/>
          </a:xfrm>
        </p:spPr>
        <p:txBody>
          <a:bodyPr>
            <a:noAutofit/>
          </a:bodyPr>
          <a:lstStyle>
            <a:lvl1pPr marL="0" indent="0" algn="ctr">
              <a:buNone/>
              <a:defRPr sz="2500">
                <a:solidFill>
                  <a:schemeClr val="tx1"/>
                </a:solidFill>
                <a:latin typeface="+mj-lt"/>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Click to edit Master text styles</a:t>
            </a:r>
          </a:p>
        </p:txBody>
      </p:sp>
      <p:sp>
        <p:nvSpPr>
          <p:cNvPr id="18" name="Text Placeholder 2">
            <a:extLst>
              <a:ext uri="{FF2B5EF4-FFF2-40B4-BE49-F238E27FC236}">
                <a16:creationId xmlns:a16="http://schemas.microsoft.com/office/drawing/2014/main" id="{CD50625D-D1D2-4BED-A57E-AF2558964A5D}"/>
              </a:ext>
            </a:extLst>
          </p:cNvPr>
          <p:cNvSpPr>
            <a:spLocks noGrp="1"/>
          </p:cNvSpPr>
          <p:nvPr>
            <p:ph type="body" idx="15" hasCustomPrompt="1"/>
          </p:nvPr>
        </p:nvSpPr>
        <p:spPr>
          <a:xfrm>
            <a:off x="4122832" y="2298064"/>
            <a:ext cx="2550242" cy="469496"/>
          </a:xfrm>
        </p:spPr>
        <p:txBody>
          <a:bodyPr>
            <a:noAutofit/>
          </a:bodyPr>
          <a:lstStyle>
            <a:lvl1pPr marL="0" indent="0" algn="ctr">
              <a:buNone/>
              <a:defRPr sz="16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Click to edit Master text styles</a:t>
            </a:r>
          </a:p>
        </p:txBody>
      </p:sp>
      <p:sp>
        <p:nvSpPr>
          <p:cNvPr id="19" name="Text Placeholder 2">
            <a:extLst>
              <a:ext uri="{FF2B5EF4-FFF2-40B4-BE49-F238E27FC236}">
                <a16:creationId xmlns:a16="http://schemas.microsoft.com/office/drawing/2014/main" id="{79B24D4A-24D4-4C19-B8E4-B7B34D055A22}"/>
              </a:ext>
            </a:extLst>
          </p:cNvPr>
          <p:cNvSpPr>
            <a:spLocks noGrp="1"/>
          </p:cNvSpPr>
          <p:nvPr>
            <p:ph type="body" idx="16"/>
          </p:nvPr>
        </p:nvSpPr>
        <p:spPr>
          <a:xfrm>
            <a:off x="4122832" y="1905581"/>
            <a:ext cx="2550242" cy="392482"/>
          </a:xfrm>
        </p:spPr>
        <p:txBody>
          <a:bodyPr>
            <a:noAutofit/>
          </a:bodyPr>
          <a:lstStyle>
            <a:lvl1pPr marL="0" indent="0" algn="ctr">
              <a:buNone/>
              <a:defRPr sz="2100">
                <a:solidFill>
                  <a:schemeClr val="tx1"/>
                </a:solidFill>
                <a:latin typeface="+mj-lt"/>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Click to edit Master text styles</a:t>
            </a:r>
          </a:p>
        </p:txBody>
      </p:sp>
      <p:sp>
        <p:nvSpPr>
          <p:cNvPr id="20" name="Text Placeholder 2">
            <a:extLst>
              <a:ext uri="{FF2B5EF4-FFF2-40B4-BE49-F238E27FC236}">
                <a16:creationId xmlns:a16="http://schemas.microsoft.com/office/drawing/2014/main" id="{AF97CD13-C2D8-4DF9-B701-0C88073DB5E7}"/>
              </a:ext>
            </a:extLst>
          </p:cNvPr>
          <p:cNvSpPr>
            <a:spLocks noGrp="1"/>
          </p:cNvSpPr>
          <p:nvPr>
            <p:ph type="body" idx="17"/>
          </p:nvPr>
        </p:nvSpPr>
        <p:spPr>
          <a:xfrm>
            <a:off x="4122832" y="1409401"/>
            <a:ext cx="2550242" cy="392482"/>
          </a:xfrm>
        </p:spPr>
        <p:txBody>
          <a:bodyPr>
            <a:noAutofit/>
          </a:bodyPr>
          <a:lstStyle>
            <a:lvl1pPr marL="0" indent="0" algn="ctr">
              <a:buNone/>
              <a:defRPr sz="2500">
                <a:solidFill>
                  <a:schemeClr val="tx1"/>
                </a:solidFill>
                <a:latin typeface="+mj-lt"/>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Click to edit Master text styles</a:t>
            </a:r>
          </a:p>
        </p:txBody>
      </p:sp>
      <p:sp>
        <p:nvSpPr>
          <p:cNvPr id="21" name="Text Placeholder 2">
            <a:extLst>
              <a:ext uri="{FF2B5EF4-FFF2-40B4-BE49-F238E27FC236}">
                <a16:creationId xmlns:a16="http://schemas.microsoft.com/office/drawing/2014/main" id="{4529610B-4413-481B-B9E0-8FEBA647F1CE}"/>
              </a:ext>
            </a:extLst>
          </p:cNvPr>
          <p:cNvSpPr>
            <a:spLocks noGrp="1"/>
          </p:cNvSpPr>
          <p:nvPr>
            <p:ph type="body" idx="18" hasCustomPrompt="1"/>
          </p:nvPr>
        </p:nvSpPr>
        <p:spPr>
          <a:xfrm>
            <a:off x="4122830" y="3767411"/>
            <a:ext cx="2550242" cy="468000"/>
          </a:xfrm>
        </p:spPr>
        <p:txBody>
          <a:bodyPr>
            <a:noAutofit/>
          </a:bodyPr>
          <a:lstStyle>
            <a:lvl1pPr marL="0" indent="0" algn="ctr">
              <a:buNone/>
              <a:defRPr sz="16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Click to edit Master text styles</a:t>
            </a:r>
          </a:p>
        </p:txBody>
      </p:sp>
      <p:sp>
        <p:nvSpPr>
          <p:cNvPr id="22" name="Text Placeholder 2">
            <a:extLst>
              <a:ext uri="{FF2B5EF4-FFF2-40B4-BE49-F238E27FC236}">
                <a16:creationId xmlns:a16="http://schemas.microsoft.com/office/drawing/2014/main" id="{79E34447-83CD-4552-9429-F4C44AEEADE0}"/>
              </a:ext>
            </a:extLst>
          </p:cNvPr>
          <p:cNvSpPr>
            <a:spLocks noGrp="1"/>
          </p:cNvSpPr>
          <p:nvPr>
            <p:ph type="body" idx="19"/>
          </p:nvPr>
        </p:nvSpPr>
        <p:spPr>
          <a:xfrm>
            <a:off x="4122830" y="3374929"/>
            <a:ext cx="2550242" cy="392482"/>
          </a:xfrm>
        </p:spPr>
        <p:txBody>
          <a:bodyPr>
            <a:noAutofit/>
          </a:bodyPr>
          <a:lstStyle>
            <a:lvl1pPr marL="0" indent="0" algn="ctr">
              <a:buNone/>
              <a:defRPr sz="2100">
                <a:solidFill>
                  <a:schemeClr val="tx1"/>
                </a:solidFill>
                <a:latin typeface="+mj-lt"/>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Click to edit Master text styles</a:t>
            </a:r>
          </a:p>
        </p:txBody>
      </p:sp>
      <p:sp>
        <p:nvSpPr>
          <p:cNvPr id="23" name="Text Placeholder 2">
            <a:extLst>
              <a:ext uri="{FF2B5EF4-FFF2-40B4-BE49-F238E27FC236}">
                <a16:creationId xmlns:a16="http://schemas.microsoft.com/office/drawing/2014/main" id="{2D68B7FF-8382-40DA-B2CD-B737321134AF}"/>
              </a:ext>
            </a:extLst>
          </p:cNvPr>
          <p:cNvSpPr>
            <a:spLocks noGrp="1"/>
          </p:cNvSpPr>
          <p:nvPr>
            <p:ph type="body" idx="20"/>
          </p:nvPr>
        </p:nvSpPr>
        <p:spPr>
          <a:xfrm>
            <a:off x="4122830" y="2878749"/>
            <a:ext cx="2550242" cy="392482"/>
          </a:xfrm>
        </p:spPr>
        <p:txBody>
          <a:bodyPr>
            <a:noAutofit/>
          </a:bodyPr>
          <a:lstStyle>
            <a:lvl1pPr marL="0" indent="0" algn="ctr">
              <a:buNone/>
              <a:defRPr sz="2500">
                <a:solidFill>
                  <a:schemeClr val="tx1"/>
                </a:solidFill>
                <a:latin typeface="+mj-lt"/>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Click to edit Master text styles</a:t>
            </a:r>
          </a:p>
        </p:txBody>
      </p:sp>
      <p:sp>
        <p:nvSpPr>
          <p:cNvPr id="24" name="Text Placeholder 2">
            <a:extLst>
              <a:ext uri="{FF2B5EF4-FFF2-40B4-BE49-F238E27FC236}">
                <a16:creationId xmlns:a16="http://schemas.microsoft.com/office/drawing/2014/main" id="{C1443ACC-3C2E-43B1-9C41-F1B650BA568E}"/>
              </a:ext>
            </a:extLst>
          </p:cNvPr>
          <p:cNvSpPr>
            <a:spLocks noGrp="1"/>
          </p:cNvSpPr>
          <p:nvPr>
            <p:ph type="body" idx="21" hasCustomPrompt="1"/>
          </p:nvPr>
        </p:nvSpPr>
        <p:spPr>
          <a:xfrm>
            <a:off x="985769" y="3767411"/>
            <a:ext cx="2550242" cy="468000"/>
          </a:xfrm>
        </p:spPr>
        <p:txBody>
          <a:bodyPr>
            <a:noAutofit/>
          </a:bodyPr>
          <a:lstStyle>
            <a:lvl1pPr marL="0" indent="0" algn="ctr">
              <a:buNone/>
              <a:defRPr sz="16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Click to edit Master text styles</a:t>
            </a:r>
          </a:p>
        </p:txBody>
      </p:sp>
      <p:sp>
        <p:nvSpPr>
          <p:cNvPr id="25" name="Text Placeholder 2">
            <a:extLst>
              <a:ext uri="{FF2B5EF4-FFF2-40B4-BE49-F238E27FC236}">
                <a16:creationId xmlns:a16="http://schemas.microsoft.com/office/drawing/2014/main" id="{B307829D-4950-496A-B2D0-D6A3A027FF4A}"/>
              </a:ext>
            </a:extLst>
          </p:cNvPr>
          <p:cNvSpPr>
            <a:spLocks noGrp="1"/>
          </p:cNvSpPr>
          <p:nvPr>
            <p:ph type="body" idx="22"/>
          </p:nvPr>
        </p:nvSpPr>
        <p:spPr>
          <a:xfrm>
            <a:off x="985769" y="3374929"/>
            <a:ext cx="2550242" cy="392482"/>
          </a:xfrm>
        </p:spPr>
        <p:txBody>
          <a:bodyPr>
            <a:noAutofit/>
          </a:bodyPr>
          <a:lstStyle>
            <a:lvl1pPr marL="0" indent="0" algn="ctr">
              <a:buNone/>
              <a:defRPr sz="2100">
                <a:solidFill>
                  <a:schemeClr val="tx1"/>
                </a:solidFill>
                <a:latin typeface="+mj-lt"/>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Click to edit Master text styles</a:t>
            </a:r>
          </a:p>
        </p:txBody>
      </p:sp>
      <p:sp>
        <p:nvSpPr>
          <p:cNvPr id="26" name="Text Placeholder 2">
            <a:extLst>
              <a:ext uri="{FF2B5EF4-FFF2-40B4-BE49-F238E27FC236}">
                <a16:creationId xmlns:a16="http://schemas.microsoft.com/office/drawing/2014/main" id="{0A44834D-2338-486D-8D4E-217E192CEA8D}"/>
              </a:ext>
            </a:extLst>
          </p:cNvPr>
          <p:cNvSpPr>
            <a:spLocks noGrp="1"/>
          </p:cNvSpPr>
          <p:nvPr>
            <p:ph type="body" idx="23"/>
          </p:nvPr>
        </p:nvSpPr>
        <p:spPr>
          <a:xfrm>
            <a:off x="985769" y="2878749"/>
            <a:ext cx="2550242" cy="392482"/>
          </a:xfrm>
        </p:spPr>
        <p:txBody>
          <a:bodyPr>
            <a:noAutofit/>
          </a:bodyPr>
          <a:lstStyle>
            <a:lvl1pPr marL="0" indent="0" algn="ctr">
              <a:buNone/>
              <a:defRPr sz="2500">
                <a:solidFill>
                  <a:schemeClr val="tx1"/>
                </a:solidFill>
                <a:latin typeface="+mj-lt"/>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Click to edit Master text styles</a:t>
            </a:r>
          </a:p>
        </p:txBody>
      </p:sp>
      <p:cxnSp>
        <p:nvCxnSpPr>
          <p:cNvPr id="29" name="Conector recto 28">
            <a:extLst>
              <a:ext uri="{FF2B5EF4-FFF2-40B4-BE49-F238E27FC236}">
                <a16:creationId xmlns:a16="http://schemas.microsoft.com/office/drawing/2014/main" id="{18EACD20-B30A-4D61-8701-0DCE30032607}"/>
              </a:ext>
            </a:extLst>
          </p:cNvPr>
          <p:cNvCxnSpPr/>
          <p:nvPr userDrawn="1"/>
        </p:nvCxnSpPr>
        <p:spPr>
          <a:xfrm>
            <a:off x="7239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30" name="Conector recto 29">
            <a:extLst>
              <a:ext uri="{FF2B5EF4-FFF2-40B4-BE49-F238E27FC236}">
                <a16:creationId xmlns:a16="http://schemas.microsoft.com/office/drawing/2014/main" id="{A37FF54E-A915-46D5-BD29-3F9ED0D9499D}"/>
              </a:ext>
            </a:extLst>
          </p:cNvPr>
          <p:cNvCxnSpPr>
            <a:cxnSpLocks/>
          </p:cNvCxnSpPr>
          <p:nvPr userDrawn="1"/>
        </p:nvCxnSpPr>
        <p:spPr>
          <a:xfrm>
            <a:off x="8420100" y="-32185"/>
            <a:ext cx="0" cy="584635"/>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31" name="Conector recto 30">
            <a:extLst>
              <a:ext uri="{FF2B5EF4-FFF2-40B4-BE49-F238E27FC236}">
                <a16:creationId xmlns:a16="http://schemas.microsoft.com/office/drawing/2014/main" id="{7F7A88B9-B1D6-4D3E-8E61-CD2B9E22C0FB}"/>
              </a:ext>
            </a:extLst>
          </p:cNvPr>
          <p:cNvCxnSpPr>
            <a:cxnSpLocks/>
          </p:cNvCxnSpPr>
          <p:nvPr userDrawn="1"/>
        </p:nvCxnSpPr>
        <p:spPr>
          <a:xfrm flipH="1">
            <a:off x="0" y="5524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pic>
        <p:nvPicPr>
          <p:cNvPr id="33" name="Gráfico 32">
            <a:extLst>
              <a:ext uri="{FF2B5EF4-FFF2-40B4-BE49-F238E27FC236}">
                <a16:creationId xmlns:a16="http://schemas.microsoft.com/office/drawing/2014/main" id="{7BD30729-018D-4ECF-9C6C-7FD0005CC2CE}"/>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140970"/>
            <a:ext cx="270510" cy="270510"/>
          </a:xfrm>
          <a:prstGeom prst="rect">
            <a:avLst/>
          </a:prstGeom>
        </p:spPr>
      </p:pic>
      <p:pic>
        <p:nvPicPr>
          <p:cNvPr id="34" name="Gráfico 33">
            <a:extLst>
              <a:ext uri="{FF2B5EF4-FFF2-40B4-BE49-F238E27FC236}">
                <a16:creationId xmlns:a16="http://schemas.microsoft.com/office/drawing/2014/main" id="{8809F639-8FED-49E1-B8EE-C777D14AFDA5}"/>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140970"/>
            <a:ext cx="270510" cy="270510"/>
          </a:xfrm>
          <a:prstGeom prst="rect">
            <a:avLst/>
          </a:prstGeom>
        </p:spPr>
      </p:pic>
      <p:cxnSp>
        <p:nvCxnSpPr>
          <p:cNvPr id="35" name="Conector recto 34">
            <a:extLst>
              <a:ext uri="{FF2B5EF4-FFF2-40B4-BE49-F238E27FC236}">
                <a16:creationId xmlns:a16="http://schemas.microsoft.com/office/drawing/2014/main" id="{D7D30AED-FC2B-4777-8886-C8335679BA96}"/>
              </a:ext>
            </a:extLst>
          </p:cNvPr>
          <p:cNvCxnSpPr>
            <a:cxnSpLocks/>
          </p:cNvCxnSpPr>
          <p:nvPr userDrawn="1"/>
        </p:nvCxnSpPr>
        <p:spPr>
          <a:xfrm>
            <a:off x="8420100" y="4591050"/>
            <a:ext cx="0" cy="584635"/>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pic>
        <p:nvPicPr>
          <p:cNvPr id="36" name="Gráfico 35">
            <a:extLst>
              <a:ext uri="{FF2B5EF4-FFF2-40B4-BE49-F238E27FC236}">
                <a16:creationId xmlns:a16="http://schemas.microsoft.com/office/drawing/2014/main" id="{A159AE19-18EA-4CB2-AB2F-7099B331282A}"/>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4732019"/>
            <a:ext cx="270510" cy="270510"/>
          </a:xfrm>
          <a:prstGeom prst="rect">
            <a:avLst/>
          </a:prstGeom>
        </p:spPr>
      </p:pic>
      <p:pic>
        <p:nvPicPr>
          <p:cNvPr id="37" name="Gráfico 36">
            <a:extLst>
              <a:ext uri="{FF2B5EF4-FFF2-40B4-BE49-F238E27FC236}">
                <a16:creationId xmlns:a16="http://schemas.microsoft.com/office/drawing/2014/main" id="{236D9404-65CB-44B9-B83B-426C3D9DC783}"/>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4732019"/>
            <a:ext cx="270510" cy="270510"/>
          </a:xfrm>
          <a:prstGeom prst="rect">
            <a:avLst/>
          </a:prstGeom>
        </p:spPr>
      </p:pic>
      <p:cxnSp>
        <p:nvCxnSpPr>
          <p:cNvPr id="38" name="Conector recto 37">
            <a:extLst>
              <a:ext uri="{FF2B5EF4-FFF2-40B4-BE49-F238E27FC236}">
                <a16:creationId xmlns:a16="http://schemas.microsoft.com/office/drawing/2014/main" id="{0D28EE63-36A0-49C6-BF02-7F6CBDEB1D7F}"/>
              </a:ext>
            </a:extLst>
          </p:cNvPr>
          <p:cNvCxnSpPr>
            <a:cxnSpLocks/>
          </p:cNvCxnSpPr>
          <p:nvPr userDrawn="1"/>
        </p:nvCxnSpPr>
        <p:spPr>
          <a:xfrm flipH="1">
            <a:off x="0" y="45910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8413716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Title and three columns">
    <p:spTree>
      <p:nvGrpSpPr>
        <p:cNvPr id="1" name=""/>
        <p:cNvGrpSpPr/>
        <p:nvPr/>
      </p:nvGrpSpPr>
      <p:grpSpPr>
        <a:xfrm>
          <a:off x="0" y="0"/>
          <a:ext cx="0" cy="0"/>
          <a:chOff x="0" y="0"/>
          <a:chExt cx="0" cy="0"/>
        </a:xfrm>
      </p:grpSpPr>
      <p:pic>
        <p:nvPicPr>
          <p:cNvPr id="12" name="Imagen 11" descr="Un dibujo de una persona&#10;&#10;Descripción generada automáticamente con confianza baja">
            <a:extLst>
              <a:ext uri="{FF2B5EF4-FFF2-40B4-BE49-F238E27FC236}">
                <a16:creationId xmlns:a16="http://schemas.microsoft.com/office/drawing/2014/main" id="{EEE03910-B97B-44A2-A965-37F9950A02F2}"/>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2753199" flipH="1">
            <a:off x="-6620606" y="-6133472"/>
            <a:ext cx="13241214" cy="13371844"/>
          </a:xfrm>
          <a:prstGeom prst="rect">
            <a:avLst/>
          </a:prstGeom>
        </p:spPr>
      </p:pic>
      <p:pic>
        <p:nvPicPr>
          <p:cNvPr id="13" name="Imagen 12" descr="Un dibujo de una persona&#10;&#10;Descripción generada automáticamente con confianza baja">
            <a:extLst>
              <a:ext uri="{FF2B5EF4-FFF2-40B4-BE49-F238E27FC236}">
                <a16:creationId xmlns:a16="http://schemas.microsoft.com/office/drawing/2014/main" id="{EECD899E-77B0-4C2F-8E9B-22C3E5A37C22}"/>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5400000" flipH="1">
            <a:off x="6411049" y="844918"/>
            <a:ext cx="13241214" cy="13371844"/>
          </a:xfrm>
          <a:prstGeom prst="rect">
            <a:avLst/>
          </a:prstGeom>
        </p:spPr>
      </p:pic>
      <p:sp>
        <p:nvSpPr>
          <p:cNvPr id="2" name="Title 1">
            <a:extLst>
              <a:ext uri="{FF2B5EF4-FFF2-40B4-BE49-F238E27FC236}">
                <a16:creationId xmlns:a16="http://schemas.microsoft.com/office/drawing/2014/main" id="{81B216C9-25F2-4E9A-9F78-0530A54C49E8}"/>
              </a:ext>
            </a:extLst>
          </p:cNvPr>
          <p:cNvSpPr>
            <a:spLocks noGrp="1"/>
          </p:cNvSpPr>
          <p:nvPr>
            <p:ph type="title"/>
          </p:nvPr>
        </p:nvSpPr>
        <p:spPr/>
        <p:txBody>
          <a:bodyPr/>
          <a:lstStyle>
            <a:lvl1pPr algn="ctr">
              <a:defRPr/>
            </a:lvl1pPr>
          </a:lstStyle>
          <a:p>
            <a:r>
              <a:rPr lang="en-US" dirty="0"/>
              <a:t>Click to edit Master title style</a:t>
            </a:r>
          </a:p>
        </p:txBody>
      </p:sp>
      <p:sp>
        <p:nvSpPr>
          <p:cNvPr id="6" name="Content Placeholder 2">
            <a:extLst>
              <a:ext uri="{FF2B5EF4-FFF2-40B4-BE49-F238E27FC236}">
                <a16:creationId xmlns:a16="http://schemas.microsoft.com/office/drawing/2014/main" id="{B55ED5E6-9651-4767-9A5B-CB3879448282}"/>
              </a:ext>
            </a:extLst>
          </p:cNvPr>
          <p:cNvSpPr>
            <a:spLocks noGrp="1"/>
          </p:cNvSpPr>
          <p:nvPr>
            <p:ph sz="half" idx="1"/>
          </p:nvPr>
        </p:nvSpPr>
        <p:spPr>
          <a:xfrm>
            <a:off x="817925" y="1903728"/>
            <a:ext cx="2444540" cy="516566"/>
          </a:xfrm>
        </p:spPr>
        <p:txBody>
          <a:bodyPr>
            <a:noAutofit/>
          </a:bodyPr>
          <a:lstStyle>
            <a:lvl1pPr marL="0" indent="0" algn="ctr">
              <a:buNone/>
              <a:defRPr sz="1600"/>
            </a:lvl1pPr>
            <a:lvl2pPr algn="ctr">
              <a:defRPr sz="1600"/>
            </a:lvl2pPr>
            <a:lvl3pPr algn="ctr">
              <a:defRPr sz="1600"/>
            </a:lvl3pPr>
            <a:lvl4pPr algn="ctr">
              <a:defRPr sz="1600"/>
            </a:lvl4pPr>
            <a:lvl5pPr algn="ct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3">
            <a:extLst>
              <a:ext uri="{FF2B5EF4-FFF2-40B4-BE49-F238E27FC236}">
                <a16:creationId xmlns:a16="http://schemas.microsoft.com/office/drawing/2014/main" id="{2AEA3490-67CC-4B49-867B-59A5F0527F71}"/>
              </a:ext>
            </a:extLst>
          </p:cNvPr>
          <p:cNvSpPr>
            <a:spLocks noGrp="1"/>
          </p:cNvSpPr>
          <p:nvPr>
            <p:ph sz="half" idx="2"/>
          </p:nvPr>
        </p:nvSpPr>
        <p:spPr>
          <a:xfrm>
            <a:off x="3360177" y="1903728"/>
            <a:ext cx="2444540" cy="516566"/>
          </a:xfrm>
        </p:spPr>
        <p:txBody>
          <a:bodyPr>
            <a:noAutofit/>
          </a:bodyPr>
          <a:lstStyle>
            <a:lvl1pPr marL="0" indent="0" algn="ctr">
              <a:buNone/>
              <a:defRPr sz="1600"/>
            </a:lvl1pPr>
            <a:lvl2pPr algn="ctr">
              <a:defRPr sz="1600"/>
            </a:lvl2pPr>
            <a:lvl3pPr algn="ctr">
              <a:defRPr sz="1600"/>
            </a:lvl3pPr>
            <a:lvl4pPr algn="ctr">
              <a:defRPr sz="1600"/>
            </a:lvl4pPr>
            <a:lvl5pPr algn="ct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2">
            <a:extLst>
              <a:ext uri="{FF2B5EF4-FFF2-40B4-BE49-F238E27FC236}">
                <a16:creationId xmlns:a16="http://schemas.microsoft.com/office/drawing/2014/main" id="{F44A65C1-537A-49EC-B360-2884C343A26E}"/>
              </a:ext>
            </a:extLst>
          </p:cNvPr>
          <p:cNvSpPr>
            <a:spLocks noGrp="1"/>
          </p:cNvSpPr>
          <p:nvPr>
            <p:ph type="body" idx="14"/>
          </p:nvPr>
        </p:nvSpPr>
        <p:spPr>
          <a:xfrm>
            <a:off x="907029" y="1558788"/>
            <a:ext cx="2266333" cy="392482"/>
          </a:xfrm>
        </p:spPr>
        <p:txBody>
          <a:bodyPr>
            <a:noAutofit/>
          </a:bodyPr>
          <a:lstStyle>
            <a:lvl1pPr marL="0" indent="0" algn="ctr">
              <a:buNone/>
              <a:defRPr sz="2100">
                <a:solidFill>
                  <a:schemeClr val="tx1"/>
                </a:solidFill>
                <a:latin typeface="Syncopate" panose="02060507000000020003" pitchFamily="18" charset="0"/>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Click to edit Master text styles</a:t>
            </a:r>
          </a:p>
        </p:txBody>
      </p:sp>
      <p:sp>
        <p:nvSpPr>
          <p:cNvPr id="9" name="Text Placeholder 2">
            <a:extLst>
              <a:ext uri="{FF2B5EF4-FFF2-40B4-BE49-F238E27FC236}">
                <a16:creationId xmlns:a16="http://schemas.microsoft.com/office/drawing/2014/main" id="{4A576A6E-6F7A-44AB-90FE-92E4056E8F3B}"/>
              </a:ext>
            </a:extLst>
          </p:cNvPr>
          <p:cNvSpPr>
            <a:spLocks noGrp="1"/>
          </p:cNvSpPr>
          <p:nvPr>
            <p:ph type="body" idx="17"/>
          </p:nvPr>
        </p:nvSpPr>
        <p:spPr>
          <a:xfrm>
            <a:off x="3449281" y="1557110"/>
            <a:ext cx="2266333" cy="392482"/>
          </a:xfrm>
        </p:spPr>
        <p:txBody>
          <a:bodyPr>
            <a:noAutofit/>
          </a:bodyPr>
          <a:lstStyle>
            <a:lvl1pPr marL="0" indent="0" algn="ctr">
              <a:buNone/>
              <a:defRPr sz="2100">
                <a:solidFill>
                  <a:schemeClr val="tx1"/>
                </a:solidFill>
                <a:latin typeface="Syncopate" panose="02060507000000020003" pitchFamily="18" charset="0"/>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Click to edit Master text styles</a:t>
            </a:r>
          </a:p>
        </p:txBody>
      </p:sp>
      <p:sp>
        <p:nvSpPr>
          <p:cNvPr id="10" name="Content Placeholder 3">
            <a:extLst>
              <a:ext uri="{FF2B5EF4-FFF2-40B4-BE49-F238E27FC236}">
                <a16:creationId xmlns:a16="http://schemas.microsoft.com/office/drawing/2014/main" id="{8ABFA7B1-3F38-4BB3-990D-E15E1AAD4718}"/>
              </a:ext>
            </a:extLst>
          </p:cNvPr>
          <p:cNvSpPr>
            <a:spLocks noGrp="1"/>
          </p:cNvSpPr>
          <p:nvPr>
            <p:ph sz="half" idx="18"/>
          </p:nvPr>
        </p:nvSpPr>
        <p:spPr>
          <a:xfrm>
            <a:off x="5902429" y="1903727"/>
            <a:ext cx="2444540" cy="516566"/>
          </a:xfrm>
        </p:spPr>
        <p:txBody>
          <a:bodyPr>
            <a:noAutofit/>
          </a:bodyPr>
          <a:lstStyle>
            <a:lvl1pPr marL="0" indent="0" algn="ctr">
              <a:buNone/>
              <a:defRPr sz="1600"/>
            </a:lvl1pPr>
            <a:lvl2pPr algn="ctr">
              <a:defRPr sz="1600"/>
            </a:lvl2pPr>
            <a:lvl3pPr algn="ctr">
              <a:defRPr sz="1600"/>
            </a:lvl3pPr>
            <a:lvl4pPr algn="ctr">
              <a:defRPr sz="1600"/>
            </a:lvl4pPr>
            <a:lvl5pPr algn="ct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2">
            <a:extLst>
              <a:ext uri="{FF2B5EF4-FFF2-40B4-BE49-F238E27FC236}">
                <a16:creationId xmlns:a16="http://schemas.microsoft.com/office/drawing/2014/main" id="{10E1E2C2-B2A4-4196-9BED-46BB448A9BBA}"/>
              </a:ext>
            </a:extLst>
          </p:cNvPr>
          <p:cNvSpPr>
            <a:spLocks noGrp="1"/>
          </p:cNvSpPr>
          <p:nvPr>
            <p:ph type="body" idx="19"/>
          </p:nvPr>
        </p:nvSpPr>
        <p:spPr>
          <a:xfrm>
            <a:off x="5991533" y="1552960"/>
            <a:ext cx="2266333" cy="392482"/>
          </a:xfrm>
        </p:spPr>
        <p:txBody>
          <a:bodyPr>
            <a:noAutofit/>
          </a:bodyPr>
          <a:lstStyle>
            <a:lvl1pPr marL="0" indent="0" algn="ctr">
              <a:buNone/>
              <a:defRPr sz="2100">
                <a:solidFill>
                  <a:schemeClr val="tx1"/>
                </a:solidFill>
                <a:latin typeface="Syncopate" panose="02060507000000020003" pitchFamily="18" charset="0"/>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Click to edit Master text styles</a:t>
            </a:r>
          </a:p>
        </p:txBody>
      </p:sp>
      <p:cxnSp>
        <p:nvCxnSpPr>
          <p:cNvPr id="14" name="Conector recto 13">
            <a:extLst>
              <a:ext uri="{FF2B5EF4-FFF2-40B4-BE49-F238E27FC236}">
                <a16:creationId xmlns:a16="http://schemas.microsoft.com/office/drawing/2014/main" id="{0271B9BA-F088-4430-97E7-E419B6629344}"/>
              </a:ext>
            </a:extLst>
          </p:cNvPr>
          <p:cNvCxnSpPr>
            <a:cxnSpLocks/>
          </p:cNvCxnSpPr>
          <p:nvPr userDrawn="1"/>
        </p:nvCxnSpPr>
        <p:spPr>
          <a:xfrm>
            <a:off x="7239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15" name="Conector recto 14">
            <a:extLst>
              <a:ext uri="{FF2B5EF4-FFF2-40B4-BE49-F238E27FC236}">
                <a16:creationId xmlns:a16="http://schemas.microsoft.com/office/drawing/2014/main" id="{208F0E19-7244-402E-BACD-F17AA841E375}"/>
              </a:ext>
            </a:extLst>
          </p:cNvPr>
          <p:cNvCxnSpPr/>
          <p:nvPr userDrawn="1"/>
        </p:nvCxnSpPr>
        <p:spPr>
          <a:xfrm>
            <a:off x="84201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16" name="Conector recto 15">
            <a:extLst>
              <a:ext uri="{FF2B5EF4-FFF2-40B4-BE49-F238E27FC236}">
                <a16:creationId xmlns:a16="http://schemas.microsoft.com/office/drawing/2014/main" id="{08C685F3-18AE-4C41-B8E6-DDA4088549A3}"/>
              </a:ext>
            </a:extLst>
          </p:cNvPr>
          <p:cNvCxnSpPr>
            <a:cxnSpLocks/>
          </p:cNvCxnSpPr>
          <p:nvPr userDrawn="1"/>
        </p:nvCxnSpPr>
        <p:spPr>
          <a:xfrm flipH="1">
            <a:off x="0" y="5524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pic>
        <p:nvPicPr>
          <p:cNvPr id="17" name="Gráfico 16">
            <a:extLst>
              <a:ext uri="{FF2B5EF4-FFF2-40B4-BE49-F238E27FC236}">
                <a16:creationId xmlns:a16="http://schemas.microsoft.com/office/drawing/2014/main" id="{A0866C04-E390-479A-8FBD-972DE70495AF}"/>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140970"/>
            <a:ext cx="270510" cy="270510"/>
          </a:xfrm>
          <a:prstGeom prst="rect">
            <a:avLst/>
          </a:prstGeom>
        </p:spPr>
      </p:pic>
      <p:pic>
        <p:nvPicPr>
          <p:cNvPr id="18" name="Gráfico 17">
            <a:extLst>
              <a:ext uri="{FF2B5EF4-FFF2-40B4-BE49-F238E27FC236}">
                <a16:creationId xmlns:a16="http://schemas.microsoft.com/office/drawing/2014/main" id="{29645637-F1B1-4012-A8FE-5E1BD4A1AD18}"/>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140970"/>
            <a:ext cx="270510" cy="270510"/>
          </a:xfrm>
          <a:prstGeom prst="rect">
            <a:avLst/>
          </a:prstGeom>
        </p:spPr>
      </p:pic>
      <p:pic>
        <p:nvPicPr>
          <p:cNvPr id="19" name="Gráfico 18">
            <a:extLst>
              <a:ext uri="{FF2B5EF4-FFF2-40B4-BE49-F238E27FC236}">
                <a16:creationId xmlns:a16="http://schemas.microsoft.com/office/drawing/2014/main" id="{87BF4685-2D5B-4BC4-B4F2-45A5089CFED3}"/>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4729986"/>
            <a:ext cx="270510" cy="270510"/>
          </a:xfrm>
          <a:prstGeom prst="rect">
            <a:avLst/>
          </a:prstGeom>
        </p:spPr>
      </p:pic>
      <p:pic>
        <p:nvPicPr>
          <p:cNvPr id="20" name="Gráfico 19">
            <a:extLst>
              <a:ext uri="{FF2B5EF4-FFF2-40B4-BE49-F238E27FC236}">
                <a16:creationId xmlns:a16="http://schemas.microsoft.com/office/drawing/2014/main" id="{0E895A3E-87F6-46F0-BD25-C9319FF2E6C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4729986"/>
            <a:ext cx="270510" cy="270510"/>
          </a:xfrm>
          <a:prstGeom prst="rect">
            <a:avLst/>
          </a:prstGeom>
        </p:spPr>
      </p:pic>
      <p:cxnSp>
        <p:nvCxnSpPr>
          <p:cNvPr id="22" name="Conector recto 21">
            <a:extLst>
              <a:ext uri="{FF2B5EF4-FFF2-40B4-BE49-F238E27FC236}">
                <a16:creationId xmlns:a16="http://schemas.microsoft.com/office/drawing/2014/main" id="{3082C660-B6A6-431E-8035-DEA220F2652F}"/>
              </a:ext>
            </a:extLst>
          </p:cNvPr>
          <p:cNvCxnSpPr>
            <a:cxnSpLocks/>
          </p:cNvCxnSpPr>
          <p:nvPr userDrawn="1"/>
        </p:nvCxnSpPr>
        <p:spPr>
          <a:xfrm flipH="1">
            <a:off x="0" y="45910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787130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hanks">
    <p:spTree>
      <p:nvGrpSpPr>
        <p:cNvPr id="1" name=""/>
        <p:cNvGrpSpPr/>
        <p:nvPr/>
      </p:nvGrpSpPr>
      <p:grpSpPr>
        <a:xfrm>
          <a:off x="0" y="0"/>
          <a:ext cx="0" cy="0"/>
          <a:chOff x="0" y="0"/>
          <a:chExt cx="0" cy="0"/>
        </a:xfrm>
      </p:grpSpPr>
      <p:pic>
        <p:nvPicPr>
          <p:cNvPr id="8" name="Imagen 7" descr="Un dibujo de una persona&#10;&#10;Descripción generada automáticamente con confianza baja">
            <a:extLst>
              <a:ext uri="{FF2B5EF4-FFF2-40B4-BE49-F238E27FC236}">
                <a16:creationId xmlns:a16="http://schemas.microsoft.com/office/drawing/2014/main" id="{0EEA0350-F3C7-41B7-91CB-73B7A17AEE5B}"/>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14510838">
            <a:off x="308792" y="-3983126"/>
            <a:ext cx="13241214" cy="13371844"/>
          </a:xfrm>
          <a:prstGeom prst="rect">
            <a:avLst/>
          </a:prstGeom>
        </p:spPr>
      </p:pic>
      <p:pic>
        <p:nvPicPr>
          <p:cNvPr id="5" name="Imagen 4" descr="Un dibujo de una persona&#10;&#10;Descripción generada automáticamente con confianza baja">
            <a:extLst>
              <a:ext uri="{FF2B5EF4-FFF2-40B4-BE49-F238E27FC236}">
                <a16:creationId xmlns:a16="http://schemas.microsoft.com/office/drawing/2014/main" id="{9BEA86F1-F096-45E1-8C2B-5F31A2244400}"/>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7089162" flipH="1">
            <a:off x="-4138975" y="-655673"/>
            <a:ext cx="13241214" cy="13371844"/>
          </a:xfrm>
          <a:prstGeom prst="rect">
            <a:avLst/>
          </a:prstGeom>
        </p:spPr>
      </p:pic>
      <p:sp>
        <p:nvSpPr>
          <p:cNvPr id="2" name="Title 1">
            <a:extLst>
              <a:ext uri="{FF2B5EF4-FFF2-40B4-BE49-F238E27FC236}">
                <a16:creationId xmlns:a16="http://schemas.microsoft.com/office/drawing/2014/main" id="{00A5C77C-9605-4FAE-AC0A-22A7D3427836}"/>
              </a:ext>
            </a:extLst>
          </p:cNvPr>
          <p:cNvSpPr>
            <a:spLocks noGrp="1"/>
          </p:cNvSpPr>
          <p:nvPr>
            <p:ph type="title"/>
          </p:nvPr>
        </p:nvSpPr>
        <p:spPr>
          <a:xfrm>
            <a:off x="723900" y="785479"/>
            <a:ext cx="7696200" cy="922389"/>
          </a:xfrm>
        </p:spPr>
        <p:txBody>
          <a:bodyPr>
            <a:noAutofit/>
          </a:bodyPr>
          <a:lstStyle>
            <a:lvl1pPr algn="ctr">
              <a:defRPr sz="6000"/>
            </a:lvl1pPr>
          </a:lstStyle>
          <a:p>
            <a:r>
              <a:rPr lang="en-US" dirty="0"/>
              <a:t>Click to edit Master title style</a:t>
            </a:r>
          </a:p>
        </p:txBody>
      </p:sp>
      <p:sp>
        <p:nvSpPr>
          <p:cNvPr id="6" name="Google Shape;135;p24">
            <a:extLst>
              <a:ext uri="{FF2B5EF4-FFF2-40B4-BE49-F238E27FC236}">
                <a16:creationId xmlns:a16="http://schemas.microsoft.com/office/drawing/2014/main" id="{651A2E26-AA59-4BEA-B8D5-AB7940BBE046}"/>
              </a:ext>
            </a:extLst>
          </p:cNvPr>
          <p:cNvSpPr txBox="1"/>
          <p:nvPr userDrawn="1"/>
        </p:nvSpPr>
        <p:spPr>
          <a:xfrm>
            <a:off x="2210700" y="3487250"/>
            <a:ext cx="4718700" cy="6156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300"/>
              </a:spcBef>
              <a:spcAft>
                <a:spcPts val="0"/>
              </a:spcAft>
              <a:buNone/>
            </a:pPr>
            <a:r>
              <a:rPr lang="en" sz="1200" b="1" dirty="0">
                <a:solidFill>
                  <a:schemeClr val="tx1"/>
                </a:solidFill>
                <a:latin typeface="Darker Grotesque" pitchFamily="2" charset="0"/>
                <a:ea typeface="Anaheim"/>
                <a:cs typeface="Anaheim"/>
                <a:sym typeface="Anaheim"/>
              </a:rPr>
              <a:t>CREDITS</a:t>
            </a:r>
            <a:r>
              <a:rPr lang="en" sz="1200" dirty="0">
                <a:solidFill>
                  <a:schemeClr val="tx1"/>
                </a:solidFill>
                <a:latin typeface="Darker Grotesque" pitchFamily="2" charset="0"/>
                <a:ea typeface="Anaheim"/>
                <a:cs typeface="Anaheim"/>
                <a:sym typeface="Anaheim"/>
              </a:rPr>
              <a:t>: This presentation template was created by </a:t>
            </a:r>
            <a:r>
              <a:rPr lang="en" sz="1200" b="1" dirty="0">
                <a:solidFill>
                  <a:schemeClr val="tx1"/>
                </a:solidFill>
                <a:uFill>
                  <a:noFill/>
                </a:uFill>
                <a:latin typeface="Darker Grotesque" pitchFamily="2" charset="0"/>
                <a:ea typeface="Anaheim"/>
                <a:cs typeface="Anaheim"/>
                <a:sym typeface="Anaheim"/>
                <a:hlinkClick r:id="rId3">
                  <a:extLst>
                    <a:ext uri="{A12FA001-AC4F-418D-AE19-62706E023703}">
                      <ahyp:hlinkClr xmlns:ahyp="http://schemas.microsoft.com/office/drawing/2018/hyperlinkcolor" val="tx"/>
                    </a:ext>
                  </a:extLst>
                </a:hlinkClick>
              </a:rPr>
              <a:t>Slidesgo</a:t>
            </a:r>
            <a:r>
              <a:rPr lang="en" sz="1200" dirty="0">
                <a:solidFill>
                  <a:schemeClr val="tx1"/>
                </a:solidFill>
                <a:latin typeface="Darker Grotesque" pitchFamily="2" charset="0"/>
                <a:ea typeface="Anaheim"/>
                <a:cs typeface="Anaheim"/>
                <a:sym typeface="Anaheim"/>
              </a:rPr>
              <a:t>, including icons by </a:t>
            </a:r>
            <a:r>
              <a:rPr lang="en" sz="1200" b="1" dirty="0">
                <a:solidFill>
                  <a:schemeClr val="tx1"/>
                </a:solidFill>
                <a:uFill>
                  <a:noFill/>
                </a:uFill>
                <a:latin typeface="Darker Grotesque" pitchFamily="2" charset="0"/>
                <a:ea typeface="Anaheim"/>
                <a:cs typeface="Anaheim"/>
                <a:sym typeface="Anaheim"/>
                <a:hlinkClick r:id="rId4">
                  <a:extLst>
                    <a:ext uri="{A12FA001-AC4F-418D-AE19-62706E023703}">
                      <ahyp:hlinkClr xmlns:ahyp="http://schemas.microsoft.com/office/drawing/2018/hyperlinkcolor" val="tx"/>
                    </a:ext>
                  </a:extLst>
                </a:hlinkClick>
              </a:rPr>
              <a:t>Flaticon</a:t>
            </a:r>
            <a:r>
              <a:rPr lang="en" sz="1200" dirty="0">
                <a:solidFill>
                  <a:schemeClr val="tx1"/>
                </a:solidFill>
                <a:latin typeface="Darker Grotesque" pitchFamily="2" charset="0"/>
                <a:ea typeface="Anaheim"/>
                <a:cs typeface="Anaheim"/>
                <a:sym typeface="Anaheim"/>
              </a:rPr>
              <a:t>, infographics &amp; images by </a:t>
            </a:r>
            <a:r>
              <a:rPr lang="en" sz="1200" b="1" dirty="0">
                <a:solidFill>
                  <a:schemeClr val="tx1"/>
                </a:solidFill>
                <a:uFill>
                  <a:noFill/>
                </a:uFill>
                <a:latin typeface="Darker Grotesque" pitchFamily="2" charset="0"/>
                <a:ea typeface="Anaheim"/>
                <a:cs typeface="Anaheim"/>
                <a:sym typeface="Anaheim"/>
                <a:hlinkClick r:id="rId5">
                  <a:extLst>
                    <a:ext uri="{A12FA001-AC4F-418D-AE19-62706E023703}">
                      <ahyp:hlinkClr xmlns:ahyp="http://schemas.microsoft.com/office/drawing/2018/hyperlinkcolor" val="tx"/>
                    </a:ext>
                  </a:extLst>
                </a:hlinkClick>
              </a:rPr>
              <a:t>Freepik</a:t>
            </a:r>
            <a:endParaRPr sz="1200" b="1" dirty="0">
              <a:solidFill>
                <a:schemeClr val="tx1"/>
              </a:solidFill>
              <a:latin typeface="Darker Grotesque" pitchFamily="2" charset="0"/>
              <a:ea typeface="Anaheim"/>
              <a:cs typeface="Anaheim"/>
              <a:sym typeface="Anaheim"/>
            </a:endParaRPr>
          </a:p>
        </p:txBody>
      </p:sp>
      <p:sp>
        <p:nvSpPr>
          <p:cNvPr id="7" name="Text Placeholder 3">
            <a:extLst>
              <a:ext uri="{FF2B5EF4-FFF2-40B4-BE49-F238E27FC236}">
                <a16:creationId xmlns:a16="http://schemas.microsoft.com/office/drawing/2014/main" id="{1E841DF3-0C34-48E1-B17F-1B859283C087}"/>
              </a:ext>
            </a:extLst>
          </p:cNvPr>
          <p:cNvSpPr>
            <a:spLocks noGrp="1"/>
          </p:cNvSpPr>
          <p:nvPr>
            <p:ph type="body" sz="half" idx="2" hasCustomPrompt="1"/>
          </p:nvPr>
        </p:nvSpPr>
        <p:spPr>
          <a:xfrm>
            <a:off x="2894985" y="1658726"/>
            <a:ext cx="3354030" cy="1276204"/>
          </a:xfrm>
        </p:spPr>
        <p:txBody>
          <a:bodyPr anchor="ctr" anchorCtr="1">
            <a:noAutofit/>
          </a:bodyPr>
          <a:lstStyle>
            <a:lvl1pPr marL="0" indent="0" algn="ctr">
              <a:spcBef>
                <a:spcPts val="0"/>
              </a:spcBef>
              <a:buNone/>
              <a:defRPr sz="18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dirty="0"/>
              <a:t>Click to edit Master text styles</a:t>
            </a:r>
          </a:p>
        </p:txBody>
      </p:sp>
      <p:sp>
        <p:nvSpPr>
          <p:cNvPr id="9" name="Rectángulo 8">
            <a:extLst>
              <a:ext uri="{FF2B5EF4-FFF2-40B4-BE49-F238E27FC236}">
                <a16:creationId xmlns:a16="http://schemas.microsoft.com/office/drawing/2014/main" id="{39759C21-5EF0-4D75-BE38-FC8CD7AC437C}"/>
              </a:ext>
            </a:extLst>
          </p:cNvPr>
          <p:cNvSpPr/>
          <p:nvPr userDrawn="1"/>
        </p:nvSpPr>
        <p:spPr>
          <a:xfrm>
            <a:off x="0" y="0"/>
            <a:ext cx="723900" cy="5143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0" name="Rectángulo 9">
            <a:extLst>
              <a:ext uri="{FF2B5EF4-FFF2-40B4-BE49-F238E27FC236}">
                <a16:creationId xmlns:a16="http://schemas.microsoft.com/office/drawing/2014/main" id="{24E147C1-EC8D-4A1D-A520-7C0687A458E4}"/>
              </a:ext>
            </a:extLst>
          </p:cNvPr>
          <p:cNvSpPr/>
          <p:nvPr userDrawn="1"/>
        </p:nvSpPr>
        <p:spPr>
          <a:xfrm>
            <a:off x="8420100" y="0"/>
            <a:ext cx="723900" cy="5143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1" name="Rectángulo 10">
            <a:extLst>
              <a:ext uri="{FF2B5EF4-FFF2-40B4-BE49-F238E27FC236}">
                <a16:creationId xmlns:a16="http://schemas.microsoft.com/office/drawing/2014/main" id="{45D3BB67-3502-4A5A-8ED0-9A53481670E1}"/>
              </a:ext>
            </a:extLst>
          </p:cNvPr>
          <p:cNvSpPr/>
          <p:nvPr userDrawn="1"/>
        </p:nvSpPr>
        <p:spPr>
          <a:xfrm rot="5400000">
            <a:off x="4295775" y="295275"/>
            <a:ext cx="552450" cy="914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2" name="Rectángulo 11">
            <a:extLst>
              <a:ext uri="{FF2B5EF4-FFF2-40B4-BE49-F238E27FC236}">
                <a16:creationId xmlns:a16="http://schemas.microsoft.com/office/drawing/2014/main" id="{53999B63-CD7B-4900-B3D1-86773BCC8F9B}"/>
              </a:ext>
            </a:extLst>
          </p:cNvPr>
          <p:cNvSpPr/>
          <p:nvPr userDrawn="1"/>
        </p:nvSpPr>
        <p:spPr>
          <a:xfrm rot="5400000">
            <a:off x="4295775" y="-4295775"/>
            <a:ext cx="552450" cy="914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cxnSp>
        <p:nvCxnSpPr>
          <p:cNvPr id="13" name="Conector recto 12">
            <a:extLst>
              <a:ext uri="{FF2B5EF4-FFF2-40B4-BE49-F238E27FC236}">
                <a16:creationId xmlns:a16="http://schemas.microsoft.com/office/drawing/2014/main" id="{601E3710-DDB5-4B36-B92B-B19EA9AC795E}"/>
              </a:ext>
            </a:extLst>
          </p:cNvPr>
          <p:cNvCxnSpPr>
            <a:cxnSpLocks/>
          </p:cNvCxnSpPr>
          <p:nvPr userDrawn="1"/>
        </p:nvCxnSpPr>
        <p:spPr>
          <a:xfrm>
            <a:off x="7239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14" name="Conector recto 13">
            <a:extLst>
              <a:ext uri="{FF2B5EF4-FFF2-40B4-BE49-F238E27FC236}">
                <a16:creationId xmlns:a16="http://schemas.microsoft.com/office/drawing/2014/main" id="{7168CB73-9D50-460C-976F-4D2539FCBFDF}"/>
              </a:ext>
            </a:extLst>
          </p:cNvPr>
          <p:cNvCxnSpPr/>
          <p:nvPr userDrawn="1"/>
        </p:nvCxnSpPr>
        <p:spPr>
          <a:xfrm>
            <a:off x="84201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15" name="Conector recto 14">
            <a:extLst>
              <a:ext uri="{FF2B5EF4-FFF2-40B4-BE49-F238E27FC236}">
                <a16:creationId xmlns:a16="http://schemas.microsoft.com/office/drawing/2014/main" id="{24CC1609-BCED-46D5-B5E0-5E7B9ECE1AA4}"/>
              </a:ext>
            </a:extLst>
          </p:cNvPr>
          <p:cNvCxnSpPr>
            <a:cxnSpLocks/>
          </p:cNvCxnSpPr>
          <p:nvPr userDrawn="1"/>
        </p:nvCxnSpPr>
        <p:spPr>
          <a:xfrm flipH="1">
            <a:off x="0" y="5524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pic>
        <p:nvPicPr>
          <p:cNvPr id="16" name="Gráfico 15">
            <a:extLst>
              <a:ext uri="{FF2B5EF4-FFF2-40B4-BE49-F238E27FC236}">
                <a16:creationId xmlns:a16="http://schemas.microsoft.com/office/drawing/2014/main" id="{F802701C-05A8-48B8-8DCC-1BA9CE567E6A}"/>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226695" y="140970"/>
            <a:ext cx="270510" cy="270510"/>
          </a:xfrm>
          <a:prstGeom prst="rect">
            <a:avLst/>
          </a:prstGeom>
        </p:spPr>
      </p:pic>
      <p:pic>
        <p:nvPicPr>
          <p:cNvPr id="17" name="Gráfico 16">
            <a:extLst>
              <a:ext uri="{FF2B5EF4-FFF2-40B4-BE49-F238E27FC236}">
                <a16:creationId xmlns:a16="http://schemas.microsoft.com/office/drawing/2014/main" id="{BD891FFE-2A91-4C81-BCD3-A03050BB38FB}"/>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646795" y="140970"/>
            <a:ext cx="270510" cy="270510"/>
          </a:xfrm>
          <a:prstGeom prst="rect">
            <a:avLst/>
          </a:prstGeom>
        </p:spPr>
      </p:pic>
      <p:pic>
        <p:nvPicPr>
          <p:cNvPr id="18" name="Gráfico 17">
            <a:extLst>
              <a:ext uri="{FF2B5EF4-FFF2-40B4-BE49-F238E27FC236}">
                <a16:creationId xmlns:a16="http://schemas.microsoft.com/office/drawing/2014/main" id="{E62047FC-03F6-49DA-B1B7-BEFC262F5CFD}"/>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226695" y="4729986"/>
            <a:ext cx="270510" cy="270510"/>
          </a:xfrm>
          <a:prstGeom prst="rect">
            <a:avLst/>
          </a:prstGeom>
        </p:spPr>
      </p:pic>
      <p:pic>
        <p:nvPicPr>
          <p:cNvPr id="19" name="Gráfico 18">
            <a:extLst>
              <a:ext uri="{FF2B5EF4-FFF2-40B4-BE49-F238E27FC236}">
                <a16:creationId xmlns:a16="http://schemas.microsoft.com/office/drawing/2014/main" id="{C8B28204-E82C-4E89-A9D6-B604E1606F1A}"/>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646795" y="4729986"/>
            <a:ext cx="270510" cy="270510"/>
          </a:xfrm>
          <a:prstGeom prst="rect">
            <a:avLst/>
          </a:prstGeom>
        </p:spPr>
      </p:pic>
      <p:cxnSp>
        <p:nvCxnSpPr>
          <p:cNvPr id="21" name="Conector recto 20">
            <a:extLst>
              <a:ext uri="{FF2B5EF4-FFF2-40B4-BE49-F238E27FC236}">
                <a16:creationId xmlns:a16="http://schemas.microsoft.com/office/drawing/2014/main" id="{0E0A602E-BFBF-42CF-B771-D82AA82293CC}"/>
              </a:ext>
            </a:extLst>
          </p:cNvPr>
          <p:cNvCxnSpPr>
            <a:cxnSpLocks/>
          </p:cNvCxnSpPr>
          <p:nvPr userDrawn="1"/>
        </p:nvCxnSpPr>
        <p:spPr>
          <a:xfrm flipH="1">
            <a:off x="0" y="45910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2850192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65654872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pic>
        <p:nvPicPr>
          <p:cNvPr id="5" name="Imagen 4" descr="Un dibujo de una persona&#10;&#10;Descripción generada automáticamente con confianza baja">
            <a:extLst>
              <a:ext uri="{FF2B5EF4-FFF2-40B4-BE49-F238E27FC236}">
                <a16:creationId xmlns:a16="http://schemas.microsoft.com/office/drawing/2014/main" id="{2E4E53D9-78C9-45ED-A03F-24A0700E5800}"/>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9377968">
            <a:off x="-8475438" y="-4791054"/>
            <a:ext cx="17738070" cy="17913064"/>
          </a:xfrm>
          <a:prstGeom prst="rect">
            <a:avLst/>
          </a:prstGeom>
        </p:spPr>
      </p:pic>
      <p:pic>
        <p:nvPicPr>
          <p:cNvPr id="6" name="Imagen 5" descr="Un dibujo de una persona&#10;&#10;Descripción generada automáticamente con confianza baja">
            <a:extLst>
              <a:ext uri="{FF2B5EF4-FFF2-40B4-BE49-F238E27FC236}">
                <a16:creationId xmlns:a16="http://schemas.microsoft.com/office/drawing/2014/main" id="{A1089AE2-3AEA-4DC1-9002-BF1C6FCADBBA}"/>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11378661">
            <a:off x="841480" y="-2176169"/>
            <a:ext cx="17738070" cy="17913064"/>
          </a:xfrm>
          <a:prstGeom prst="rect">
            <a:avLst/>
          </a:prstGeom>
        </p:spPr>
      </p:pic>
      <p:sp>
        <p:nvSpPr>
          <p:cNvPr id="2" name="Title 1"/>
          <p:cNvSpPr>
            <a:spLocks noGrp="1"/>
          </p:cNvSpPr>
          <p:nvPr>
            <p:ph type="title"/>
          </p:nvPr>
        </p:nvSpPr>
        <p:spPr>
          <a:xfrm>
            <a:off x="723900" y="2109986"/>
            <a:ext cx="7696200" cy="917132"/>
          </a:xfrm>
        </p:spPr>
        <p:txBody>
          <a:bodyPr anchor="b">
            <a:noAutofit/>
          </a:bodyPr>
          <a:lstStyle>
            <a:lvl1pPr algn="ctr">
              <a:defRPr sz="4000"/>
            </a:lvl1pPr>
          </a:lstStyle>
          <a:p>
            <a:r>
              <a:rPr lang="en-US" dirty="0"/>
              <a:t>Click to edit Master title style</a:t>
            </a:r>
          </a:p>
        </p:txBody>
      </p:sp>
      <p:sp>
        <p:nvSpPr>
          <p:cNvPr id="3" name="Text Placeholder 2"/>
          <p:cNvSpPr>
            <a:spLocks noGrp="1"/>
          </p:cNvSpPr>
          <p:nvPr>
            <p:ph type="body" idx="1" hasCustomPrompt="1"/>
          </p:nvPr>
        </p:nvSpPr>
        <p:spPr>
          <a:xfrm>
            <a:off x="723900" y="3085810"/>
            <a:ext cx="7696200" cy="273224"/>
          </a:xfrm>
        </p:spPr>
        <p:txBody>
          <a:bodyPr>
            <a:noAutofit/>
          </a:bodyPr>
          <a:lstStyle>
            <a:lvl1pPr marL="0" indent="0" algn="ctr">
              <a:buNone/>
              <a:defRPr sz="18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Click to edit Master text styles</a:t>
            </a:r>
          </a:p>
        </p:txBody>
      </p:sp>
      <p:sp>
        <p:nvSpPr>
          <p:cNvPr id="8" name="Text Placeholder 2">
            <a:extLst>
              <a:ext uri="{FF2B5EF4-FFF2-40B4-BE49-F238E27FC236}">
                <a16:creationId xmlns:a16="http://schemas.microsoft.com/office/drawing/2014/main" id="{53FEA4E8-678D-4279-BA7C-4E624B9ABEBE}"/>
              </a:ext>
            </a:extLst>
          </p:cNvPr>
          <p:cNvSpPr>
            <a:spLocks noGrp="1"/>
          </p:cNvSpPr>
          <p:nvPr>
            <p:ph type="body" idx="10"/>
          </p:nvPr>
        </p:nvSpPr>
        <p:spPr>
          <a:xfrm>
            <a:off x="723900" y="1557536"/>
            <a:ext cx="7696200" cy="500247"/>
          </a:xfrm>
        </p:spPr>
        <p:txBody>
          <a:bodyPr>
            <a:noAutofit/>
          </a:bodyPr>
          <a:lstStyle>
            <a:lvl1pPr marL="0" indent="0" algn="ctr">
              <a:buNone/>
              <a:defRPr sz="5400">
                <a:solidFill>
                  <a:schemeClr val="tx1"/>
                </a:solidFill>
                <a:latin typeface="+mj-lt"/>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Click to edit Master text styles</a:t>
            </a:r>
          </a:p>
        </p:txBody>
      </p:sp>
      <p:sp>
        <p:nvSpPr>
          <p:cNvPr id="4" name="Rectángulo 3">
            <a:extLst>
              <a:ext uri="{FF2B5EF4-FFF2-40B4-BE49-F238E27FC236}">
                <a16:creationId xmlns:a16="http://schemas.microsoft.com/office/drawing/2014/main" id="{B1990379-3D8C-45BB-AD21-43A857403D92}"/>
              </a:ext>
            </a:extLst>
          </p:cNvPr>
          <p:cNvSpPr/>
          <p:nvPr userDrawn="1"/>
        </p:nvSpPr>
        <p:spPr>
          <a:xfrm>
            <a:off x="0" y="0"/>
            <a:ext cx="723900" cy="5143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9" name="Rectángulo 8">
            <a:extLst>
              <a:ext uri="{FF2B5EF4-FFF2-40B4-BE49-F238E27FC236}">
                <a16:creationId xmlns:a16="http://schemas.microsoft.com/office/drawing/2014/main" id="{C7E7C745-7D66-4D6E-888C-787EF5FA15CE}"/>
              </a:ext>
            </a:extLst>
          </p:cNvPr>
          <p:cNvSpPr/>
          <p:nvPr userDrawn="1"/>
        </p:nvSpPr>
        <p:spPr>
          <a:xfrm>
            <a:off x="8420100" y="0"/>
            <a:ext cx="723900" cy="5143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0" name="Rectángulo 9">
            <a:extLst>
              <a:ext uri="{FF2B5EF4-FFF2-40B4-BE49-F238E27FC236}">
                <a16:creationId xmlns:a16="http://schemas.microsoft.com/office/drawing/2014/main" id="{98D0CDE5-A0F5-4A8F-92B4-924B25FF89DF}"/>
              </a:ext>
            </a:extLst>
          </p:cNvPr>
          <p:cNvSpPr/>
          <p:nvPr userDrawn="1"/>
        </p:nvSpPr>
        <p:spPr>
          <a:xfrm rot="5400000">
            <a:off x="4295775" y="295275"/>
            <a:ext cx="552450" cy="914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1" name="Rectángulo 10">
            <a:extLst>
              <a:ext uri="{FF2B5EF4-FFF2-40B4-BE49-F238E27FC236}">
                <a16:creationId xmlns:a16="http://schemas.microsoft.com/office/drawing/2014/main" id="{F9A25C21-26AA-4B14-BA4D-2DA9CEAC82A1}"/>
              </a:ext>
            </a:extLst>
          </p:cNvPr>
          <p:cNvSpPr/>
          <p:nvPr userDrawn="1"/>
        </p:nvSpPr>
        <p:spPr>
          <a:xfrm rot="5400000">
            <a:off x="4295775" y="-4295775"/>
            <a:ext cx="552450" cy="914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cxnSp>
        <p:nvCxnSpPr>
          <p:cNvPr id="12" name="Conector recto 11">
            <a:extLst>
              <a:ext uri="{FF2B5EF4-FFF2-40B4-BE49-F238E27FC236}">
                <a16:creationId xmlns:a16="http://schemas.microsoft.com/office/drawing/2014/main" id="{24D35252-7247-448C-A4F1-B6FAF8C8511C}"/>
              </a:ext>
            </a:extLst>
          </p:cNvPr>
          <p:cNvCxnSpPr>
            <a:cxnSpLocks/>
          </p:cNvCxnSpPr>
          <p:nvPr userDrawn="1"/>
        </p:nvCxnSpPr>
        <p:spPr>
          <a:xfrm>
            <a:off x="7239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13" name="Conector recto 12">
            <a:extLst>
              <a:ext uri="{FF2B5EF4-FFF2-40B4-BE49-F238E27FC236}">
                <a16:creationId xmlns:a16="http://schemas.microsoft.com/office/drawing/2014/main" id="{27A58998-1C1B-411E-BCE3-E2D7C28A2A5B}"/>
              </a:ext>
            </a:extLst>
          </p:cNvPr>
          <p:cNvCxnSpPr/>
          <p:nvPr userDrawn="1"/>
        </p:nvCxnSpPr>
        <p:spPr>
          <a:xfrm>
            <a:off x="84201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14" name="Conector recto 13">
            <a:extLst>
              <a:ext uri="{FF2B5EF4-FFF2-40B4-BE49-F238E27FC236}">
                <a16:creationId xmlns:a16="http://schemas.microsoft.com/office/drawing/2014/main" id="{6C053971-258B-4248-9B8C-EE8125F0996A}"/>
              </a:ext>
            </a:extLst>
          </p:cNvPr>
          <p:cNvCxnSpPr>
            <a:cxnSpLocks/>
          </p:cNvCxnSpPr>
          <p:nvPr userDrawn="1"/>
        </p:nvCxnSpPr>
        <p:spPr>
          <a:xfrm flipH="1">
            <a:off x="0" y="5524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pic>
        <p:nvPicPr>
          <p:cNvPr id="15" name="Gráfico 14">
            <a:extLst>
              <a:ext uri="{FF2B5EF4-FFF2-40B4-BE49-F238E27FC236}">
                <a16:creationId xmlns:a16="http://schemas.microsoft.com/office/drawing/2014/main" id="{B20E1126-8249-480F-89AD-9A4C8B3E4693}"/>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140970"/>
            <a:ext cx="270510" cy="270510"/>
          </a:xfrm>
          <a:prstGeom prst="rect">
            <a:avLst/>
          </a:prstGeom>
        </p:spPr>
      </p:pic>
      <p:pic>
        <p:nvPicPr>
          <p:cNvPr id="16" name="Gráfico 15">
            <a:extLst>
              <a:ext uri="{FF2B5EF4-FFF2-40B4-BE49-F238E27FC236}">
                <a16:creationId xmlns:a16="http://schemas.microsoft.com/office/drawing/2014/main" id="{89423F98-505A-4DA5-BCEA-1FC3CCF421C2}"/>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140970"/>
            <a:ext cx="270510" cy="270510"/>
          </a:xfrm>
          <a:prstGeom prst="rect">
            <a:avLst/>
          </a:prstGeom>
        </p:spPr>
      </p:pic>
      <p:pic>
        <p:nvPicPr>
          <p:cNvPr id="17" name="Gráfico 16">
            <a:extLst>
              <a:ext uri="{FF2B5EF4-FFF2-40B4-BE49-F238E27FC236}">
                <a16:creationId xmlns:a16="http://schemas.microsoft.com/office/drawing/2014/main" id="{1E461331-19CB-49FA-80C3-D0A5AE8C5A24}"/>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4729986"/>
            <a:ext cx="270510" cy="270510"/>
          </a:xfrm>
          <a:prstGeom prst="rect">
            <a:avLst/>
          </a:prstGeom>
        </p:spPr>
      </p:pic>
      <p:pic>
        <p:nvPicPr>
          <p:cNvPr id="18" name="Gráfico 17">
            <a:extLst>
              <a:ext uri="{FF2B5EF4-FFF2-40B4-BE49-F238E27FC236}">
                <a16:creationId xmlns:a16="http://schemas.microsoft.com/office/drawing/2014/main" id="{2D286DD6-F3B5-4135-A3FE-6C0AC79E4A19}"/>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4729986"/>
            <a:ext cx="270510" cy="270510"/>
          </a:xfrm>
          <a:prstGeom prst="rect">
            <a:avLst/>
          </a:prstGeom>
        </p:spPr>
      </p:pic>
      <p:cxnSp>
        <p:nvCxnSpPr>
          <p:cNvPr id="20" name="Conector recto 19">
            <a:extLst>
              <a:ext uri="{FF2B5EF4-FFF2-40B4-BE49-F238E27FC236}">
                <a16:creationId xmlns:a16="http://schemas.microsoft.com/office/drawing/2014/main" id="{F28500F4-E531-445D-8EBA-AD5DC4619B58}"/>
              </a:ext>
            </a:extLst>
          </p:cNvPr>
          <p:cNvCxnSpPr>
            <a:cxnSpLocks/>
          </p:cNvCxnSpPr>
          <p:nvPr userDrawn="1"/>
        </p:nvCxnSpPr>
        <p:spPr>
          <a:xfrm flipH="1">
            <a:off x="0" y="45910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5453918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bod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ctr">
              <a:defRPr/>
            </a:lvl1pPr>
          </a:lstStyle>
          <a:p>
            <a:r>
              <a:rPr lang="en-US" dirty="0"/>
              <a:t>Click to edit Master title style</a:t>
            </a:r>
          </a:p>
        </p:txBody>
      </p:sp>
      <p:sp>
        <p:nvSpPr>
          <p:cNvPr id="3" name="Content Placeholder 2"/>
          <p:cNvSpPr>
            <a:spLocks noGrp="1"/>
          </p:cNvSpPr>
          <p:nvPr>
            <p:ph idx="1"/>
          </p:nvPr>
        </p:nvSpPr>
        <p:spPr/>
        <p:txBody>
          <a:bodyPr>
            <a:normAutofit/>
          </a:bodyPr>
          <a:lstStyle>
            <a:lvl1pPr marL="0" indent="0">
              <a:buNone/>
              <a:defRPr sz="1200"/>
            </a:lvl1pPr>
            <a:lvl2pPr marL="342900" indent="0">
              <a:buNone/>
              <a:defRPr sz="1200"/>
            </a:lvl2pPr>
            <a:lvl3pPr marL="685800" indent="0">
              <a:buNone/>
              <a:defRPr sz="1200"/>
            </a:lvl3pPr>
            <a:lvl4pPr marL="1028700" indent="0">
              <a:buNone/>
              <a:defRPr sz="1200"/>
            </a:lvl4pPr>
            <a:lvl5pPr marL="1371600" indent="0">
              <a:buNone/>
              <a:defRPr sz="1200"/>
            </a:lvl5pPr>
          </a:lstStyle>
          <a:p>
            <a:pPr lvl="0"/>
            <a:r>
              <a:rPr lang="en-US" dirty="0"/>
              <a:t>Click to edit Master text styles</a:t>
            </a:r>
          </a:p>
          <a:p>
            <a:pPr lvl="0"/>
            <a:r>
              <a:rPr lang="en-US" dirty="0"/>
              <a:t>Second level</a:t>
            </a:r>
          </a:p>
          <a:p>
            <a:pPr lvl="0"/>
            <a:r>
              <a:rPr lang="en-US" dirty="0"/>
              <a:t>Third level</a:t>
            </a:r>
          </a:p>
          <a:p>
            <a:pPr lvl="0"/>
            <a:r>
              <a:rPr lang="en-US" dirty="0"/>
              <a:t>Fourth level</a:t>
            </a:r>
          </a:p>
          <a:p>
            <a:pPr lvl="0"/>
            <a:r>
              <a:rPr lang="en-US" dirty="0"/>
              <a:t>Fifth level</a:t>
            </a:r>
          </a:p>
        </p:txBody>
      </p:sp>
      <p:pic>
        <p:nvPicPr>
          <p:cNvPr id="4" name="Imagen 3" descr="Un dibujo de una persona&#10;&#10;Descripción generada automáticamente con confianza baja">
            <a:extLst>
              <a:ext uri="{FF2B5EF4-FFF2-40B4-BE49-F238E27FC236}">
                <a16:creationId xmlns:a16="http://schemas.microsoft.com/office/drawing/2014/main" id="{913002D1-0B7C-4053-BBA2-B26CEEE8368B}"/>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10425816">
            <a:off x="-103444" y="3712242"/>
            <a:ext cx="8629206" cy="8714337"/>
          </a:xfrm>
          <a:prstGeom prst="rect">
            <a:avLst/>
          </a:prstGeom>
        </p:spPr>
      </p:pic>
      <p:pic>
        <p:nvPicPr>
          <p:cNvPr id="5" name="Imagen 4" descr="Un dibujo de una persona&#10;&#10;Descripción generada automáticamente con confianza baja">
            <a:extLst>
              <a:ext uri="{FF2B5EF4-FFF2-40B4-BE49-F238E27FC236}">
                <a16:creationId xmlns:a16="http://schemas.microsoft.com/office/drawing/2014/main" id="{A805FDAA-E29B-4F99-8F97-9AA31E2F40B6}"/>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11419315">
            <a:off x="-6274713" y="-3659680"/>
            <a:ext cx="10340052" cy="10442061"/>
          </a:xfrm>
          <a:prstGeom prst="rect">
            <a:avLst/>
          </a:prstGeom>
        </p:spPr>
      </p:pic>
      <p:cxnSp>
        <p:nvCxnSpPr>
          <p:cNvPr id="6" name="Conector recto 5">
            <a:extLst>
              <a:ext uri="{FF2B5EF4-FFF2-40B4-BE49-F238E27FC236}">
                <a16:creationId xmlns:a16="http://schemas.microsoft.com/office/drawing/2014/main" id="{70077E10-2A96-4ABC-B17D-F548A0636BD4}"/>
              </a:ext>
            </a:extLst>
          </p:cNvPr>
          <p:cNvCxnSpPr>
            <a:cxnSpLocks/>
          </p:cNvCxnSpPr>
          <p:nvPr userDrawn="1"/>
        </p:nvCxnSpPr>
        <p:spPr>
          <a:xfrm>
            <a:off x="7239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7" name="Conector recto 6">
            <a:extLst>
              <a:ext uri="{FF2B5EF4-FFF2-40B4-BE49-F238E27FC236}">
                <a16:creationId xmlns:a16="http://schemas.microsoft.com/office/drawing/2014/main" id="{BD6CD9F2-6D61-4412-BB11-1308E68BC601}"/>
              </a:ext>
            </a:extLst>
          </p:cNvPr>
          <p:cNvCxnSpPr/>
          <p:nvPr userDrawn="1"/>
        </p:nvCxnSpPr>
        <p:spPr>
          <a:xfrm>
            <a:off x="84201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8" name="Conector recto 7">
            <a:extLst>
              <a:ext uri="{FF2B5EF4-FFF2-40B4-BE49-F238E27FC236}">
                <a16:creationId xmlns:a16="http://schemas.microsoft.com/office/drawing/2014/main" id="{9AF4CF15-C085-4A2A-A2C6-F1B4A33E1672}"/>
              </a:ext>
            </a:extLst>
          </p:cNvPr>
          <p:cNvCxnSpPr>
            <a:cxnSpLocks/>
          </p:cNvCxnSpPr>
          <p:nvPr userDrawn="1"/>
        </p:nvCxnSpPr>
        <p:spPr>
          <a:xfrm flipH="1">
            <a:off x="0" y="5524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pic>
        <p:nvPicPr>
          <p:cNvPr id="9" name="Gráfico 8">
            <a:extLst>
              <a:ext uri="{FF2B5EF4-FFF2-40B4-BE49-F238E27FC236}">
                <a16:creationId xmlns:a16="http://schemas.microsoft.com/office/drawing/2014/main" id="{ED496B35-AD64-4A2F-A16E-97F86D7C4415}"/>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140970"/>
            <a:ext cx="270510" cy="270510"/>
          </a:xfrm>
          <a:prstGeom prst="rect">
            <a:avLst/>
          </a:prstGeom>
        </p:spPr>
      </p:pic>
      <p:pic>
        <p:nvPicPr>
          <p:cNvPr id="10" name="Gráfico 9">
            <a:extLst>
              <a:ext uri="{FF2B5EF4-FFF2-40B4-BE49-F238E27FC236}">
                <a16:creationId xmlns:a16="http://schemas.microsoft.com/office/drawing/2014/main" id="{FDDBC7B5-E1A9-4124-A9E7-66B410A7C8F8}"/>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140970"/>
            <a:ext cx="270510" cy="270510"/>
          </a:xfrm>
          <a:prstGeom prst="rect">
            <a:avLst/>
          </a:prstGeom>
        </p:spPr>
      </p:pic>
      <p:pic>
        <p:nvPicPr>
          <p:cNvPr id="11" name="Gráfico 10">
            <a:extLst>
              <a:ext uri="{FF2B5EF4-FFF2-40B4-BE49-F238E27FC236}">
                <a16:creationId xmlns:a16="http://schemas.microsoft.com/office/drawing/2014/main" id="{670A4B17-354B-4C4F-8EAA-DF794BF9C64B}"/>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4729986"/>
            <a:ext cx="270510" cy="270510"/>
          </a:xfrm>
          <a:prstGeom prst="rect">
            <a:avLst/>
          </a:prstGeom>
        </p:spPr>
      </p:pic>
      <p:pic>
        <p:nvPicPr>
          <p:cNvPr id="12" name="Gráfico 11">
            <a:extLst>
              <a:ext uri="{FF2B5EF4-FFF2-40B4-BE49-F238E27FC236}">
                <a16:creationId xmlns:a16="http://schemas.microsoft.com/office/drawing/2014/main" id="{670F8072-00DF-4873-8777-DD881E8528D0}"/>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4729986"/>
            <a:ext cx="270510" cy="270510"/>
          </a:xfrm>
          <a:prstGeom prst="rect">
            <a:avLst/>
          </a:prstGeom>
        </p:spPr>
      </p:pic>
      <p:cxnSp>
        <p:nvCxnSpPr>
          <p:cNvPr id="14" name="Conector recto 13">
            <a:extLst>
              <a:ext uri="{FF2B5EF4-FFF2-40B4-BE49-F238E27FC236}">
                <a16:creationId xmlns:a16="http://schemas.microsoft.com/office/drawing/2014/main" id="{929BD384-B526-465A-9DE6-D5192D23AFE1}"/>
              </a:ext>
            </a:extLst>
          </p:cNvPr>
          <p:cNvCxnSpPr>
            <a:cxnSpLocks/>
          </p:cNvCxnSpPr>
          <p:nvPr userDrawn="1"/>
        </p:nvCxnSpPr>
        <p:spPr>
          <a:xfrm flipH="1">
            <a:off x="0" y="45910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2265950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nd two columns">
    <p:spTree>
      <p:nvGrpSpPr>
        <p:cNvPr id="1" name=""/>
        <p:cNvGrpSpPr/>
        <p:nvPr/>
      </p:nvGrpSpPr>
      <p:grpSpPr>
        <a:xfrm>
          <a:off x="0" y="0"/>
          <a:ext cx="0" cy="0"/>
          <a:chOff x="0" y="0"/>
          <a:chExt cx="0" cy="0"/>
        </a:xfrm>
      </p:grpSpPr>
      <p:pic>
        <p:nvPicPr>
          <p:cNvPr id="7" name="Imagen 6" descr="Un dibujo de una persona&#10;&#10;Descripción generada automáticamente con confianza baja">
            <a:extLst>
              <a:ext uri="{FF2B5EF4-FFF2-40B4-BE49-F238E27FC236}">
                <a16:creationId xmlns:a16="http://schemas.microsoft.com/office/drawing/2014/main" id="{313DCF59-91B3-4C01-BA36-D9AD7F9F47B9}"/>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18481508" flipV="1">
            <a:off x="2541921" y="-5345721"/>
            <a:ext cx="10340052" cy="10442061"/>
          </a:xfrm>
          <a:prstGeom prst="rect">
            <a:avLst/>
          </a:prstGeom>
        </p:spPr>
      </p:pic>
      <p:pic>
        <p:nvPicPr>
          <p:cNvPr id="11" name="Imagen 10" descr="Un dibujo de una persona&#10;&#10;Descripción generada automáticamente con confianza baja">
            <a:extLst>
              <a:ext uri="{FF2B5EF4-FFF2-40B4-BE49-F238E27FC236}">
                <a16:creationId xmlns:a16="http://schemas.microsoft.com/office/drawing/2014/main" id="{BD5472B5-CBE6-403D-B641-1F84154EAFDF}"/>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18481508" flipV="1">
            <a:off x="-3737974" y="1392783"/>
            <a:ext cx="10340052" cy="10442061"/>
          </a:xfrm>
          <a:prstGeom prst="rect">
            <a:avLst/>
          </a:prstGeom>
        </p:spPr>
      </p:pic>
      <p:sp>
        <p:nvSpPr>
          <p:cNvPr id="3" name="Content Placeholder 2"/>
          <p:cNvSpPr>
            <a:spLocks noGrp="1"/>
          </p:cNvSpPr>
          <p:nvPr>
            <p:ph sz="half" idx="1"/>
          </p:nvPr>
        </p:nvSpPr>
        <p:spPr>
          <a:xfrm>
            <a:off x="5129982" y="3877227"/>
            <a:ext cx="2915263" cy="458794"/>
          </a:xfrm>
        </p:spPr>
        <p:txBody>
          <a:bodyPr>
            <a:noAutofit/>
          </a:bodyPr>
          <a:lstStyle>
            <a:lvl1pPr marL="0" indent="0" algn="ctr">
              <a:buNone/>
              <a:defRPr sz="1600"/>
            </a:lvl1pPr>
            <a:lvl2pPr algn="ctr">
              <a:defRPr sz="1600"/>
            </a:lvl2pPr>
            <a:lvl3pPr algn="ctr">
              <a:defRPr sz="1600"/>
            </a:lvl3pPr>
            <a:lvl4pPr algn="ctr">
              <a:defRPr sz="1600"/>
            </a:lvl4pPr>
            <a:lvl5pPr algn="ct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29982" y="2141644"/>
            <a:ext cx="2915263" cy="457200"/>
          </a:xfrm>
        </p:spPr>
        <p:txBody>
          <a:bodyPr>
            <a:noAutofit/>
          </a:bodyPr>
          <a:lstStyle>
            <a:lvl1pPr marL="0" indent="0" algn="ctr">
              <a:buNone/>
              <a:defRPr sz="1600"/>
            </a:lvl1pPr>
            <a:lvl2pPr algn="ctr">
              <a:defRPr sz="1600"/>
            </a:lvl2pPr>
            <a:lvl3pPr algn="ctr">
              <a:defRPr sz="1600"/>
            </a:lvl3pPr>
            <a:lvl4pPr algn="ctr">
              <a:defRPr sz="1600"/>
            </a:lvl4pPr>
            <a:lvl5pPr algn="ct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647D2E8C-1B66-4B58-9E61-419F96DF96F9}"/>
              </a:ext>
            </a:extLst>
          </p:cNvPr>
          <p:cNvSpPr>
            <a:spLocks noGrp="1"/>
          </p:cNvSpPr>
          <p:nvPr>
            <p:ph type="title"/>
          </p:nvPr>
        </p:nvSpPr>
        <p:spPr/>
        <p:txBody>
          <a:bodyPr/>
          <a:lstStyle>
            <a:lvl1pPr algn="ctr">
              <a:defRPr/>
            </a:lvl1pPr>
          </a:lstStyle>
          <a:p>
            <a:r>
              <a:rPr lang="en-US" dirty="0"/>
              <a:t>Click to edit Master title style</a:t>
            </a:r>
          </a:p>
        </p:txBody>
      </p:sp>
      <p:sp>
        <p:nvSpPr>
          <p:cNvPr id="9" name="Text Placeholder 2">
            <a:extLst>
              <a:ext uri="{FF2B5EF4-FFF2-40B4-BE49-F238E27FC236}">
                <a16:creationId xmlns:a16="http://schemas.microsoft.com/office/drawing/2014/main" id="{157D406E-515A-4F43-9A01-A05A4C6D1924}"/>
              </a:ext>
            </a:extLst>
          </p:cNvPr>
          <p:cNvSpPr>
            <a:spLocks noGrp="1"/>
          </p:cNvSpPr>
          <p:nvPr>
            <p:ph type="body" idx="14"/>
          </p:nvPr>
        </p:nvSpPr>
        <p:spPr>
          <a:xfrm>
            <a:off x="5129982" y="3560263"/>
            <a:ext cx="2915263" cy="392482"/>
          </a:xfrm>
        </p:spPr>
        <p:txBody>
          <a:bodyPr>
            <a:noAutofit/>
          </a:bodyPr>
          <a:lstStyle>
            <a:lvl1pPr marL="0" indent="0" algn="ctr">
              <a:buNone/>
              <a:defRPr sz="2100">
                <a:solidFill>
                  <a:schemeClr val="tx1"/>
                </a:solidFill>
                <a:latin typeface="Syncopate" panose="02060507000000020003" pitchFamily="18" charset="0"/>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Click to edit Master text styles</a:t>
            </a:r>
          </a:p>
        </p:txBody>
      </p:sp>
      <p:sp>
        <p:nvSpPr>
          <p:cNvPr id="10" name="Text Placeholder 2">
            <a:extLst>
              <a:ext uri="{FF2B5EF4-FFF2-40B4-BE49-F238E27FC236}">
                <a16:creationId xmlns:a16="http://schemas.microsoft.com/office/drawing/2014/main" id="{65C9BD97-A085-490E-8875-69685121698A}"/>
              </a:ext>
            </a:extLst>
          </p:cNvPr>
          <p:cNvSpPr>
            <a:spLocks noGrp="1"/>
          </p:cNvSpPr>
          <p:nvPr>
            <p:ph type="body" idx="17"/>
          </p:nvPr>
        </p:nvSpPr>
        <p:spPr>
          <a:xfrm>
            <a:off x="5129982" y="1848595"/>
            <a:ext cx="2915263" cy="392482"/>
          </a:xfrm>
        </p:spPr>
        <p:txBody>
          <a:bodyPr>
            <a:noAutofit/>
          </a:bodyPr>
          <a:lstStyle>
            <a:lvl1pPr marL="0" indent="0" algn="ctr">
              <a:buNone/>
              <a:defRPr sz="2100">
                <a:solidFill>
                  <a:schemeClr val="tx1"/>
                </a:solidFill>
                <a:latin typeface="Syncopate" panose="02060507000000020003" pitchFamily="18" charset="0"/>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Click to edit Master text styles</a:t>
            </a:r>
          </a:p>
        </p:txBody>
      </p:sp>
      <p:cxnSp>
        <p:nvCxnSpPr>
          <p:cNvPr id="12" name="Conector recto 11">
            <a:extLst>
              <a:ext uri="{FF2B5EF4-FFF2-40B4-BE49-F238E27FC236}">
                <a16:creationId xmlns:a16="http://schemas.microsoft.com/office/drawing/2014/main" id="{B966BB6A-CA01-4FD8-8B7C-7243B752D87C}"/>
              </a:ext>
            </a:extLst>
          </p:cNvPr>
          <p:cNvCxnSpPr>
            <a:cxnSpLocks/>
          </p:cNvCxnSpPr>
          <p:nvPr userDrawn="1"/>
        </p:nvCxnSpPr>
        <p:spPr>
          <a:xfrm>
            <a:off x="7239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13" name="Conector recto 12">
            <a:extLst>
              <a:ext uri="{FF2B5EF4-FFF2-40B4-BE49-F238E27FC236}">
                <a16:creationId xmlns:a16="http://schemas.microsoft.com/office/drawing/2014/main" id="{CE8D8C46-6F6D-467C-BBDE-31E3AE7EB598}"/>
              </a:ext>
            </a:extLst>
          </p:cNvPr>
          <p:cNvCxnSpPr/>
          <p:nvPr userDrawn="1"/>
        </p:nvCxnSpPr>
        <p:spPr>
          <a:xfrm>
            <a:off x="84201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14" name="Conector recto 13">
            <a:extLst>
              <a:ext uri="{FF2B5EF4-FFF2-40B4-BE49-F238E27FC236}">
                <a16:creationId xmlns:a16="http://schemas.microsoft.com/office/drawing/2014/main" id="{7CEB77B7-2BA1-43DD-9AFC-E7A32D697A19}"/>
              </a:ext>
            </a:extLst>
          </p:cNvPr>
          <p:cNvCxnSpPr>
            <a:cxnSpLocks/>
          </p:cNvCxnSpPr>
          <p:nvPr userDrawn="1"/>
        </p:nvCxnSpPr>
        <p:spPr>
          <a:xfrm flipH="1">
            <a:off x="0" y="5524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pic>
        <p:nvPicPr>
          <p:cNvPr id="15" name="Gráfico 14">
            <a:extLst>
              <a:ext uri="{FF2B5EF4-FFF2-40B4-BE49-F238E27FC236}">
                <a16:creationId xmlns:a16="http://schemas.microsoft.com/office/drawing/2014/main" id="{6E70F535-82C3-4EE5-ABE4-C2649CCF01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140970"/>
            <a:ext cx="270510" cy="270510"/>
          </a:xfrm>
          <a:prstGeom prst="rect">
            <a:avLst/>
          </a:prstGeom>
        </p:spPr>
      </p:pic>
      <p:pic>
        <p:nvPicPr>
          <p:cNvPr id="16" name="Gráfico 15">
            <a:extLst>
              <a:ext uri="{FF2B5EF4-FFF2-40B4-BE49-F238E27FC236}">
                <a16:creationId xmlns:a16="http://schemas.microsoft.com/office/drawing/2014/main" id="{4F10E29A-4AFD-4C4E-9A84-D034994A1905}"/>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140970"/>
            <a:ext cx="270510" cy="270510"/>
          </a:xfrm>
          <a:prstGeom prst="rect">
            <a:avLst/>
          </a:prstGeom>
        </p:spPr>
      </p:pic>
      <p:pic>
        <p:nvPicPr>
          <p:cNvPr id="17" name="Gráfico 16">
            <a:extLst>
              <a:ext uri="{FF2B5EF4-FFF2-40B4-BE49-F238E27FC236}">
                <a16:creationId xmlns:a16="http://schemas.microsoft.com/office/drawing/2014/main" id="{0BC8A6FA-3F7D-4355-A865-60DF027536E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4729986"/>
            <a:ext cx="270510" cy="270510"/>
          </a:xfrm>
          <a:prstGeom prst="rect">
            <a:avLst/>
          </a:prstGeom>
        </p:spPr>
      </p:pic>
      <p:pic>
        <p:nvPicPr>
          <p:cNvPr id="18" name="Gráfico 17">
            <a:extLst>
              <a:ext uri="{FF2B5EF4-FFF2-40B4-BE49-F238E27FC236}">
                <a16:creationId xmlns:a16="http://schemas.microsoft.com/office/drawing/2014/main" id="{072A19E6-3913-4F33-950C-BF530BCCBF48}"/>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4729986"/>
            <a:ext cx="270510" cy="270510"/>
          </a:xfrm>
          <a:prstGeom prst="rect">
            <a:avLst/>
          </a:prstGeom>
        </p:spPr>
      </p:pic>
      <p:cxnSp>
        <p:nvCxnSpPr>
          <p:cNvPr id="20" name="Conector recto 19">
            <a:extLst>
              <a:ext uri="{FF2B5EF4-FFF2-40B4-BE49-F238E27FC236}">
                <a16:creationId xmlns:a16="http://schemas.microsoft.com/office/drawing/2014/main" id="{B344BD8B-AEC5-47C9-9D51-EA979CFD3B64}"/>
              </a:ext>
            </a:extLst>
          </p:cNvPr>
          <p:cNvCxnSpPr>
            <a:cxnSpLocks/>
          </p:cNvCxnSpPr>
          <p:nvPr userDrawn="1"/>
        </p:nvCxnSpPr>
        <p:spPr>
          <a:xfrm flipH="1">
            <a:off x="0" y="45910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8022940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12" name="Imagen 11" descr="Un dibujo de una persona&#10;&#10;Descripción generada automáticamente con confianza baja">
            <a:extLst>
              <a:ext uri="{FF2B5EF4-FFF2-40B4-BE49-F238E27FC236}">
                <a16:creationId xmlns:a16="http://schemas.microsoft.com/office/drawing/2014/main" id="{D4747929-B9CF-46CB-92C8-7FB1E972B73D}"/>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flipH="1" flipV="1">
            <a:off x="613063" y="3879675"/>
            <a:ext cx="10340052" cy="10442061"/>
          </a:xfrm>
          <a:prstGeom prst="rect">
            <a:avLst/>
          </a:prstGeom>
        </p:spPr>
      </p:pic>
      <p:pic>
        <p:nvPicPr>
          <p:cNvPr id="13" name="Imagen 12" descr="Un dibujo de una persona&#10;&#10;Descripción generada automáticamente con confianza baja">
            <a:extLst>
              <a:ext uri="{FF2B5EF4-FFF2-40B4-BE49-F238E27FC236}">
                <a16:creationId xmlns:a16="http://schemas.microsoft.com/office/drawing/2014/main" id="{6E662C39-6546-4AEE-A488-7FB0D83DA42D}"/>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18144131" flipH="1" flipV="1">
            <a:off x="-7219744" y="-5166225"/>
            <a:ext cx="12034195" cy="12152917"/>
          </a:xfrm>
          <a:prstGeom prst="rect">
            <a:avLst/>
          </a:prstGeom>
        </p:spPr>
      </p:pic>
      <p:pic>
        <p:nvPicPr>
          <p:cNvPr id="11" name="Imagen 10" descr="Un dibujo de una persona&#10;&#10;Descripción generada automáticamente con confianza baja">
            <a:extLst>
              <a:ext uri="{FF2B5EF4-FFF2-40B4-BE49-F238E27FC236}">
                <a16:creationId xmlns:a16="http://schemas.microsoft.com/office/drawing/2014/main" id="{1A849561-072F-4E08-AE51-B32FB0D96DC5}"/>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flipH="1" flipV="1">
            <a:off x="4572000" y="-6429973"/>
            <a:ext cx="12298535" cy="12419865"/>
          </a:xfrm>
          <a:prstGeom prst="rect">
            <a:avLst/>
          </a:prstGeom>
        </p:spPr>
      </p:pic>
      <p:sp>
        <p:nvSpPr>
          <p:cNvPr id="2" name="Title 1"/>
          <p:cNvSpPr>
            <a:spLocks noGrp="1"/>
          </p:cNvSpPr>
          <p:nvPr>
            <p:ph type="title"/>
          </p:nvPr>
        </p:nvSpPr>
        <p:spPr/>
        <p:txBody>
          <a:bodyPr/>
          <a:lstStyle>
            <a:lvl1pPr algn="ctr">
              <a:defRPr/>
            </a:lvl1pPr>
          </a:lstStyle>
          <a:p>
            <a:r>
              <a:rPr lang="en-US" dirty="0"/>
              <a:t>Click to edit Master title style</a:t>
            </a:r>
          </a:p>
        </p:txBody>
      </p:sp>
      <p:cxnSp>
        <p:nvCxnSpPr>
          <p:cNvPr id="3" name="Conector recto 2">
            <a:extLst>
              <a:ext uri="{FF2B5EF4-FFF2-40B4-BE49-F238E27FC236}">
                <a16:creationId xmlns:a16="http://schemas.microsoft.com/office/drawing/2014/main" id="{3CECED3D-A0AF-47B7-B657-F66C3B503DB8}"/>
              </a:ext>
            </a:extLst>
          </p:cNvPr>
          <p:cNvCxnSpPr/>
          <p:nvPr userDrawn="1"/>
        </p:nvCxnSpPr>
        <p:spPr>
          <a:xfrm>
            <a:off x="7239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4" name="Conector recto 3">
            <a:extLst>
              <a:ext uri="{FF2B5EF4-FFF2-40B4-BE49-F238E27FC236}">
                <a16:creationId xmlns:a16="http://schemas.microsoft.com/office/drawing/2014/main" id="{CD3949BC-F7C9-4B1D-9C81-514B0289D273}"/>
              </a:ext>
            </a:extLst>
          </p:cNvPr>
          <p:cNvCxnSpPr/>
          <p:nvPr userDrawn="1"/>
        </p:nvCxnSpPr>
        <p:spPr>
          <a:xfrm>
            <a:off x="84201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5" name="Conector recto 4">
            <a:extLst>
              <a:ext uri="{FF2B5EF4-FFF2-40B4-BE49-F238E27FC236}">
                <a16:creationId xmlns:a16="http://schemas.microsoft.com/office/drawing/2014/main" id="{54B5CEA3-3E65-49B8-8747-8C4281070708}"/>
              </a:ext>
            </a:extLst>
          </p:cNvPr>
          <p:cNvCxnSpPr>
            <a:cxnSpLocks/>
          </p:cNvCxnSpPr>
          <p:nvPr userDrawn="1"/>
        </p:nvCxnSpPr>
        <p:spPr>
          <a:xfrm flipH="1">
            <a:off x="0" y="5524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6" name="Conector recto 5">
            <a:extLst>
              <a:ext uri="{FF2B5EF4-FFF2-40B4-BE49-F238E27FC236}">
                <a16:creationId xmlns:a16="http://schemas.microsoft.com/office/drawing/2014/main" id="{6C4EED27-4568-4E1F-8142-78897A99403D}"/>
              </a:ext>
            </a:extLst>
          </p:cNvPr>
          <p:cNvCxnSpPr>
            <a:cxnSpLocks/>
          </p:cNvCxnSpPr>
          <p:nvPr userDrawn="1"/>
        </p:nvCxnSpPr>
        <p:spPr>
          <a:xfrm flipH="1">
            <a:off x="0" y="45910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pic>
        <p:nvPicPr>
          <p:cNvPr id="7" name="Gráfico 6">
            <a:extLst>
              <a:ext uri="{FF2B5EF4-FFF2-40B4-BE49-F238E27FC236}">
                <a16:creationId xmlns:a16="http://schemas.microsoft.com/office/drawing/2014/main" id="{DAFFCA94-2D00-42B8-8036-DAC58E6645D5}"/>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140970"/>
            <a:ext cx="270510" cy="270510"/>
          </a:xfrm>
          <a:prstGeom prst="rect">
            <a:avLst/>
          </a:prstGeom>
        </p:spPr>
      </p:pic>
      <p:pic>
        <p:nvPicPr>
          <p:cNvPr id="8" name="Gráfico 7">
            <a:extLst>
              <a:ext uri="{FF2B5EF4-FFF2-40B4-BE49-F238E27FC236}">
                <a16:creationId xmlns:a16="http://schemas.microsoft.com/office/drawing/2014/main" id="{7478632B-4842-4D52-B1E9-20ED5CCF8590}"/>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140970"/>
            <a:ext cx="270510" cy="270510"/>
          </a:xfrm>
          <a:prstGeom prst="rect">
            <a:avLst/>
          </a:prstGeom>
        </p:spPr>
      </p:pic>
      <p:pic>
        <p:nvPicPr>
          <p:cNvPr id="9" name="Gráfico 8">
            <a:extLst>
              <a:ext uri="{FF2B5EF4-FFF2-40B4-BE49-F238E27FC236}">
                <a16:creationId xmlns:a16="http://schemas.microsoft.com/office/drawing/2014/main" id="{69D7EA39-C71C-4FD3-8E1F-8D954191CFD1}"/>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4732019"/>
            <a:ext cx="270510" cy="270510"/>
          </a:xfrm>
          <a:prstGeom prst="rect">
            <a:avLst/>
          </a:prstGeom>
        </p:spPr>
      </p:pic>
      <p:pic>
        <p:nvPicPr>
          <p:cNvPr id="10" name="Gráfico 9">
            <a:extLst>
              <a:ext uri="{FF2B5EF4-FFF2-40B4-BE49-F238E27FC236}">
                <a16:creationId xmlns:a16="http://schemas.microsoft.com/office/drawing/2014/main" id="{EA6A1638-4234-4A46-B996-EB690C737365}"/>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4732019"/>
            <a:ext cx="270510" cy="270510"/>
          </a:xfrm>
          <a:prstGeom prst="rect">
            <a:avLst/>
          </a:prstGeom>
        </p:spPr>
      </p:pic>
    </p:spTree>
    <p:extLst>
      <p:ext uri="{BB962C8B-B14F-4D97-AF65-F5344CB8AC3E}">
        <p14:creationId xmlns:p14="http://schemas.microsoft.com/office/powerpoint/2010/main" val="189681833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1">
    <p:spTree>
      <p:nvGrpSpPr>
        <p:cNvPr id="1" name=""/>
        <p:cNvGrpSpPr/>
        <p:nvPr/>
      </p:nvGrpSpPr>
      <p:grpSpPr>
        <a:xfrm>
          <a:off x="0" y="0"/>
          <a:ext cx="0" cy="0"/>
          <a:chOff x="0" y="0"/>
          <a:chExt cx="0" cy="0"/>
        </a:xfrm>
      </p:grpSpPr>
      <p:pic>
        <p:nvPicPr>
          <p:cNvPr id="12" name="Imagen 11" descr="Un dibujo de una persona&#10;&#10;Descripción generada automáticamente con confianza baja">
            <a:extLst>
              <a:ext uri="{FF2B5EF4-FFF2-40B4-BE49-F238E27FC236}">
                <a16:creationId xmlns:a16="http://schemas.microsoft.com/office/drawing/2014/main" id="{F6D78A94-694B-45EB-B4B6-EDE5AA83A698}"/>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3455869" flipH="1">
            <a:off x="-3862714" y="1479935"/>
            <a:ext cx="12034195" cy="12152917"/>
          </a:xfrm>
          <a:prstGeom prst="rect">
            <a:avLst/>
          </a:prstGeom>
        </p:spPr>
      </p:pic>
      <p:pic>
        <p:nvPicPr>
          <p:cNvPr id="13" name="Imagen 12" descr="Un dibujo de una persona&#10;&#10;Descripción generada automáticamente con confianza baja">
            <a:extLst>
              <a:ext uri="{FF2B5EF4-FFF2-40B4-BE49-F238E27FC236}">
                <a16:creationId xmlns:a16="http://schemas.microsoft.com/office/drawing/2014/main" id="{D11E3E80-C0EA-46B7-B6E8-688C1F0C4030}"/>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10381091" flipH="1">
            <a:off x="4492004" y="-4960843"/>
            <a:ext cx="12034195" cy="12152917"/>
          </a:xfrm>
          <a:prstGeom prst="rect">
            <a:avLst/>
          </a:prstGeom>
        </p:spPr>
      </p:pic>
      <p:sp>
        <p:nvSpPr>
          <p:cNvPr id="2" name="Title 1"/>
          <p:cNvSpPr>
            <a:spLocks noGrp="1"/>
          </p:cNvSpPr>
          <p:nvPr>
            <p:ph type="title"/>
          </p:nvPr>
        </p:nvSpPr>
        <p:spPr/>
        <p:txBody>
          <a:bodyPr/>
          <a:lstStyle>
            <a:lvl1pPr algn="ctr">
              <a:defRPr/>
            </a:lvl1pPr>
          </a:lstStyle>
          <a:p>
            <a:r>
              <a:rPr lang="en-US" dirty="0"/>
              <a:t>Click to edit Master title style</a:t>
            </a:r>
          </a:p>
        </p:txBody>
      </p:sp>
      <p:cxnSp>
        <p:nvCxnSpPr>
          <p:cNvPr id="3" name="Conector recto 2">
            <a:extLst>
              <a:ext uri="{FF2B5EF4-FFF2-40B4-BE49-F238E27FC236}">
                <a16:creationId xmlns:a16="http://schemas.microsoft.com/office/drawing/2014/main" id="{3CECED3D-A0AF-47B7-B657-F66C3B503DB8}"/>
              </a:ext>
            </a:extLst>
          </p:cNvPr>
          <p:cNvCxnSpPr/>
          <p:nvPr userDrawn="1"/>
        </p:nvCxnSpPr>
        <p:spPr>
          <a:xfrm>
            <a:off x="7239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4" name="Conector recto 3">
            <a:extLst>
              <a:ext uri="{FF2B5EF4-FFF2-40B4-BE49-F238E27FC236}">
                <a16:creationId xmlns:a16="http://schemas.microsoft.com/office/drawing/2014/main" id="{CD3949BC-F7C9-4B1D-9C81-514B0289D273}"/>
              </a:ext>
            </a:extLst>
          </p:cNvPr>
          <p:cNvCxnSpPr/>
          <p:nvPr userDrawn="1"/>
        </p:nvCxnSpPr>
        <p:spPr>
          <a:xfrm>
            <a:off x="84201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5" name="Conector recto 4">
            <a:extLst>
              <a:ext uri="{FF2B5EF4-FFF2-40B4-BE49-F238E27FC236}">
                <a16:creationId xmlns:a16="http://schemas.microsoft.com/office/drawing/2014/main" id="{54B5CEA3-3E65-49B8-8747-8C4281070708}"/>
              </a:ext>
            </a:extLst>
          </p:cNvPr>
          <p:cNvCxnSpPr>
            <a:cxnSpLocks/>
          </p:cNvCxnSpPr>
          <p:nvPr userDrawn="1"/>
        </p:nvCxnSpPr>
        <p:spPr>
          <a:xfrm flipH="1">
            <a:off x="0" y="5524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6" name="Conector recto 5">
            <a:extLst>
              <a:ext uri="{FF2B5EF4-FFF2-40B4-BE49-F238E27FC236}">
                <a16:creationId xmlns:a16="http://schemas.microsoft.com/office/drawing/2014/main" id="{6C4EED27-4568-4E1F-8142-78897A99403D}"/>
              </a:ext>
            </a:extLst>
          </p:cNvPr>
          <p:cNvCxnSpPr>
            <a:cxnSpLocks/>
          </p:cNvCxnSpPr>
          <p:nvPr userDrawn="1"/>
        </p:nvCxnSpPr>
        <p:spPr>
          <a:xfrm flipH="1">
            <a:off x="0" y="45910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pic>
        <p:nvPicPr>
          <p:cNvPr id="7" name="Gráfico 6">
            <a:extLst>
              <a:ext uri="{FF2B5EF4-FFF2-40B4-BE49-F238E27FC236}">
                <a16:creationId xmlns:a16="http://schemas.microsoft.com/office/drawing/2014/main" id="{DAFFCA94-2D00-42B8-8036-DAC58E6645D5}"/>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140970"/>
            <a:ext cx="270510" cy="270510"/>
          </a:xfrm>
          <a:prstGeom prst="rect">
            <a:avLst/>
          </a:prstGeom>
        </p:spPr>
      </p:pic>
      <p:pic>
        <p:nvPicPr>
          <p:cNvPr id="8" name="Gráfico 7">
            <a:extLst>
              <a:ext uri="{FF2B5EF4-FFF2-40B4-BE49-F238E27FC236}">
                <a16:creationId xmlns:a16="http://schemas.microsoft.com/office/drawing/2014/main" id="{7478632B-4842-4D52-B1E9-20ED5CCF8590}"/>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140970"/>
            <a:ext cx="270510" cy="270510"/>
          </a:xfrm>
          <a:prstGeom prst="rect">
            <a:avLst/>
          </a:prstGeom>
        </p:spPr>
      </p:pic>
      <p:pic>
        <p:nvPicPr>
          <p:cNvPr id="9" name="Gráfico 8">
            <a:extLst>
              <a:ext uri="{FF2B5EF4-FFF2-40B4-BE49-F238E27FC236}">
                <a16:creationId xmlns:a16="http://schemas.microsoft.com/office/drawing/2014/main" id="{69D7EA39-C71C-4FD3-8E1F-8D954191CFD1}"/>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4732019"/>
            <a:ext cx="270510" cy="270510"/>
          </a:xfrm>
          <a:prstGeom prst="rect">
            <a:avLst/>
          </a:prstGeom>
        </p:spPr>
      </p:pic>
      <p:pic>
        <p:nvPicPr>
          <p:cNvPr id="10" name="Gráfico 9">
            <a:extLst>
              <a:ext uri="{FF2B5EF4-FFF2-40B4-BE49-F238E27FC236}">
                <a16:creationId xmlns:a16="http://schemas.microsoft.com/office/drawing/2014/main" id="{EA6A1638-4234-4A46-B996-EB690C737365}"/>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4732019"/>
            <a:ext cx="270510" cy="270510"/>
          </a:xfrm>
          <a:prstGeom prst="rect">
            <a:avLst/>
          </a:prstGeom>
        </p:spPr>
      </p:pic>
    </p:spTree>
    <p:extLst>
      <p:ext uri="{BB962C8B-B14F-4D97-AF65-F5344CB8AC3E}">
        <p14:creationId xmlns:p14="http://schemas.microsoft.com/office/powerpoint/2010/main" val="12922204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One column text">
    <p:spTree>
      <p:nvGrpSpPr>
        <p:cNvPr id="1" name=""/>
        <p:cNvGrpSpPr/>
        <p:nvPr/>
      </p:nvGrpSpPr>
      <p:grpSpPr>
        <a:xfrm>
          <a:off x="0" y="0"/>
          <a:ext cx="0" cy="0"/>
          <a:chOff x="0" y="0"/>
          <a:chExt cx="0" cy="0"/>
        </a:xfrm>
      </p:grpSpPr>
      <p:pic>
        <p:nvPicPr>
          <p:cNvPr id="5" name="Imagen 4" descr="Un dibujo de una persona&#10;&#10;Descripción generada automáticamente con confianza baja">
            <a:extLst>
              <a:ext uri="{FF2B5EF4-FFF2-40B4-BE49-F238E27FC236}">
                <a16:creationId xmlns:a16="http://schemas.microsoft.com/office/drawing/2014/main" id="{6293E036-A8F3-4738-9F29-A0141936ABD5}"/>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3218863">
            <a:off x="6465863" y="-2437118"/>
            <a:ext cx="14488909" cy="14631848"/>
          </a:xfrm>
          <a:prstGeom prst="rect">
            <a:avLst/>
          </a:prstGeom>
        </p:spPr>
      </p:pic>
      <p:pic>
        <p:nvPicPr>
          <p:cNvPr id="6" name="Imagen 5" descr="Un dibujo de una persona&#10;&#10;Descripción generada automáticamente con confianza baja">
            <a:extLst>
              <a:ext uri="{FF2B5EF4-FFF2-40B4-BE49-F238E27FC236}">
                <a16:creationId xmlns:a16="http://schemas.microsoft.com/office/drawing/2014/main" id="{AF04B8F6-E8D9-4239-8830-FE48A8F48044}"/>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9369153">
            <a:off x="-5334176" y="-7532438"/>
            <a:ext cx="13241214" cy="13371844"/>
          </a:xfrm>
          <a:prstGeom prst="rect">
            <a:avLst/>
          </a:prstGeom>
        </p:spPr>
      </p:pic>
      <p:sp>
        <p:nvSpPr>
          <p:cNvPr id="4" name="Content Placeholder 3">
            <a:extLst>
              <a:ext uri="{FF2B5EF4-FFF2-40B4-BE49-F238E27FC236}">
                <a16:creationId xmlns:a16="http://schemas.microsoft.com/office/drawing/2014/main" id="{768F7DF3-02F3-41BF-A060-159BA21B5D03}"/>
              </a:ext>
            </a:extLst>
          </p:cNvPr>
          <p:cNvSpPr>
            <a:spLocks noGrp="1"/>
          </p:cNvSpPr>
          <p:nvPr>
            <p:ph sz="half" idx="2"/>
          </p:nvPr>
        </p:nvSpPr>
        <p:spPr>
          <a:xfrm>
            <a:off x="723900" y="1613334"/>
            <a:ext cx="4224183" cy="2763441"/>
          </a:xfrm>
        </p:spPr>
        <p:txBody>
          <a:bodyPr>
            <a:normAutofit/>
          </a:bodyPr>
          <a:lstStyle>
            <a:lvl1pPr marL="0" indent="0">
              <a:buNone/>
              <a:defRPr sz="1600"/>
            </a:lvl1pPr>
            <a:lvl2pPr>
              <a:defRPr sz="1600"/>
            </a:lvl2pPr>
            <a:lvl3pPr>
              <a:defRPr sz="1600"/>
            </a:lvl3pPr>
            <a:lvl4pPr>
              <a:defRPr sz="1600"/>
            </a:lvl4pPr>
            <a:lvl5pP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itle 7">
            <a:extLst>
              <a:ext uri="{FF2B5EF4-FFF2-40B4-BE49-F238E27FC236}">
                <a16:creationId xmlns:a16="http://schemas.microsoft.com/office/drawing/2014/main" id="{58967345-DB07-428F-8914-C3F421A8AF4B}"/>
              </a:ext>
            </a:extLst>
          </p:cNvPr>
          <p:cNvSpPr>
            <a:spLocks noGrp="1"/>
          </p:cNvSpPr>
          <p:nvPr>
            <p:ph type="title"/>
          </p:nvPr>
        </p:nvSpPr>
        <p:spPr>
          <a:xfrm>
            <a:off x="723900" y="552450"/>
            <a:ext cx="7696200" cy="715566"/>
          </a:xfrm>
        </p:spPr>
        <p:txBody>
          <a:bodyPr/>
          <a:lstStyle/>
          <a:p>
            <a:r>
              <a:rPr lang="en-US" dirty="0"/>
              <a:t>Click to edit Master title style</a:t>
            </a:r>
          </a:p>
        </p:txBody>
      </p:sp>
      <p:cxnSp>
        <p:nvCxnSpPr>
          <p:cNvPr id="7" name="Conector recto 6">
            <a:extLst>
              <a:ext uri="{FF2B5EF4-FFF2-40B4-BE49-F238E27FC236}">
                <a16:creationId xmlns:a16="http://schemas.microsoft.com/office/drawing/2014/main" id="{4271E0AC-9E55-40C4-B043-CB069AF898DB}"/>
              </a:ext>
            </a:extLst>
          </p:cNvPr>
          <p:cNvCxnSpPr/>
          <p:nvPr userDrawn="1"/>
        </p:nvCxnSpPr>
        <p:spPr>
          <a:xfrm>
            <a:off x="7239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8" name="Conector recto 7">
            <a:extLst>
              <a:ext uri="{FF2B5EF4-FFF2-40B4-BE49-F238E27FC236}">
                <a16:creationId xmlns:a16="http://schemas.microsoft.com/office/drawing/2014/main" id="{598EC35C-8635-45CF-8E9C-C414936A221A}"/>
              </a:ext>
            </a:extLst>
          </p:cNvPr>
          <p:cNvCxnSpPr>
            <a:cxnSpLocks/>
          </p:cNvCxnSpPr>
          <p:nvPr userDrawn="1"/>
        </p:nvCxnSpPr>
        <p:spPr>
          <a:xfrm flipH="1">
            <a:off x="0" y="5524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9" name="Conector recto 8">
            <a:extLst>
              <a:ext uri="{FF2B5EF4-FFF2-40B4-BE49-F238E27FC236}">
                <a16:creationId xmlns:a16="http://schemas.microsoft.com/office/drawing/2014/main" id="{528E7AA1-6FAB-441B-9444-6B44EF9129A4}"/>
              </a:ext>
            </a:extLst>
          </p:cNvPr>
          <p:cNvCxnSpPr>
            <a:cxnSpLocks/>
          </p:cNvCxnSpPr>
          <p:nvPr userDrawn="1"/>
        </p:nvCxnSpPr>
        <p:spPr>
          <a:xfrm flipH="1">
            <a:off x="0" y="45910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pic>
        <p:nvPicPr>
          <p:cNvPr id="11" name="Gráfico 10">
            <a:extLst>
              <a:ext uri="{FF2B5EF4-FFF2-40B4-BE49-F238E27FC236}">
                <a16:creationId xmlns:a16="http://schemas.microsoft.com/office/drawing/2014/main" id="{7E4CA846-1EEC-4027-A7FC-451537FA2CD9}"/>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140970"/>
            <a:ext cx="270510" cy="270510"/>
          </a:xfrm>
          <a:prstGeom prst="rect">
            <a:avLst/>
          </a:prstGeom>
        </p:spPr>
      </p:pic>
      <p:cxnSp>
        <p:nvCxnSpPr>
          <p:cNvPr id="12" name="Conector recto 11">
            <a:extLst>
              <a:ext uri="{FF2B5EF4-FFF2-40B4-BE49-F238E27FC236}">
                <a16:creationId xmlns:a16="http://schemas.microsoft.com/office/drawing/2014/main" id="{309A789B-1D73-406A-9E3A-5850F1BEB059}"/>
              </a:ext>
            </a:extLst>
          </p:cNvPr>
          <p:cNvCxnSpPr>
            <a:cxnSpLocks/>
          </p:cNvCxnSpPr>
          <p:nvPr userDrawn="1"/>
        </p:nvCxnSpPr>
        <p:spPr>
          <a:xfrm>
            <a:off x="8420100" y="-32185"/>
            <a:ext cx="0" cy="584635"/>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13" name="Conector recto 12">
            <a:extLst>
              <a:ext uri="{FF2B5EF4-FFF2-40B4-BE49-F238E27FC236}">
                <a16:creationId xmlns:a16="http://schemas.microsoft.com/office/drawing/2014/main" id="{C34BF51D-DCBC-463F-A9C9-CF6EA13BEFF4}"/>
              </a:ext>
            </a:extLst>
          </p:cNvPr>
          <p:cNvCxnSpPr>
            <a:cxnSpLocks/>
          </p:cNvCxnSpPr>
          <p:nvPr userDrawn="1"/>
        </p:nvCxnSpPr>
        <p:spPr>
          <a:xfrm>
            <a:off x="8420100" y="4591050"/>
            <a:ext cx="0" cy="584635"/>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pic>
        <p:nvPicPr>
          <p:cNvPr id="14" name="Gráfico 13">
            <a:extLst>
              <a:ext uri="{FF2B5EF4-FFF2-40B4-BE49-F238E27FC236}">
                <a16:creationId xmlns:a16="http://schemas.microsoft.com/office/drawing/2014/main" id="{0D28D33B-6AF9-458B-863B-C296D4CED084}"/>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4732019"/>
            <a:ext cx="270510" cy="270510"/>
          </a:xfrm>
          <a:prstGeom prst="rect">
            <a:avLst/>
          </a:prstGeom>
        </p:spPr>
      </p:pic>
      <p:pic>
        <p:nvPicPr>
          <p:cNvPr id="15" name="Gráfico 14">
            <a:extLst>
              <a:ext uri="{FF2B5EF4-FFF2-40B4-BE49-F238E27FC236}">
                <a16:creationId xmlns:a16="http://schemas.microsoft.com/office/drawing/2014/main" id="{A4ABAD79-DD56-4101-A9B1-9A7111B830E2}"/>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4732019"/>
            <a:ext cx="270510" cy="270510"/>
          </a:xfrm>
          <a:prstGeom prst="rect">
            <a:avLst/>
          </a:prstGeom>
        </p:spPr>
      </p:pic>
      <p:pic>
        <p:nvPicPr>
          <p:cNvPr id="16" name="Gráfico 15">
            <a:extLst>
              <a:ext uri="{FF2B5EF4-FFF2-40B4-BE49-F238E27FC236}">
                <a16:creationId xmlns:a16="http://schemas.microsoft.com/office/drawing/2014/main" id="{DFE1D980-500A-4011-9FEA-09F910E1F137}"/>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140970"/>
            <a:ext cx="270510" cy="270510"/>
          </a:xfrm>
          <a:prstGeom prst="rect">
            <a:avLst/>
          </a:prstGeom>
        </p:spPr>
      </p:pic>
    </p:spTree>
    <p:extLst>
      <p:ext uri="{BB962C8B-B14F-4D97-AF65-F5344CB8AC3E}">
        <p14:creationId xmlns:p14="http://schemas.microsoft.com/office/powerpoint/2010/main" val="19074605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Main point">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D809043F-2CB1-4697-ADC0-1A4B5CEE02B4}"/>
              </a:ext>
            </a:extLst>
          </p:cNvPr>
          <p:cNvSpPr>
            <a:spLocks noGrp="1"/>
          </p:cNvSpPr>
          <p:nvPr>
            <p:ph type="title"/>
          </p:nvPr>
        </p:nvSpPr>
        <p:spPr>
          <a:xfrm>
            <a:off x="628650" y="1243260"/>
            <a:ext cx="7886700" cy="2656981"/>
          </a:xfrm>
        </p:spPr>
        <p:txBody>
          <a:bodyPr/>
          <a:lstStyle/>
          <a:p>
            <a:r>
              <a:rPr lang="en-US"/>
              <a:t>Click to edit Master title style</a:t>
            </a:r>
          </a:p>
        </p:txBody>
      </p:sp>
      <p:pic>
        <p:nvPicPr>
          <p:cNvPr id="3" name="Imagen 2" descr="Un dibujo de una persona&#10;&#10;Descripción generada automáticamente con confianza baja">
            <a:extLst>
              <a:ext uri="{FF2B5EF4-FFF2-40B4-BE49-F238E27FC236}">
                <a16:creationId xmlns:a16="http://schemas.microsoft.com/office/drawing/2014/main" id="{5E32A600-6D79-4F78-949B-9B729E088488}"/>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9369153">
            <a:off x="4724226" y="-4484438"/>
            <a:ext cx="13241214" cy="13371844"/>
          </a:xfrm>
          <a:prstGeom prst="rect">
            <a:avLst/>
          </a:prstGeom>
        </p:spPr>
      </p:pic>
      <p:cxnSp>
        <p:nvCxnSpPr>
          <p:cNvPr id="4" name="Conector recto 3">
            <a:extLst>
              <a:ext uri="{FF2B5EF4-FFF2-40B4-BE49-F238E27FC236}">
                <a16:creationId xmlns:a16="http://schemas.microsoft.com/office/drawing/2014/main" id="{D284B25E-C0F8-42AF-8208-71E9AD650347}"/>
              </a:ext>
            </a:extLst>
          </p:cNvPr>
          <p:cNvCxnSpPr>
            <a:cxnSpLocks/>
          </p:cNvCxnSpPr>
          <p:nvPr userDrawn="1"/>
        </p:nvCxnSpPr>
        <p:spPr>
          <a:xfrm>
            <a:off x="7239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5" name="Conector recto 4">
            <a:extLst>
              <a:ext uri="{FF2B5EF4-FFF2-40B4-BE49-F238E27FC236}">
                <a16:creationId xmlns:a16="http://schemas.microsoft.com/office/drawing/2014/main" id="{87E877FD-19C9-43D6-B01A-709C812060E2}"/>
              </a:ext>
            </a:extLst>
          </p:cNvPr>
          <p:cNvCxnSpPr/>
          <p:nvPr userDrawn="1"/>
        </p:nvCxnSpPr>
        <p:spPr>
          <a:xfrm>
            <a:off x="84201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6" name="Conector recto 5">
            <a:extLst>
              <a:ext uri="{FF2B5EF4-FFF2-40B4-BE49-F238E27FC236}">
                <a16:creationId xmlns:a16="http://schemas.microsoft.com/office/drawing/2014/main" id="{92CEC23B-EE95-4D0B-A996-395EB9C6390B}"/>
              </a:ext>
            </a:extLst>
          </p:cNvPr>
          <p:cNvCxnSpPr>
            <a:cxnSpLocks/>
          </p:cNvCxnSpPr>
          <p:nvPr userDrawn="1"/>
        </p:nvCxnSpPr>
        <p:spPr>
          <a:xfrm flipH="1">
            <a:off x="0" y="5524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pic>
        <p:nvPicPr>
          <p:cNvPr id="8" name="Gráfico 7">
            <a:extLst>
              <a:ext uri="{FF2B5EF4-FFF2-40B4-BE49-F238E27FC236}">
                <a16:creationId xmlns:a16="http://schemas.microsoft.com/office/drawing/2014/main" id="{7D170CB1-1F41-4BFB-9CBB-7BC5DC1D4B91}"/>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140970"/>
            <a:ext cx="270510" cy="270510"/>
          </a:xfrm>
          <a:prstGeom prst="rect">
            <a:avLst/>
          </a:prstGeom>
        </p:spPr>
      </p:pic>
      <p:pic>
        <p:nvPicPr>
          <p:cNvPr id="9" name="Gráfico 8">
            <a:extLst>
              <a:ext uri="{FF2B5EF4-FFF2-40B4-BE49-F238E27FC236}">
                <a16:creationId xmlns:a16="http://schemas.microsoft.com/office/drawing/2014/main" id="{17530E08-72F0-4D26-97FD-7686EBEFD64B}"/>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140970"/>
            <a:ext cx="270510" cy="270510"/>
          </a:xfrm>
          <a:prstGeom prst="rect">
            <a:avLst/>
          </a:prstGeom>
        </p:spPr>
      </p:pic>
      <p:pic>
        <p:nvPicPr>
          <p:cNvPr id="10" name="Gráfico 9">
            <a:extLst>
              <a:ext uri="{FF2B5EF4-FFF2-40B4-BE49-F238E27FC236}">
                <a16:creationId xmlns:a16="http://schemas.microsoft.com/office/drawing/2014/main" id="{4A202B15-BBFA-44F1-9E8B-684D09499CAB}"/>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4729986"/>
            <a:ext cx="270510" cy="270510"/>
          </a:xfrm>
          <a:prstGeom prst="rect">
            <a:avLst/>
          </a:prstGeom>
        </p:spPr>
      </p:pic>
      <p:pic>
        <p:nvPicPr>
          <p:cNvPr id="11" name="Gráfico 10">
            <a:extLst>
              <a:ext uri="{FF2B5EF4-FFF2-40B4-BE49-F238E27FC236}">
                <a16:creationId xmlns:a16="http://schemas.microsoft.com/office/drawing/2014/main" id="{E9E6E3B7-B59F-4BA6-94CC-FCF960DFB5C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4729986"/>
            <a:ext cx="270510" cy="270510"/>
          </a:xfrm>
          <a:prstGeom prst="rect">
            <a:avLst/>
          </a:prstGeom>
        </p:spPr>
      </p:pic>
      <p:cxnSp>
        <p:nvCxnSpPr>
          <p:cNvPr id="13" name="Conector recto 12">
            <a:extLst>
              <a:ext uri="{FF2B5EF4-FFF2-40B4-BE49-F238E27FC236}">
                <a16:creationId xmlns:a16="http://schemas.microsoft.com/office/drawing/2014/main" id="{E08BC909-18A1-4072-98E1-0BAD5EF3EC87}"/>
              </a:ext>
            </a:extLst>
          </p:cNvPr>
          <p:cNvCxnSpPr>
            <a:cxnSpLocks/>
          </p:cNvCxnSpPr>
          <p:nvPr userDrawn="1"/>
        </p:nvCxnSpPr>
        <p:spPr>
          <a:xfrm flipH="1">
            <a:off x="0" y="45910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60478203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Section title and description">
    <p:spTree>
      <p:nvGrpSpPr>
        <p:cNvPr id="1" name=""/>
        <p:cNvGrpSpPr/>
        <p:nvPr/>
      </p:nvGrpSpPr>
      <p:grpSpPr>
        <a:xfrm>
          <a:off x="0" y="0"/>
          <a:ext cx="0" cy="0"/>
          <a:chOff x="0" y="0"/>
          <a:chExt cx="0" cy="0"/>
        </a:xfrm>
      </p:grpSpPr>
      <p:sp>
        <p:nvSpPr>
          <p:cNvPr id="2" name="Title 1"/>
          <p:cNvSpPr>
            <a:spLocks noGrp="1"/>
          </p:cNvSpPr>
          <p:nvPr>
            <p:ph type="title"/>
          </p:nvPr>
        </p:nvSpPr>
        <p:spPr>
          <a:xfrm>
            <a:off x="723900" y="552450"/>
            <a:ext cx="2949178" cy="1200150"/>
          </a:xfrm>
        </p:spPr>
        <p:txBody>
          <a:bodyPr anchor="b"/>
          <a:lstStyle>
            <a:lvl1pPr>
              <a:defRPr sz="2400"/>
            </a:lvl1pPr>
          </a:lstStyle>
          <a:p>
            <a:r>
              <a:rPr lang="en-US"/>
              <a:t>Click to edit Master title style</a:t>
            </a:r>
            <a:endParaRPr lang="en-US" dirty="0"/>
          </a:p>
        </p:txBody>
      </p:sp>
      <p:sp>
        <p:nvSpPr>
          <p:cNvPr id="4" name="Text Placeholder 3"/>
          <p:cNvSpPr>
            <a:spLocks noGrp="1"/>
          </p:cNvSpPr>
          <p:nvPr>
            <p:ph type="body" sz="half" idx="2"/>
          </p:nvPr>
        </p:nvSpPr>
        <p:spPr>
          <a:xfrm>
            <a:off x="723900" y="175260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pic>
        <p:nvPicPr>
          <p:cNvPr id="5" name="Imagen 4" descr="Un dibujo de una persona&#10;&#10;Descripción generada automáticamente con confianza baja">
            <a:extLst>
              <a:ext uri="{FF2B5EF4-FFF2-40B4-BE49-F238E27FC236}">
                <a16:creationId xmlns:a16="http://schemas.microsoft.com/office/drawing/2014/main" id="{90A70945-0213-42B4-B269-3E5700359C1B}"/>
              </a:ext>
            </a:extLst>
          </p:cNvPr>
          <p:cNvPicPr>
            <a:picLocks noChangeAspect="1"/>
          </p:cNvPicPr>
          <p:nvPr userDrawn="1"/>
        </p:nvPicPr>
        <p:blipFill>
          <a:blip r:embed="rId2">
            <a:alphaModFix amt="36000"/>
            <a:extLst>
              <a:ext uri="{28A0092B-C50C-407E-A947-70E740481C1C}">
                <a14:useLocalDpi xmlns:a14="http://schemas.microsoft.com/office/drawing/2010/main" val="0"/>
              </a:ext>
            </a:extLst>
          </a:blip>
          <a:stretch>
            <a:fillRect/>
          </a:stretch>
        </p:blipFill>
        <p:spPr>
          <a:xfrm rot="9369153">
            <a:off x="3322574" y="-2891164"/>
            <a:ext cx="13241214" cy="13371844"/>
          </a:xfrm>
          <a:prstGeom prst="rect">
            <a:avLst/>
          </a:prstGeom>
        </p:spPr>
      </p:pic>
      <p:cxnSp>
        <p:nvCxnSpPr>
          <p:cNvPr id="6" name="Conector recto 5">
            <a:extLst>
              <a:ext uri="{FF2B5EF4-FFF2-40B4-BE49-F238E27FC236}">
                <a16:creationId xmlns:a16="http://schemas.microsoft.com/office/drawing/2014/main" id="{0640EAA8-8EA0-4D0B-A600-9EB7A52E1DB4}"/>
              </a:ext>
            </a:extLst>
          </p:cNvPr>
          <p:cNvCxnSpPr>
            <a:cxnSpLocks/>
          </p:cNvCxnSpPr>
          <p:nvPr userDrawn="1"/>
        </p:nvCxnSpPr>
        <p:spPr>
          <a:xfrm>
            <a:off x="7239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7" name="Conector recto 6">
            <a:extLst>
              <a:ext uri="{FF2B5EF4-FFF2-40B4-BE49-F238E27FC236}">
                <a16:creationId xmlns:a16="http://schemas.microsoft.com/office/drawing/2014/main" id="{8463BFB6-ECBD-4A83-BEE6-25B24C7EE019}"/>
              </a:ext>
            </a:extLst>
          </p:cNvPr>
          <p:cNvCxnSpPr/>
          <p:nvPr userDrawn="1"/>
        </p:nvCxnSpPr>
        <p:spPr>
          <a:xfrm>
            <a:off x="84201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8" name="Conector recto 7">
            <a:extLst>
              <a:ext uri="{FF2B5EF4-FFF2-40B4-BE49-F238E27FC236}">
                <a16:creationId xmlns:a16="http://schemas.microsoft.com/office/drawing/2014/main" id="{968E84BC-23F5-4C08-92AD-A96C038B3F97}"/>
              </a:ext>
            </a:extLst>
          </p:cNvPr>
          <p:cNvCxnSpPr>
            <a:cxnSpLocks/>
          </p:cNvCxnSpPr>
          <p:nvPr userDrawn="1"/>
        </p:nvCxnSpPr>
        <p:spPr>
          <a:xfrm flipH="1">
            <a:off x="0" y="5524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pic>
        <p:nvPicPr>
          <p:cNvPr id="9" name="Gráfico 8">
            <a:extLst>
              <a:ext uri="{FF2B5EF4-FFF2-40B4-BE49-F238E27FC236}">
                <a16:creationId xmlns:a16="http://schemas.microsoft.com/office/drawing/2014/main" id="{D9B5CAE5-6EDC-4928-BD69-F245D160D96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140970"/>
            <a:ext cx="270510" cy="270510"/>
          </a:xfrm>
          <a:prstGeom prst="rect">
            <a:avLst/>
          </a:prstGeom>
        </p:spPr>
      </p:pic>
      <p:pic>
        <p:nvPicPr>
          <p:cNvPr id="10" name="Gráfico 9">
            <a:extLst>
              <a:ext uri="{FF2B5EF4-FFF2-40B4-BE49-F238E27FC236}">
                <a16:creationId xmlns:a16="http://schemas.microsoft.com/office/drawing/2014/main" id="{4D5E1B4F-24A4-4B79-9F2D-1524480B7A4E}"/>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140970"/>
            <a:ext cx="270510" cy="270510"/>
          </a:xfrm>
          <a:prstGeom prst="rect">
            <a:avLst/>
          </a:prstGeom>
        </p:spPr>
      </p:pic>
      <p:pic>
        <p:nvPicPr>
          <p:cNvPr id="11" name="Gráfico 10">
            <a:extLst>
              <a:ext uri="{FF2B5EF4-FFF2-40B4-BE49-F238E27FC236}">
                <a16:creationId xmlns:a16="http://schemas.microsoft.com/office/drawing/2014/main" id="{40FA25AE-779A-4C67-A14F-1B71AFD680DB}"/>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695" y="4729986"/>
            <a:ext cx="270510" cy="270510"/>
          </a:xfrm>
          <a:prstGeom prst="rect">
            <a:avLst/>
          </a:prstGeom>
        </p:spPr>
      </p:pic>
      <p:pic>
        <p:nvPicPr>
          <p:cNvPr id="12" name="Gráfico 11">
            <a:extLst>
              <a:ext uri="{FF2B5EF4-FFF2-40B4-BE49-F238E27FC236}">
                <a16:creationId xmlns:a16="http://schemas.microsoft.com/office/drawing/2014/main" id="{3B1015A3-B563-4AF1-93B0-33DEF161EB43}"/>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646795" y="4729986"/>
            <a:ext cx="270510" cy="270510"/>
          </a:xfrm>
          <a:prstGeom prst="rect">
            <a:avLst/>
          </a:prstGeom>
        </p:spPr>
      </p:pic>
      <p:cxnSp>
        <p:nvCxnSpPr>
          <p:cNvPr id="14" name="Conector recto 13">
            <a:extLst>
              <a:ext uri="{FF2B5EF4-FFF2-40B4-BE49-F238E27FC236}">
                <a16:creationId xmlns:a16="http://schemas.microsoft.com/office/drawing/2014/main" id="{EAEA5C4A-7253-420A-884F-05080940C497}"/>
              </a:ext>
            </a:extLst>
          </p:cNvPr>
          <p:cNvCxnSpPr>
            <a:cxnSpLocks/>
          </p:cNvCxnSpPr>
          <p:nvPr userDrawn="1"/>
        </p:nvCxnSpPr>
        <p:spPr>
          <a:xfrm flipH="1">
            <a:off x="0" y="45910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6358001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23900" y="552450"/>
            <a:ext cx="7696200" cy="715566"/>
          </a:xfrm>
          <a:prstGeom prst="rect">
            <a:avLst/>
          </a:prstGeom>
        </p:spPr>
        <p:txBody>
          <a:bodyPr vert="horz" lIns="91440" tIns="45720" rIns="91440" bIns="45720" rtlCol="0" anchor="ctr">
            <a:noAutofit/>
          </a:bodyPr>
          <a:lstStyle/>
          <a:p>
            <a:r>
              <a:rPr lang="en-US" dirty="0"/>
              <a:t>Click to edit Master title style</a:t>
            </a:r>
          </a:p>
        </p:txBody>
      </p:sp>
      <p:sp>
        <p:nvSpPr>
          <p:cNvPr id="3" name="Text Placeholder 2"/>
          <p:cNvSpPr>
            <a:spLocks noGrp="1"/>
          </p:cNvSpPr>
          <p:nvPr>
            <p:ph type="body" idx="1"/>
          </p:nvPr>
        </p:nvSpPr>
        <p:spPr>
          <a:xfrm>
            <a:off x="723900" y="1369219"/>
            <a:ext cx="7696200" cy="3221831"/>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723900" y="4767263"/>
            <a:ext cx="196215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9513EFF7-90E2-431F-8E31-BA0CE4C55B2F}" type="datetimeFigureOut">
              <a:rPr lang="en-US" smtClean="0"/>
              <a:t>5/31/2023</a:t>
            </a:fld>
            <a:endParaRPr lang="en-US" dirty="0"/>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457950" y="4767263"/>
            <a:ext cx="196215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5E0CEFFA-EA14-4325-A0F4-7973582784D2}" type="slidenum">
              <a:rPr lang="en-US" smtClean="0"/>
              <a:t>‹#›</a:t>
            </a:fld>
            <a:endParaRPr lang="en-US" dirty="0"/>
          </a:p>
        </p:txBody>
      </p:sp>
    </p:spTree>
    <p:extLst>
      <p:ext uri="{BB962C8B-B14F-4D97-AF65-F5344CB8AC3E}">
        <p14:creationId xmlns:p14="http://schemas.microsoft.com/office/powerpoint/2010/main" val="2650480007"/>
      </p:ext>
    </p:extLst>
  </p:cSld>
  <p:clrMap bg1="lt1" tx1="dk1" bg2="lt2" tx2="dk2" accent1="accent1" accent2="accent2" accent3="accent3" accent4="accent4" accent5="accent5" accent6="accent6" hlink="hlink" folHlink="folHlink"/>
  <p:sldLayoutIdLst>
    <p:sldLayoutId id="2147483664" r:id="rId1"/>
    <p:sldLayoutId id="2147483666" r:id="rId2"/>
    <p:sldLayoutId id="2147483665" r:id="rId3"/>
    <p:sldLayoutId id="2147483667" r:id="rId4"/>
    <p:sldLayoutId id="2147483669" r:id="rId5"/>
    <p:sldLayoutId id="2147483679" r:id="rId6"/>
    <p:sldLayoutId id="2147483676" r:id="rId7"/>
    <p:sldLayoutId id="2147483658" r:id="rId8"/>
    <p:sldLayoutId id="2147483671" r:id="rId9"/>
    <p:sldLayoutId id="2147483672" r:id="rId10"/>
    <p:sldLayoutId id="2147483659" r:id="rId11"/>
    <p:sldLayoutId id="2147483670" r:id="rId12"/>
    <p:sldLayoutId id="2147483675" r:id="rId13"/>
    <p:sldLayoutId id="2147483677" r:id="rId14"/>
    <p:sldLayoutId id="2147483678" r:id="rId15"/>
    <p:sldLayoutId id="2147483680" r:id="rId16"/>
  </p:sldLayoutIdLst>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xStyles>
    <p:titleStyle>
      <a:lvl1pPr algn="l" defTabSz="685800" rtl="0" eaLnBrk="1" latinLnBrk="0" hangingPunct="1">
        <a:lnSpc>
          <a:spcPct val="90000"/>
        </a:lnSpc>
        <a:spcBef>
          <a:spcPct val="0"/>
        </a:spcBef>
        <a:buNone/>
        <a:defRPr sz="2700" b="1"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4.jpg"/><Relationship Id="rId7" Type="http://schemas.openxmlformats.org/officeDocument/2006/relationships/image" Target="../media/image3.sv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2.png"/><Relationship Id="rId5" Type="http://schemas.openxmlformats.org/officeDocument/2006/relationships/image" Target="../media/image6.jpg"/><Relationship Id="rId4" Type="http://schemas.openxmlformats.org/officeDocument/2006/relationships/image" Target="../media/image5.jpg"/></Relationships>
</file>

<file path=ppt/slides/_rels/slide10.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Layout" Target="../slideLayouts/slideLayout10.xml"/><Relationship Id="rId4" Type="http://schemas.openxmlformats.org/officeDocument/2006/relationships/image" Target="../media/image11.jpg"/></Relationships>
</file>

<file path=ppt/slides/_rels/slide11.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jpg"/><Relationship Id="rId1" Type="http://schemas.openxmlformats.org/officeDocument/2006/relationships/slideLayout" Target="../slideLayouts/slideLayout6.xml"/><Relationship Id="rId4" Type="http://schemas.openxmlformats.org/officeDocument/2006/relationships/image" Target="../media/image3.svg"/></Relationships>
</file>

<file path=ppt/slides/_rels/slide13.xml.rels><?xml version="1.0" encoding="UTF-8" standalone="yes"?>
<Relationships xmlns="http://schemas.openxmlformats.org/package/2006/relationships"><Relationship Id="rId8" Type="http://schemas.openxmlformats.org/officeDocument/2006/relationships/image" Target="../media/image19.svg"/><Relationship Id="rId3" Type="http://schemas.openxmlformats.org/officeDocument/2006/relationships/image" Target="../media/image3.svg"/><Relationship Id="rId7" Type="http://schemas.openxmlformats.org/officeDocument/2006/relationships/image" Target="../media/image18.png"/><Relationship Id="rId2" Type="http://schemas.openxmlformats.org/officeDocument/2006/relationships/image" Target="../media/image2.png"/><Relationship Id="rId1" Type="http://schemas.openxmlformats.org/officeDocument/2006/relationships/slideLayout" Target="../slideLayouts/slideLayout5.xml"/><Relationship Id="rId6" Type="http://schemas.openxmlformats.org/officeDocument/2006/relationships/image" Target="../media/image17.svg"/><Relationship Id="rId5" Type="http://schemas.openxmlformats.org/officeDocument/2006/relationships/image" Target="../media/image16.svg"/><Relationship Id="rId4" Type="http://schemas.openxmlformats.org/officeDocument/2006/relationships/image" Target="../media/image15.png"/></Relationships>
</file>

<file path=ppt/slides/_rels/slide14.xml.rels><?xml version="1.0" encoding="UTF-8" standalone="yes"?>
<Relationships xmlns="http://schemas.openxmlformats.org/package/2006/relationships"><Relationship Id="rId8" Type="http://schemas.openxmlformats.org/officeDocument/2006/relationships/image" Target="../media/image19.svg"/><Relationship Id="rId3" Type="http://schemas.openxmlformats.org/officeDocument/2006/relationships/image" Target="../media/image2.png"/><Relationship Id="rId7" Type="http://schemas.openxmlformats.org/officeDocument/2006/relationships/image" Target="../media/image18.png"/><Relationship Id="rId2" Type="http://schemas.openxmlformats.org/officeDocument/2006/relationships/chart" Target="../charts/chart1.xml"/><Relationship Id="rId1" Type="http://schemas.openxmlformats.org/officeDocument/2006/relationships/slideLayout" Target="../slideLayouts/slideLayout6.xml"/><Relationship Id="rId6" Type="http://schemas.openxmlformats.org/officeDocument/2006/relationships/image" Target="../media/image16.svg"/><Relationship Id="rId5" Type="http://schemas.openxmlformats.org/officeDocument/2006/relationships/image" Target="../media/image15.png"/><Relationship Id="rId4" Type="http://schemas.openxmlformats.org/officeDocument/2006/relationships/image" Target="../media/image17.svg"/></Relationships>
</file>

<file path=ppt/slides/_rels/slide1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0.jpg"/><Relationship Id="rId1" Type="http://schemas.openxmlformats.org/officeDocument/2006/relationships/slideLayout" Target="../slideLayouts/slideLayout5.xml"/><Relationship Id="rId5" Type="http://schemas.openxmlformats.org/officeDocument/2006/relationships/image" Target="../media/image23.jpg"/><Relationship Id="rId4" Type="http://schemas.openxmlformats.org/officeDocument/2006/relationships/image" Target="../media/image22.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8" Type="http://schemas.openxmlformats.org/officeDocument/2006/relationships/hyperlink" Target="https://www.freepik.com/free-photo/beautiful-young-female-architect-drawing-sketch-white-paper-wooden-desk_4040264.htm/?utm_source=slidesgo_template&amp;utm_medium=referral-link&amp;utm_campaign=sg_resources&amp;utm_content=freepik" TargetMode="External"/><Relationship Id="rId13" Type="http://schemas.openxmlformats.org/officeDocument/2006/relationships/hyperlink" Target="https://www.freepik.com/free-photo/young-business-man-working-her-desk-with-laptop_21076012.htm/?utm_source=slidesgo_template&amp;utm_medium=referral-link&amp;utm_campaign=sg_resources&amp;utm_content=freepik" TargetMode="External"/><Relationship Id="rId3" Type="http://schemas.openxmlformats.org/officeDocument/2006/relationships/hyperlink" Target="https://www.freepik.com/free-photo/flat-lay-creative-business-arrangement-white-background-with-person-taking-notes_7406683.htm/?utm_source=slidesgo_template&amp;utm_medium=referral-link&amp;utm_campaign=sg_resources&amp;utm_content=freepik" TargetMode="External"/><Relationship Id="rId7" Type="http://schemas.openxmlformats.org/officeDocument/2006/relationships/hyperlink" Target="https://www.freepik.com/free-photo/business-woman-working-laptop_6142481.htm/?utm_source=slidesgo_template&amp;utm_medium=referral-link&amp;utm_campaign=sg_resources&amp;utm_content=freepik" TargetMode="External"/><Relationship Id="rId12" Type="http://schemas.openxmlformats.org/officeDocument/2006/relationships/hyperlink" Target="https://www.freepik.com/free-photo/young-business-team-working-together-office_21076036.htm/?utm_source=slidesgo_template&amp;utm_medium=referral-link&amp;utm_campaign=sg_resources&amp;utm_content=freepik" TargetMode="External"/><Relationship Id="rId2" Type="http://schemas.openxmlformats.org/officeDocument/2006/relationships/hyperlink" Target="https://www.freepik.com/free-photo/medium-shot-businesswoman-white-shirt_10349622.htm/?utm_source=slidesgo_template&amp;utm_medium=referral-link&amp;utm_campaign=sg_resources&amp;utm_content=freepik" TargetMode="External"/><Relationship Id="rId1" Type="http://schemas.openxmlformats.org/officeDocument/2006/relationships/slideLayout" Target="../slideLayouts/slideLayout3.xml"/><Relationship Id="rId6" Type="http://schemas.openxmlformats.org/officeDocument/2006/relationships/hyperlink" Target="https://www.freepik.com/free-photo/water-bottle-with-assortment-pens-massage-stone_5127610.htm/?utm_source=slidesgo_template&amp;utm_medium=referral-link&amp;utm_campaign=sg_resources&amp;utm_content=freepik" TargetMode="External"/><Relationship Id="rId11" Type="http://schemas.openxmlformats.org/officeDocument/2006/relationships/hyperlink" Target="https://www.freepik.com/free-photo/laptop-with-smartphone-blank-frame_3688329.htm/?utm_source=slidesgo_template&amp;utm_medium=referral-link&amp;utm_campaign=sg_resources&amp;utm_content=freepik" TargetMode="External"/><Relationship Id="rId5" Type="http://schemas.openxmlformats.org/officeDocument/2006/relationships/hyperlink" Target="https://www.freepik.com/free-photo/top-view-team-work-office_6109210.htm/?utm_source=slidesgo_template&amp;utm_medium=referral-link&amp;utm_campaign=sg_resources&amp;utm_content=freepik" TargetMode="External"/><Relationship Id="rId10" Type="http://schemas.openxmlformats.org/officeDocument/2006/relationships/hyperlink" Target="https://www.freepik.com/free-photo/close-up-young-businesswoman-using-digital-tablet-with-coffee-cup-laptop-wooden-table_4029924.htm/?utm_source=slidesgo_template&amp;utm_medium=referral-link&amp;utm_campaign=sg_resources&amp;utm_content=freepik" TargetMode="External"/><Relationship Id="rId4" Type="http://schemas.openxmlformats.org/officeDocument/2006/relationships/hyperlink" Target="https://www.freepik.com/free-photo/woman-white-shirt-sitting-car-talking-phone_5417018.htm/?utm_source=slidesgo_template&amp;utm_medium=referral-link&amp;utm_campaign=sg_resources&amp;utm_content=freepik" TargetMode="External"/><Relationship Id="rId9" Type="http://schemas.openxmlformats.org/officeDocument/2006/relationships/hyperlink" Target="https://www.freepik.com/free-photo/young-businesswoman-discussing-project-with-her-male-colleague-white-paper-desk_4030075.htm/?utm_source=slidesgo_template&amp;utm_medium=referral-link&amp;utm_campaign=sg_resources&amp;utm_content=freepik" TargetMode="External"/><Relationship Id="rId14" Type="http://schemas.openxmlformats.org/officeDocument/2006/relationships/hyperlink" Target="https://www.freepik.com/free-photo/african-american-man-writing-front-view_11235015.htm/?utm_source=slidesgo_template&amp;utm_medium=referral-link&amp;utm_campaign=sg_resources&amp;utm_content=freepik" TargetMode="Externa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7.jpg"/><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Layout" Target="../slideLayouts/slideLayout7.xml"/><Relationship Id="rId5" Type="http://schemas.openxmlformats.org/officeDocument/2006/relationships/image" Target="../media/image10.jpg"/><Relationship Id="rId4" Type="http://schemas.openxmlformats.org/officeDocument/2006/relationships/image" Target="../media/image9.jpg"/></Relationships>
</file>

<file path=ppt/slides/_rels/slide6.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slide" Target="slide8.xml"/><Relationship Id="rId3" Type="http://schemas.openxmlformats.org/officeDocument/2006/relationships/image" Target="../media/image11.jpg"/><Relationship Id="rId7" Type="http://schemas.openxmlformats.org/officeDocument/2006/relationships/image" Target="../media/image10.jpg"/><Relationship Id="rId12" Type="http://schemas.openxmlformats.org/officeDocument/2006/relationships/image" Target="../media/image14.png"/><Relationship Id="rId2" Type="http://schemas.openxmlformats.org/officeDocument/2006/relationships/image" Target="../media/image6.jpg"/><Relationship Id="rId16" Type="http://schemas.openxmlformats.org/officeDocument/2006/relationships/slide" Target="slide12.xml"/><Relationship Id="rId1" Type="http://schemas.openxmlformats.org/officeDocument/2006/relationships/slideLayout" Target="../slideLayouts/slideLayout5.xml"/><Relationship Id="rId6" Type="http://schemas.openxmlformats.org/officeDocument/2006/relationships/image" Target="../media/image8.jpg"/><Relationship Id="rId11" Type="http://schemas.openxmlformats.org/officeDocument/2006/relationships/slide" Target="slide11.xml"/><Relationship Id="rId5" Type="http://schemas.openxmlformats.org/officeDocument/2006/relationships/image" Target="../media/image13.jpg"/><Relationship Id="rId15" Type="http://schemas.openxmlformats.org/officeDocument/2006/relationships/slide" Target="slide10.xml"/><Relationship Id="rId10" Type="http://schemas.openxmlformats.org/officeDocument/2006/relationships/image" Target="../media/image14.png"/><Relationship Id="rId4" Type="http://schemas.openxmlformats.org/officeDocument/2006/relationships/image" Target="../media/image12.jpg"/><Relationship Id="rId9" Type="http://schemas.openxmlformats.org/officeDocument/2006/relationships/slide" Target="slide7.xml"/><Relationship Id="rId14" Type="http://schemas.openxmlformats.org/officeDocument/2006/relationships/slide" Target="slide9.xml"/></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Layout" Target="../slideLayouts/slideLayout6.xml"/><Relationship Id="rId4" Type="http://schemas.openxmlformats.org/officeDocument/2006/relationships/image" Target="../media/image3.svg"/></Relationships>
</file>

<file path=ppt/slides/_rels/slide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Layout" Target="../slideLayouts/slideLayout5.xml"/><Relationship Id="rId4" Type="http://schemas.openxmlformats.org/officeDocument/2006/relationships/image" Target="../media/image3.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4BEBE0-30E7-49E4-A816-DCA7EB6618A7}"/>
              </a:ext>
            </a:extLst>
          </p:cNvPr>
          <p:cNvSpPr>
            <a:spLocks noGrp="1"/>
          </p:cNvSpPr>
          <p:nvPr>
            <p:ph type="ctrTitle"/>
          </p:nvPr>
        </p:nvSpPr>
        <p:spPr/>
        <p:txBody>
          <a:bodyPr/>
          <a:lstStyle/>
          <a:p>
            <a:pPr rtl="1"/>
            <a:br>
              <a:rPr lang="fa-IR" dirty="0">
                <a:cs typeface="B Nazanin" panose="00000700000000000000" pitchFamily="2" charset="-78"/>
              </a:rPr>
            </a:br>
            <a:r>
              <a:rPr lang="fa-IR" dirty="0">
                <a:cs typeface="B Nazanin" panose="00000700000000000000" pitchFamily="2" charset="-78"/>
              </a:rPr>
              <a:t>قالب پاورپوینت معماری ایرانی</a:t>
            </a:r>
            <a:br>
              <a:rPr lang="fa-IR" dirty="0">
                <a:cs typeface="B Nazanin" panose="00000700000000000000" pitchFamily="2" charset="-78"/>
              </a:rPr>
            </a:br>
            <a:r>
              <a:rPr lang="fa-IR" dirty="0">
                <a:cs typeface="B Nazanin" panose="00000700000000000000" pitchFamily="2" charset="-78"/>
              </a:rPr>
              <a:t>تم: تهران</a:t>
            </a:r>
            <a:endParaRPr lang="en-US" dirty="0">
              <a:cs typeface="B Nazanin" panose="00000700000000000000" pitchFamily="2" charset="-78"/>
            </a:endParaRPr>
          </a:p>
        </p:txBody>
      </p:sp>
      <p:sp>
        <p:nvSpPr>
          <p:cNvPr id="3" name="Subtitle 2">
            <a:extLst>
              <a:ext uri="{FF2B5EF4-FFF2-40B4-BE49-F238E27FC236}">
                <a16:creationId xmlns:a16="http://schemas.microsoft.com/office/drawing/2014/main" id="{6600CBEA-0FC4-4517-9DF7-3E1CB1F7762B}"/>
              </a:ext>
            </a:extLst>
          </p:cNvPr>
          <p:cNvSpPr>
            <a:spLocks noGrp="1"/>
          </p:cNvSpPr>
          <p:nvPr>
            <p:ph type="subTitle" idx="1"/>
          </p:nvPr>
        </p:nvSpPr>
        <p:spPr/>
        <p:txBody>
          <a:bodyPr/>
          <a:lstStyle/>
          <a:p>
            <a:pPr rtl="1"/>
            <a:r>
              <a:rPr lang="fa-IR" dirty="0">
                <a:cs typeface="B Nazanin" panose="00000700000000000000" pitchFamily="2" charset="-78"/>
              </a:rPr>
              <a:t>اینجا جایی است که ارائه شما شروع می شود</a:t>
            </a:r>
            <a:endParaRPr lang="en-US" dirty="0">
              <a:cs typeface="B Nazanin" panose="00000700000000000000" pitchFamily="2" charset="-78"/>
            </a:endParaRPr>
          </a:p>
        </p:txBody>
      </p:sp>
      <p:sp>
        <p:nvSpPr>
          <p:cNvPr id="24" name="Elipse 23">
            <a:extLst>
              <a:ext uri="{FF2B5EF4-FFF2-40B4-BE49-F238E27FC236}">
                <a16:creationId xmlns:a16="http://schemas.microsoft.com/office/drawing/2014/main" id="{5CAD1118-1B7A-46FC-BAC6-EBEFB1A300C2}"/>
              </a:ext>
            </a:extLst>
          </p:cNvPr>
          <p:cNvSpPr/>
          <p:nvPr/>
        </p:nvSpPr>
        <p:spPr>
          <a:xfrm>
            <a:off x="1142999" y="1104901"/>
            <a:ext cx="6857999" cy="593481"/>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ES">
              <a:cs typeface="B Nazanin" panose="00000700000000000000" pitchFamily="2" charset="-78"/>
            </a:endParaRPr>
          </a:p>
        </p:txBody>
      </p:sp>
      <p:cxnSp>
        <p:nvCxnSpPr>
          <p:cNvPr id="25" name="Conector recto 24">
            <a:extLst>
              <a:ext uri="{FF2B5EF4-FFF2-40B4-BE49-F238E27FC236}">
                <a16:creationId xmlns:a16="http://schemas.microsoft.com/office/drawing/2014/main" id="{CE0D6E23-F8A0-451C-ABDB-41692209F28F}"/>
              </a:ext>
            </a:extLst>
          </p:cNvPr>
          <p:cNvCxnSpPr>
            <a:cxnSpLocks/>
          </p:cNvCxnSpPr>
          <p:nvPr/>
        </p:nvCxnSpPr>
        <p:spPr>
          <a:xfrm flipH="1">
            <a:off x="723900" y="2571750"/>
            <a:ext cx="76962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pic>
        <p:nvPicPr>
          <p:cNvPr id="32" name="Imagen 31">
            <a:extLst>
              <a:ext uri="{FF2B5EF4-FFF2-40B4-BE49-F238E27FC236}">
                <a16:creationId xmlns:a16="http://schemas.microsoft.com/office/drawing/2014/main" id="{5E02D4D0-C229-4E26-AE94-FCCC2FE1E2A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950594" y="2988302"/>
            <a:ext cx="2069230" cy="1182128"/>
          </a:xfrm>
          <a:prstGeom prst="rect">
            <a:avLst/>
          </a:prstGeom>
          <a:ln w="6350">
            <a:solidFill>
              <a:schemeClr val="tx1"/>
            </a:solidFill>
          </a:ln>
        </p:spPr>
      </p:pic>
      <p:pic>
        <p:nvPicPr>
          <p:cNvPr id="35" name="Imagen 34">
            <a:extLst>
              <a:ext uri="{FF2B5EF4-FFF2-40B4-BE49-F238E27FC236}">
                <a16:creationId xmlns:a16="http://schemas.microsoft.com/office/drawing/2014/main" id="{9FC04DFE-968D-4986-975E-D5F438321B9D}"/>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3537384" y="2942680"/>
            <a:ext cx="2069230" cy="1273372"/>
          </a:xfrm>
          <a:prstGeom prst="rect">
            <a:avLst/>
          </a:prstGeom>
          <a:ln w="6350">
            <a:solidFill>
              <a:schemeClr val="tx1"/>
            </a:solidFill>
          </a:ln>
        </p:spPr>
      </p:pic>
      <p:pic>
        <p:nvPicPr>
          <p:cNvPr id="36" name="Imagen 35">
            <a:extLst>
              <a:ext uri="{FF2B5EF4-FFF2-40B4-BE49-F238E27FC236}">
                <a16:creationId xmlns:a16="http://schemas.microsoft.com/office/drawing/2014/main" id="{DE81EC0D-F58B-492C-8987-3FC7B06CBD1F}"/>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6124175" y="2889623"/>
            <a:ext cx="2069229" cy="1379486"/>
          </a:xfrm>
          <a:prstGeom prst="rect">
            <a:avLst/>
          </a:prstGeom>
          <a:ln w="6350">
            <a:solidFill>
              <a:schemeClr val="tx1"/>
            </a:solidFill>
          </a:ln>
        </p:spPr>
      </p:pic>
      <p:cxnSp>
        <p:nvCxnSpPr>
          <p:cNvPr id="27" name="Conector recto 26">
            <a:extLst>
              <a:ext uri="{FF2B5EF4-FFF2-40B4-BE49-F238E27FC236}">
                <a16:creationId xmlns:a16="http://schemas.microsoft.com/office/drawing/2014/main" id="{CD3677DD-ED43-4B53-94D9-C96B9E1F7438}"/>
              </a:ext>
            </a:extLst>
          </p:cNvPr>
          <p:cNvCxnSpPr>
            <a:cxnSpLocks/>
          </p:cNvCxnSpPr>
          <p:nvPr/>
        </p:nvCxnSpPr>
        <p:spPr>
          <a:xfrm>
            <a:off x="7239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28" name="Conector recto 27">
            <a:extLst>
              <a:ext uri="{FF2B5EF4-FFF2-40B4-BE49-F238E27FC236}">
                <a16:creationId xmlns:a16="http://schemas.microsoft.com/office/drawing/2014/main" id="{57722D00-64B2-48D2-9CB2-27860B41673C}"/>
              </a:ext>
            </a:extLst>
          </p:cNvPr>
          <p:cNvCxnSpPr/>
          <p:nvPr/>
        </p:nvCxnSpPr>
        <p:spPr>
          <a:xfrm>
            <a:off x="84201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cxnSp>
        <p:nvCxnSpPr>
          <p:cNvPr id="29" name="Conector recto 28">
            <a:extLst>
              <a:ext uri="{FF2B5EF4-FFF2-40B4-BE49-F238E27FC236}">
                <a16:creationId xmlns:a16="http://schemas.microsoft.com/office/drawing/2014/main" id="{88BD67F3-2EF7-40C6-87B5-C6C72159042B}"/>
              </a:ext>
            </a:extLst>
          </p:cNvPr>
          <p:cNvCxnSpPr>
            <a:cxnSpLocks/>
          </p:cNvCxnSpPr>
          <p:nvPr/>
        </p:nvCxnSpPr>
        <p:spPr>
          <a:xfrm flipH="1">
            <a:off x="0" y="5524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pic>
        <p:nvPicPr>
          <p:cNvPr id="31" name="Gráfico 30">
            <a:extLst>
              <a:ext uri="{FF2B5EF4-FFF2-40B4-BE49-F238E27FC236}">
                <a16:creationId xmlns:a16="http://schemas.microsoft.com/office/drawing/2014/main" id="{7CE23963-9B07-4CF0-B5D0-9B0D5B435270}"/>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226695" y="140970"/>
            <a:ext cx="270510" cy="270510"/>
          </a:xfrm>
          <a:prstGeom prst="rect">
            <a:avLst/>
          </a:prstGeom>
        </p:spPr>
      </p:pic>
      <p:pic>
        <p:nvPicPr>
          <p:cNvPr id="33" name="Gráfico 32">
            <a:extLst>
              <a:ext uri="{FF2B5EF4-FFF2-40B4-BE49-F238E27FC236}">
                <a16:creationId xmlns:a16="http://schemas.microsoft.com/office/drawing/2014/main" id="{8996655B-C1E4-4E3D-8776-D758D4A349B7}"/>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646795" y="140970"/>
            <a:ext cx="270510" cy="270510"/>
          </a:xfrm>
          <a:prstGeom prst="rect">
            <a:avLst/>
          </a:prstGeom>
        </p:spPr>
      </p:pic>
      <p:pic>
        <p:nvPicPr>
          <p:cNvPr id="34" name="Gráfico 33">
            <a:extLst>
              <a:ext uri="{FF2B5EF4-FFF2-40B4-BE49-F238E27FC236}">
                <a16:creationId xmlns:a16="http://schemas.microsoft.com/office/drawing/2014/main" id="{52F03E56-41B5-4B2C-A183-1DB220B189D5}"/>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226695" y="4729986"/>
            <a:ext cx="270510" cy="270510"/>
          </a:xfrm>
          <a:prstGeom prst="rect">
            <a:avLst/>
          </a:prstGeom>
        </p:spPr>
      </p:pic>
      <p:pic>
        <p:nvPicPr>
          <p:cNvPr id="37" name="Gráfico 36">
            <a:extLst>
              <a:ext uri="{FF2B5EF4-FFF2-40B4-BE49-F238E27FC236}">
                <a16:creationId xmlns:a16="http://schemas.microsoft.com/office/drawing/2014/main" id="{F852A256-3650-45A8-A5AE-7A531ACE9F56}"/>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646795" y="4729986"/>
            <a:ext cx="270510" cy="270510"/>
          </a:xfrm>
          <a:prstGeom prst="rect">
            <a:avLst/>
          </a:prstGeom>
        </p:spPr>
      </p:pic>
      <p:cxnSp>
        <p:nvCxnSpPr>
          <p:cNvPr id="38" name="Conector recto 37">
            <a:extLst>
              <a:ext uri="{FF2B5EF4-FFF2-40B4-BE49-F238E27FC236}">
                <a16:creationId xmlns:a16="http://schemas.microsoft.com/office/drawing/2014/main" id="{3BD02553-87BF-425F-9918-405937D29E3A}"/>
              </a:ext>
            </a:extLst>
          </p:cNvPr>
          <p:cNvCxnSpPr>
            <a:cxnSpLocks/>
          </p:cNvCxnSpPr>
          <p:nvPr/>
        </p:nvCxnSpPr>
        <p:spPr>
          <a:xfrm flipH="1">
            <a:off x="0" y="4591050"/>
            <a:ext cx="91440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1224272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0-#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5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500" fill="hold"/>
                                        <p:tgtEl>
                                          <p:spTgt spid="38"/>
                                        </p:tgtEl>
                                        <p:attrNameLst>
                                          <p:attrName>ppt_x</p:attrName>
                                        </p:attrNameLst>
                                      </p:cBhvr>
                                      <p:tavLst>
                                        <p:tav tm="0">
                                          <p:val>
                                            <p:strVal val="1+#ppt_w/2"/>
                                          </p:val>
                                        </p:tav>
                                        <p:tav tm="100000">
                                          <p:val>
                                            <p:strVal val="#ppt_x"/>
                                          </p:val>
                                        </p:tav>
                                      </p:tavLst>
                                    </p:anim>
                                    <p:anim calcmode="lin" valueType="num">
                                      <p:cBhvr additive="base">
                                        <p:cTn id="12" dur="500" fill="hold"/>
                                        <p:tgtEl>
                                          <p:spTgt spid="38"/>
                                        </p:tgtEl>
                                        <p:attrNameLst>
                                          <p:attrName>ppt_y</p:attrName>
                                        </p:attrNameLst>
                                      </p:cBhvr>
                                      <p:tavLst>
                                        <p:tav tm="0">
                                          <p:val>
                                            <p:strVal val="#ppt_y"/>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7"/>
                                        </p:tgtEl>
                                        <p:attrNameLst>
                                          <p:attrName>style.visibility</p:attrName>
                                        </p:attrNameLst>
                                      </p:cBhvr>
                                      <p:to>
                                        <p:strVal val="visible"/>
                                      </p:to>
                                    </p:set>
                                    <p:anim calcmode="lin" valueType="num">
                                      <p:cBhvr additive="base">
                                        <p:cTn id="15" dur="500" fill="hold"/>
                                        <p:tgtEl>
                                          <p:spTgt spid="27"/>
                                        </p:tgtEl>
                                        <p:attrNameLst>
                                          <p:attrName>ppt_x</p:attrName>
                                        </p:attrNameLst>
                                      </p:cBhvr>
                                      <p:tavLst>
                                        <p:tav tm="0">
                                          <p:val>
                                            <p:strVal val="#ppt_x"/>
                                          </p:val>
                                        </p:tav>
                                        <p:tav tm="100000">
                                          <p:val>
                                            <p:strVal val="#ppt_x"/>
                                          </p:val>
                                        </p:tav>
                                      </p:tavLst>
                                    </p:anim>
                                    <p:anim calcmode="lin" valueType="num">
                                      <p:cBhvr additive="base">
                                        <p:cTn id="16" dur="500" fill="hold"/>
                                        <p:tgtEl>
                                          <p:spTgt spid="27"/>
                                        </p:tgtEl>
                                        <p:attrNameLst>
                                          <p:attrName>ppt_y</p:attrName>
                                        </p:attrNameLst>
                                      </p:cBhvr>
                                      <p:tavLst>
                                        <p:tav tm="0">
                                          <p:val>
                                            <p:strVal val="0-#ppt_h/2"/>
                                          </p:val>
                                        </p:tav>
                                        <p:tav tm="100000">
                                          <p:val>
                                            <p:strVal val="#ppt_y"/>
                                          </p:val>
                                        </p:tav>
                                      </p:tavLst>
                                    </p:anim>
                                  </p:childTnLst>
                                </p:cTn>
                              </p:par>
                              <p:par>
                                <p:cTn id="17" presetID="2" presetClass="entr" presetSubtype="4" fill="hold" nodeType="withEffect">
                                  <p:stCondLst>
                                    <p:cond delay="75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ppt_x"/>
                                          </p:val>
                                        </p:tav>
                                        <p:tav tm="100000">
                                          <p:val>
                                            <p:strVal val="#ppt_x"/>
                                          </p:val>
                                        </p:tav>
                                      </p:tavLst>
                                    </p:anim>
                                    <p:anim calcmode="lin" valueType="num">
                                      <p:cBhvr additive="base">
                                        <p:cTn id="20" dur="500" fill="hold"/>
                                        <p:tgtEl>
                                          <p:spTgt spid="28"/>
                                        </p:tgtEl>
                                        <p:attrNameLst>
                                          <p:attrName>ppt_y</p:attrName>
                                        </p:attrNameLst>
                                      </p:cBhvr>
                                      <p:tavLst>
                                        <p:tav tm="0">
                                          <p:val>
                                            <p:strVal val="1+#ppt_h/2"/>
                                          </p:val>
                                        </p:tav>
                                        <p:tav tm="100000">
                                          <p:val>
                                            <p:strVal val="#ppt_y"/>
                                          </p:val>
                                        </p:tav>
                                      </p:tavLst>
                                    </p:anim>
                                  </p:childTnLst>
                                </p:cTn>
                              </p:par>
                              <p:par>
                                <p:cTn id="21" presetID="22" presetClass="entr" presetSubtype="2" fill="hold" nodeType="withEffect">
                                  <p:stCondLst>
                                    <p:cond delay="1000"/>
                                  </p:stCondLst>
                                  <p:childTnLst>
                                    <p:set>
                                      <p:cBhvr>
                                        <p:cTn id="22" dur="1" fill="hold">
                                          <p:stCondLst>
                                            <p:cond delay="0"/>
                                          </p:stCondLst>
                                        </p:cTn>
                                        <p:tgtEl>
                                          <p:spTgt spid="25"/>
                                        </p:tgtEl>
                                        <p:attrNameLst>
                                          <p:attrName>style.visibility</p:attrName>
                                        </p:attrNameLst>
                                      </p:cBhvr>
                                      <p:to>
                                        <p:strVal val="visible"/>
                                      </p:to>
                                    </p:set>
                                    <p:animEffect transition="in" filter="wipe(right)">
                                      <p:cBhvr>
                                        <p:cTn id="23" dur="500"/>
                                        <p:tgtEl>
                                          <p:spTgt spid="25"/>
                                        </p:tgtEl>
                                      </p:cBhvr>
                                    </p:animEffect>
                                  </p:childTnLst>
                                </p:cTn>
                              </p:par>
                            </p:childTnLst>
                          </p:cTn>
                        </p:par>
                        <p:par>
                          <p:cTn id="24" fill="hold">
                            <p:stCondLst>
                              <p:cond delay="1500"/>
                            </p:stCondLst>
                            <p:childTnLst>
                              <p:par>
                                <p:cTn id="25" presetID="53" presetClass="entr" presetSubtype="16" fill="hold"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p:cTn id="27" dur="500" fill="hold"/>
                                        <p:tgtEl>
                                          <p:spTgt spid="31"/>
                                        </p:tgtEl>
                                        <p:attrNameLst>
                                          <p:attrName>ppt_w</p:attrName>
                                        </p:attrNameLst>
                                      </p:cBhvr>
                                      <p:tavLst>
                                        <p:tav tm="0">
                                          <p:val>
                                            <p:fltVal val="0"/>
                                          </p:val>
                                        </p:tav>
                                        <p:tav tm="100000">
                                          <p:val>
                                            <p:strVal val="#ppt_w"/>
                                          </p:val>
                                        </p:tav>
                                      </p:tavLst>
                                    </p:anim>
                                    <p:anim calcmode="lin" valueType="num">
                                      <p:cBhvr>
                                        <p:cTn id="28" dur="500" fill="hold"/>
                                        <p:tgtEl>
                                          <p:spTgt spid="31"/>
                                        </p:tgtEl>
                                        <p:attrNameLst>
                                          <p:attrName>ppt_h</p:attrName>
                                        </p:attrNameLst>
                                      </p:cBhvr>
                                      <p:tavLst>
                                        <p:tav tm="0">
                                          <p:val>
                                            <p:fltVal val="0"/>
                                          </p:val>
                                        </p:tav>
                                        <p:tav tm="100000">
                                          <p:val>
                                            <p:strVal val="#ppt_h"/>
                                          </p:val>
                                        </p:tav>
                                      </p:tavLst>
                                    </p:anim>
                                    <p:animEffect transition="in" filter="fade">
                                      <p:cBhvr>
                                        <p:cTn id="29" dur="500"/>
                                        <p:tgtEl>
                                          <p:spTgt spid="31"/>
                                        </p:tgtEl>
                                      </p:cBhvr>
                                    </p:animEffect>
                                  </p:childTnLst>
                                </p:cTn>
                              </p:par>
                              <p:par>
                                <p:cTn id="30" presetID="53" presetClass="entr" presetSubtype="16" fill="hold" nodeType="withEffect">
                                  <p:stCondLst>
                                    <p:cond delay="150"/>
                                  </p:stCondLst>
                                  <p:childTnLst>
                                    <p:set>
                                      <p:cBhvr>
                                        <p:cTn id="31" dur="1" fill="hold">
                                          <p:stCondLst>
                                            <p:cond delay="0"/>
                                          </p:stCondLst>
                                        </p:cTn>
                                        <p:tgtEl>
                                          <p:spTgt spid="33"/>
                                        </p:tgtEl>
                                        <p:attrNameLst>
                                          <p:attrName>style.visibility</p:attrName>
                                        </p:attrNameLst>
                                      </p:cBhvr>
                                      <p:to>
                                        <p:strVal val="visible"/>
                                      </p:to>
                                    </p:set>
                                    <p:anim calcmode="lin" valueType="num">
                                      <p:cBhvr>
                                        <p:cTn id="32" dur="500" fill="hold"/>
                                        <p:tgtEl>
                                          <p:spTgt spid="33"/>
                                        </p:tgtEl>
                                        <p:attrNameLst>
                                          <p:attrName>ppt_w</p:attrName>
                                        </p:attrNameLst>
                                      </p:cBhvr>
                                      <p:tavLst>
                                        <p:tav tm="0">
                                          <p:val>
                                            <p:fltVal val="0"/>
                                          </p:val>
                                        </p:tav>
                                        <p:tav tm="100000">
                                          <p:val>
                                            <p:strVal val="#ppt_w"/>
                                          </p:val>
                                        </p:tav>
                                      </p:tavLst>
                                    </p:anim>
                                    <p:anim calcmode="lin" valueType="num">
                                      <p:cBhvr>
                                        <p:cTn id="33" dur="500" fill="hold"/>
                                        <p:tgtEl>
                                          <p:spTgt spid="33"/>
                                        </p:tgtEl>
                                        <p:attrNameLst>
                                          <p:attrName>ppt_h</p:attrName>
                                        </p:attrNameLst>
                                      </p:cBhvr>
                                      <p:tavLst>
                                        <p:tav tm="0">
                                          <p:val>
                                            <p:fltVal val="0"/>
                                          </p:val>
                                        </p:tav>
                                        <p:tav tm="100000">
                                          <p:val>
                                            <p:strVal val="#ppt_h"/>
                                          </p:val>
                                        </p:tav>
                                      </p:tavLst>
                                    </p:anim>
                                    <p:animEffect transition="in" filter="fade">
                                      <p:cBhvr>
                                        <p:cTn id="34" dur="500"/>
                                        <p:tgtEl>
                                          <p:spTgt spid="33"/>
                                        </p:tgtEl>
                                      </p:cBhvr>
                                    </p:animEffect>
                                  </p:childTnLst>
                                </p:cTn>
                              </p:par>
                              <p:par>
                                <p:cTn id="35" presetID="53" presetClass="entr" presetSubtype="16" fill="hold" nodeType="withEffect">
                                  <p:stCondLst>
                                    <p:cond delay="300"/>
                                  </p:stCondLst>
                                  <p:childTnLst>
                                    <p:set>
                                      <p:cBhvr>
                                        <p:cTn id="36" dur="1" fill="hold">
                                          <p:stCondLst>
                                            <p:cond delay="0"/>
                                          </p:stCondLst>
                                        </p:cTn>
                                        <p:tgtEl>
                                          <p:spTgt spid="34"/>
                                        </p:tgtEl>
                                        <p:attrNameLst>
                                          <p:attrName>style.visibility</p:attrName>
                                        </p:attrNameLst>
                                      </p:cBhvr>
                                      <p:to>
                                        <p:strVal val="visible"/>
                                      </p:to>
                                    </p:set>
                                    <p:anim calcmode="lin" valueType="num">
                                      <p:cBhvr>
                                        <p:cTn id="37" dur="500" fill="hold"/>
                                        <p:tgtEl>
                                          <p:spTgt spid="34"/>
                                        </p:tgtEl>
                                        <p:attrNameLst>
                                          <p:attrName>ppt_w</p:attrName>
                                        </p:attrNameLst>
                                      </p:cBhvr>
                                      <p:tavLst>
                                        <p:tav tm="0">
                                          <p:val>
                                            <p:fltVal val="0"/>
                                          </p:val>
                                        </p:tav>
                                        <p:tav tm="100000">
                                          <p:val>
                                            <p:strVal val="#ppt_w"/>
                                          </p:val>
                                        </p:tav>
                                      </p:tavLst>
                                    </p:anim>
                                    <p:anim calcmode="lin" valueType="num">
                                      <p:cBhvr>
                                        <p:cTn id="38" dur="500" fill="hold"/>
                                        <p:tgtEl>
                                          <p:spTgt spid="34"/>
                                        </p:tgtEl>
                                        <p:attrNameLst>
                                          <p:attrName>ppt_h</p:attrName>
                                        </p:attrNameLst>
                                      </p:cBhvr>
                                      <p:tavLst>
                                        <p:tav tm="0">
                                          <p:val>
                                            <p:fltVal val="0"/>
                                          </p:val>
                                        </p:tav>
                                        <p:tav tm="100000">
                                          <p:val>
                                            <p:strVal val="#ppt_h"/>
                                          </p:val>
                                        </p:tav>
                                      </p:tavLst>
                                    </p:anim>
                                    <p:animEffect transition="in" filter="fade">
                                      <p:cBhvr>
                                        <p:cTn id="39" dur="500"/>
                                        <p:tgtEl>
                                          <p:spTgt spid="34"/>
                                        </p:tgtEl>
                                      </p:cBhvr>
                                    </p:animEffect>
                                  </p:childTnLst>
                                </p:cTn>
                              </p:par>
                              <p:par>
                                <p:cTn id="40" presetID="53" presetClass="entr" presetSubtype="16" fill="hold" nodeType="withEffect">
                                  <p:stCondLst>
                                    <p:cond delay="450"/>
                                  </p:stCondLst>
                                  <p:childTnLst>
                                    <p:set>
                                      <p:cBhvr>
                                        <p:cTn id="41" dur="1" fill="hold">
                                          <p:stCondLst>
                                            <p:cond delay="0"/>
                                          </p:stCondLst>
                                        </p:cTn>
                                        <p:tgtEl>
                                          <p:spTgt spid="37"/>
                                        </p:tgtEl>
                                        <p:attrNameLst>
                                          <p:attrName>style.visibility</p:attrName>
                                        </p:attrNameLst>
                                      </p:cBhvr>
                                      <p:to>
                                        <p:strVal val="visible"/>
                                      </p:to>
                                    </p:set>
                                    <p:anim calcmode="lin" valueType="num">
                                      <p:cBhvr>
                                        <p:cTn id="42" dur="500" fill="hold"/>
                                        <p:tgtEl>
                                          <p:spTgt spid="37"/>
                                        </p:tgtEl>
                                        <p:attrNameLst>
                                          <p:attrName>ppt_w</p:attrName>
                                        </p:attrNameLst>
                                      </p:cBhvr>
                                      <p:tavLst>
                                        <p:tav tm="0">
                                          <p:val>
                                            <p:fltVal val="0"/>
                                          </p:val>
                                        </p:tav>
                                        <p:tav tm="100000">
                                          <p:val>
                                            <p:strVal val="#ppt_w"/>
                                          </p:val>
                                        </p:tav>
                                      </p:tavLst>
                                    </p:anim>
                                    <p:anim calcmode="lin" valueType="num">
                                      <p:cBhvr>
                                        <p:cTn id="43" dur="500" fill="hold"/>
                                        <p:tgtEl>
                                          <p:spTgt spid="37"/>
                                        </p:tgtEl>
                                        <p:attrNameLst>
                                          <p:attrName>ppt_h</p:attrName>
                                        </p:attrNameLst>
                                      </p:cBhvr>
                                      <p:tavLst>
                                        <p:tav tm="0">
                                          <p:val>
                                            <p:fltVal val="0"/>
                                          </p:val>
                                        </p:tav>
                                        <p:tav tm="100000">
                                          <p:val>
                                            <p:strVal val="#ppt_h"/>
                                          </p:val>
                                        </p:tav>
                                      </p:tavLst>
                                    </p:anim>
                                    <p:animEffect transition="in" filter="fade">
                                      <p:cBhvr>
                                        <p:cTn id="44" dur="500"/>
                                        <p:tgtEl>
                                          <p:spTgt spid="37"/>
                                        </p:tgtEl>
                                      </p:cBhvr>
                                    </p:animEffect>
                                  </p:childTnLst>
                                </p:cTn>
                              </p:par>
                              <p:par>
                                <p:cTn id="45" presetID="10" presetClass="entr" presetSubtype="0" fill="hold" grpId="0" nodeType="withEffect">
                                  <p:stCondLst>
                                    <p:cond delay="450"/>
                                  </p:stCondLst>
                                  <p:childTnLst>
                                    <p:set>
                                      <p:cBhvr>
                                        <p:cTn id="46" dur="1" fill="hold">
                                          <p:stCondLst>
                                            <p:cond delay="0"/>
                                          </p:stCondLst>
                                        </p:cTn>
                                        <p:tgtEl>
                                          <p:spTgt spid="2"/>
                                        </p:tgtEl>
                                        <p:attrNameLst>
                                          <p:attrName>style.visibility</p:attrName>
                                        </p:attrNameLst>
                                      </p:cBhvr>
                                      <p:to>
                                        <p:strVal val="visible"/>
                                      </p:to>
                                    </p:set>
                                    <p:animEffect transition="in" filter="fade">
                                      <p:cBhvr>
                                        <p:cTn id="47" dur="500"/>
                                        <p:tgtEl>
                                          <p:spTgt spid="2"/>
                                        </p:tgtEl>
                                      </p:cBhvr>
                                    </p:animEffect>
                                  </p:childTnLst>
                                </p:cTn>
                              </p:par>
                              <p:par>
                                <p:cTn id="48" presetID="10" presetClass="entr" presetSubtype="0" fill="hold" grpId="0" nodeType="withEffect">
                                  <p:stCondLst>
                                    <p:cond delay="450"/>
                                  </p:stCondLst>
                                  <p:childTnLst>
                                    <p:set>
                                      <p:cBhvr>
                                        <p:cTn id="49" dur="1" fill="hold">
                                          <p:stCondLst>
                                            <p:cond delay="0"/>
                                          </p:stCondLst>
                                        </p:cTn>
                                        <p:tgtEl>
                                          <p:spTgt spid="3">
                                            <p:txEl>
                                              <p:pRg st="0" end="0"/>
                                            </p:txEl>
                                          </p:spTgt>
                                        </p:tgtEl>
                                        <p:attrNameLst>
                                          <p:attrName>style.visibility</p:attrName>
                                        </p:attrNameLst>
                                      </p:cBhvr>
                                      <p:to>
                                        <p:strVal val="visible"/>
                                      </p:to>
                                    </p:set>
                                    <p:animEffect transition="in" filter="fade">
                                      <p:cBhvr>
                                        <p:cTn id="50" dur="500"/>
                                        <p:tgtEl>
                                          <p:spTgt spid="3">
                                            <p:txEl>
                                              <p:pRg st="0" end="0"/>
                                            </p:txEl>
                                          </p:spTgt>
                                        </p:tgtEl>
                                      </p:cBhvr>
                                    </p:animEffect>
                                  </p:childTnLst>
                                </p:cTn>
                              </p:par>
                            </p:childTnLst>
                          </p:cTn>
                        </p:par>
                        <p:par>
                          <p:cTn id="51" fill="hold">
                            <p:stCondLst>
                              <p:cond delay="2450"/>
                            </p:stCondLst>
                            <p:childTnLst>
                              <p:par>
                                <p:cTn id="52" presetID="22" presetClass="entr" presetSubtype="4" fill="hold" grpId="0" nodeType="afterEffect">
                                  <p:stCondLst>
                                    <p:cond delay="0"/>
                                  </p:stCondLst>
                                  <p:childTnLst>
                                    <p:set>
                                      <p:cBhvr>
                                        <p:cTn id="53" dur="1" fill="hold">
                                          <p:stCondLst>
                                            <p:cond delay="0"/>
                                          </p:stCondLst>
                                        </p:cTn>
                                        <p:tgtEl>
                                          <p:spTgt spid="24"/>
                                        </p:tgtEl>
                                        <p:attrNameLst>
                                          <p:attrName>style.visibility</p:attrName>
                                        </p:attrNameLst>
                                      </p:cBhvr>
                                      <p:to>
                                        <p:strVal val="visible"/>
                                      </p:to>
                                    </p:set>
                                    <p:animEffect transition="in" filter="wipe(down)">
                                      <p:cBhvr>
                                        <p:cTn id="54" dur="500"/>
                                        <p:tgtEl>
                                          <p:spTgt spid="24"/>
                                        </p:tgtEl>
                                      </p:cBhvr>
                                    </p:animEffect>
                                  </p:childTnLst>
                                </p:cTn>
                              </p:par>
                            </p:childTnLst>
                          </p:cTn>
                        </p:par>
                        <p:par>
                          <p:cTn id="55" fill="hold">
                            <p:stCondLst>
                              <p:cond delay="2950"/>
                            </p:stCondLst>
                            <p:childTnLst>
                              <p:par>
                                <p:cTn id="56" presetID="42" presetClass="entr" presetSubtype="0" fill="hold" nodeType="afterEffect">
                                  <p:stCondLst>
                                    <p:cond delay="0"/>
                                  </p:stCondLst>
                                  <p:childTnLst>
                                    <p:set>
                                      <p:cBhvr>
                                        <p:cTn id="57" dur="1" fill="hold">
                                          <p:stCondLst>
                                            <p:cond delay="0"/>
                                          </p:stCondLst>
                                        </p:cTn>
                                        <p:tgtEl>
                                          <p:spTgt spid="32"/>
                                        </p:tgtEl>
                                        <p:attrNameLst>
                                          <p:attrName>style.visibility</p:attrName>
                                        </p:attrNameLst>
                                      </p:cBhvr>
                                      <p:to>
                                        <p:strVal val="visible"/>
                                      </p:to>
                                    </p:set>
                                    <p:animEffect transition="in" filter="fade">
                                      <p:cBhvr>
                                        <p:cTn id="58" dur="1000"/>
                                        <p:tgtEl>
                                          <p:spTgt spid="32"/>
                                        </p:tgtEl>
                                      </p:cBhvr>
                                    </p:animEffect>
                                    <p:anim calcmode="lin" valueType="num">
                                      <p:cBhvr>
                                        <p:cTn id="59" dur="1000" fill="hold"/>
                                        <p:tgtEl>
                                          <p:spTgt spid="32"/>
                                        </p:tgtEl>
                                        <p:attrNameLst>
                                          <p:attrName>ppt_x</p:attrName>
                                        </p:attrNameLst>
                                      </p:cBhvr>
                                      <p:tavLst>
                                        <p:tav tm="0">
                                          <p:val>
                                            <p:strVal val="#ppt_x"/>
                                          </p:val>
                                        </p:tav>
                                        <p:tav tm="100000">
                                          <p:val>
                                            <p:strVal val="#ppt_x"/>
                                          </p:val>
                                        </p:tav>
                                      </p:tavLst>
                                    </p:anim>
                                    <p:anim calcmode="lin" valueType="num">
                                      <p:cBhvr>
                                        <p:cTn id="60" dur="1000" fill="hold"/>
                                        <p:tgtEl>
                                          <p:spTgt spid="32"/>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35"/>
                                        </p:tgtEl>
                                        <p:attrNameLst>
                                          <p:attrName>style.visibility</p:attrName>
                                        </p:attrNameLst>
                                      </p:cBhvr>
                                      <p:to>
                                        <p:strVal val="visible"/>
                                      </p:to>
                                    </p:set>
                                    <p:animEffect transition="in" filter="fade">
                                      <p:cBhvr>
                                        <p:cTn id="63" dur="1000"/>
                                        <p:tgtEl>
                                          <p:spTgt spid="35"/>
                                        </p:tgtEl>
                                      </p:cBhvr>
                                    </p:animEffect>
                                    <p:anim calcmode="lin" valueType="num">
                                      <p:cBhvr>
                                        <p:cTn id="64" dur="1000" fill="hold"/>
                                        <p:tgtEl>
                                          <p:spTgt spid="35"/>
                                        </p:tgtEl>
                                        <p:attrNameLst>
                                          <p:attrName>ppt_x</p:attrName>
                                        </p:attrNameLst>
                                      </p:cBhvr>
                                      <p:tavLst>
                                        <p:tav tm="0">
                                          <p:val>
                                            <p:strVal val="#ppt_x"/>
                                          </p:val>
                                        </p:tav>
                                        <p:tav tm="100000">
                                          <p:val>
                                            <p:strVal val="#ppt_x"/>
                                          </p:val>
                                        </p:tav>
                                      </p:tavLst>
                                    </p:anim>
                                    <p:anim calcmode="lin" valueType="num">
                                      <p:cBhvr>
                                        <p:cTn id="65" dur="1000" fill="hold"/>
                                        <p:tgtEl>
                                          <p:spTgt spid="3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1000"/>
                                  </p:stCondLst>
                                  <p:childTnLst>
                                    <p:set>
                                      <p:cBhvr>
                                        <p:cTn id="67" dur="1" fill="hold">
                                          <p:stCondLst>
                                            <p:cond delay="0"/>
                                          </p:stCondLst>
                                        </p:cTn>
                                        <p:tgtEl>
                                          <p:spTgt spid="36"/>
                                        </p:tgtEl>
                                        <p:attrNameLst>
                                          <p:attrName>style.visibility</p:attrName>
                                        </p:attrNameLst>
                                      </p:cBhvr>
                                      <p:to>
                                        <p:strVal val="visible"/>
                                      </p:to>
                                    </p:set>
                                    <p:animEffect transition="in" filter="fade">
                                      <p:cBhvr>
                                        <p:cTn id="68" dur="1000"/>
                                        <p:tgtEl>
                                          <p:spTgt spid="36"/>
                                        </p:tgtEl>
                                      </p:cBhvr>
                                    </p:animEffect>
                                    <p:anim calcmode="lin" valueType="num">
                                      <p:cBhvr>
                                        <p:cTn id="69" dur="1000" fill="hold"/>
                                        <p:tgtEl>
                                          <p:spTgt spid="36"/>
                                        </p:tgtEl>
                                        <p:attrNameLst>
                                          <p:attrName>ppt_x</p:attrName>
                                        </p:attrNameLst>
                                      </p:cBhvr>
                                      <p:tavLst>
                                        <p:tav tm="0">
                                          <p:val>
                                            <p:strVal val="#ppt_x"/>
                                          </p:val>
                                        </p:tav>
                                        <p:tav tm="100000">
                                          <p:val>
                                            <p:strVal val="#ppt_x"/>
                                          </p:val>
                                        </p:tav>
                                      </p:tavLst>
                                    </p:anim>
                                    <p:anim calcmode="lin" valueType="num">
                                      <p:cBhvr>
                                        <p:cTn id="70"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4"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8EA0A7F-FA2B-45AD-B026-F97D6DBDCD0F}"/>
              </a:ext>
            </a:extLst>
          </p:cNvPr>
          <p:cNvSpPr>
            <a:spLocks noGrp="1"/>
          </p:cNvSpPr>
          <p:nvPr>
            <p:ph type="title"/>
          </p:nvPr>
        </p:nvSpPr>
        <p:spPr/>
        <p:txBody>
          <a:bodyPr/>
          <a:lstStyle/>
          <a:p>
            <a:r>
              <a:rPr lang="fa-IR" dirty="0">
                <a:cs typeface="B Nazanin" panose="00000700000000000000" pitchFamily="2" charset="-78"/>
              </a:rPr>
              <a:t>یک تصویر همیشه مفهوم را تقویت می کند</a:t>
            </a:r>
            <a:endParaRPr lang="en-US" dirty="0">
              <a:cs typeface="B Nazanin" panose="00000700000000000000" pitchFamily="2" charset="-78"/>
            </a:endParaRPr>
          </a:p>
        </p:txBody>
      </p:sp>
      <p:sp>
        <p:nvSpPr>
          <p:cNvPr id="7" name="Text Placeholder 6">
            <a:extLst>
              <a:ext uri="{FF2B5EF4-FFF2-40B4-BE49-F238E27FC236}">
                <a16:creationId xmlns:a16="http://schemas.microsoft.com/office/drawing/2014/main" id="{68FDDEC2-A768-49F4-87BC-33D5FE80AA49}"/>
              </a:ext>
            </a:extLst>
          </p:cNvPr>
          <p:cNvSpPr>
            <a:spLocks noGrp="1"/>
          </p:cNvSpPr>
          <p:nvPr>
            <p:ph type="body" sz="half" idx="2"/>
          </p:nvPr>
        </p:nvSpPr>
        <p:spPr/>
        <p:txBody>
          <a:bodyPr/>
          <a:lstStyle/>
          <a:p>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 مخاطبان شما از آن قدردانی خواهند کرد</a:t>
            </a:r>
            <a:endParaRPr lang="en-US" dirty="0">
              <a:cs typeface="B Nazanin" panose="00000700000000000000" pitchFamily="2" charset="-78"/>
            </a:endParaRPr>
          </a:p>
        </p:txBody>
      </p:sp>
      <p:pic>
        <p:nvPicPr>
          <p:cNvPr id="12" name="Gráfico 11">
            <a:extLst>
              <a:ext uri="{FF2B5EF4-FFF2-40B4-BE49-F238E27FC236}">
                <a16:creationId xmlns:a16="http://schemas.microsoft.com/office/drawing/2014/main" id="{D4601FCD-7559-4AC4-ACCD-54988393A98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26695" y="140970"/>
            <a:ext cx="270510" cy="270510"/>
          </a:xfrm>
          <a:prstGeom prst="rect">
            <a:avLst/>
          </a:prstGeom>
        </p:spPr>
      </p:pic>
      <p:pic>
        <p:nvPicPr>
          <p:cNvPr id="16" name="Imagen 15">
            <a:extLst>
              <a:ext uri="{FF2B5EF4-FFF2-40B4-BE49-F238E27FC236}">
                <a16:creationId xmlns:a16="http://schemas.microsoft.com/office/drawing/2014/main" id="{4BFBFDF8-06B1-4729-AEEB-6BA49232667F}"/>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4516582" y="1280581"/>
            <a:ext cx="3711286" cy="2861187"/>
          </a:xfrm>
          <a:prstGeom prst="rect">
            <a:avLst/>
          </a:prstGeom>
          <a:ln w="6350">
            <a:solidFill>
              <a:schemeClr val="tx1"/>
            </a:solidFill>
          </a:ln>
        </p:spPr>
      </p:pic>
      <p:sp>
        <p:nvSpPr>
          <p:cNvPr id="25" name="Elipse 24">
            <a:extLst>
              <a:ext uri="{FF2B5EF4-FFF2-40B4-BE49-F238E27FC236}">
                <a16:creationId xmlns:a16="http://schemas.microsoft.com/office/drawing/2014/main" id="{B460F2A4-3239-41EC-B48F-0111129EF14B}"/>
              </a:ext>
            </a:extLst>
          </p:cNvPr>
          <p:cNvSpPr/>
          <p:nvPr/>
        </p:nvSpPr>
        <p:spPr>
          <a:xfrm>
            <a:off x="797169" y="1984979"/>
            <a:ext cx="3480993" cy="42888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cs typeface="B Nazanin" panose="00000700000000000000" pitchFamily="2" charset="-78"/>
            </a:endParaRPr>
          </a:p>
        </p:txBody>
      </p:sp>
      <p:pic>
        <p:nvPicPr>
          <p:cNvPr id="26" name="Gráfico 25">
            <a:extLst>
              <a:ext uri="{FF2B5EF4-FFF2-40B4-BE49-F238E27FC236}">
                <a16:creationId xmlns:a16="http://schemas.microsoft.com/office/drawing/2014/main" id="{2959D5DF-BAFA-475F-804B-0D1DB2C9B8E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341688" y="3926853"/>
            <a:ext cx="411307" cy="411307"/>
          </a:xfrm>
          <a:prstGeom prst="rect">
            <a:avLst/>
          </a:prstGeom>
        </p:spPr>
      </p:pic>
      <p:pic>
        <p:nvPicPr>
          <p:cNvPr id="27" name="Gráfico 26">
            <a:extLst>
              <a:ext uri="{FF2B5EF4-FFF2-40B4-BE49-F238E27FC236}">
                <a16:creationId xmlns:a16="http://schemas.microsoft.com/office/drawing/2014/main" id="{423D09D1-0C4F-4460-905D-88F7319A030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295255" y="3926853"/>
            <a:ext cx="411307" cy="411307"/>
          </a:xfrm>
          <a:prstGeom prst="rect">
            <a:avLst/>
          </a:prstGeom>
        </p:spPr>
      </p:pic>
    </p:spTree>
    <p:extLst>
      <p:ext uri="{BB962C8B-B14F-4D97-AF65-F5344CB8AC3E}">
        <p14:creationId xmlns:p14="http://schemas.microsoft.com/office/powerpoint/2010/main" val="10328401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2" presetClass="entr" presetSubtype="4" fill="hold" grpId="0" nodeType="after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wipe(down)">
                                      <p:cBhvr>
                                        <p:cTn id="18" dur="500"/>
                                        <p:tgtEl>
                                          <p:spTgt spid="25"/>
                                        </p:tgtEl>
                                      </p:cBhvr>
                                    </p:animEffect>
                                  </p:childTnLst>
                                </p:cTn>
                              </p:par>
                            </p:childTnLst>
                          </p:cTn>
                        </p:par>
                        <p:par>
                          <p:cTn id="19" fill="hold">
                            <p:stCondLst>
                              <p:cond delay="1500"/>
                            </p:stCondLst>
                            <p:childTnLst>
                              <p:par>
                                <p:cTn id="20" presetID="31" presetClass="entr" presetSubtype="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p:cTn id="22" dur="1000" fill="hold"/>
                                        <p:tgtEl>
                                          <p:spTgt spid="26"/>
                                        </p:tgtEl>
                                        <p:attrNameLst>
                                          <p:attrName>ppt_w</p:attrName>
                                        </p:attrNameLst>
                                      </p:cBhvr>
                                      <p:tavLst>
                                        <p:tav tm="0">
                                          <p:val>
                                            <p:fltVal val="0"/>
                                          </p:val>
                                        </p:tav>
                                        <p:tav tm="100000">
                                          <p:val>
                                            <p:strVal val="#ppt_w"/>
                                          </p:val>
                                        </p:tav>
                                      </p:tavLst>
                                    </p:anim>
                                    <p:anim calcmode="lin" valueType="num">
                                      <p:cBhvr>
                                        <p:cTn id="23" dur="1000" fill="hold"/>
                                        <p:tgtEl>
                                          <p:spTgt spid="26"/>
                                        </p:tgtEl>
                                        <p:attrNameLst>
                                          <p:attrName>ppt_h</p:attrName>
                                        </p:attrNameLst>
                                      </p:cBhvr>
                                      <p:tavLst>
                                        <p:tav tm="0">
                                          <p:val>
                                            <p:fltVal val="0"/>
                                          </p:val>
                                        </p:tav>
                                        <p:tav tm="100000">
                                          <p:val>
                                            <p:strVal val="#ppt_h"/>
                                          </p:val>
                                        </p:tav>
                                      </p:tavLst>
                                    </p:anim>
                                    <p:anim calcmode="lin" valueType="num">
                                      <p:cBhvr>
                                        <p:cTn id="24" dur="1000" fill="hold"/>
                                        <p:tgtEl>
                                          <p:spTgt spid="26"/>
                                        </p:tgtEl>
                                        <p:attrNameLst>
                                          <p:attrName>style.rotation</p:attrName>
                                        </p:attrNameLst>
                                      </p:cBhvr>
                                      <p:tavLst>
                                        <p:tav tm="0">
                                          <p:val>
                                            <p:fltVal val="90"/>
                                          </p:val>
                                        </p:tav>
                                        <p:tav tm="100000">
                                          <p:val>
                                            <p:fltVal val="0"/>
                                          </p:val>
                                        </p:tav>
                                      </p:tavLst>
                                    </p:anim>
                                    <p:animEffect transition="in" filter="fade">
                                      <p:cBhvr>
                                        <p:cTn id="25" dur="1000"/>
                                        <p:tgtEl>
                                          <p:spTgt spid="26"/>
                                        </p:tgtEl>
                                      </p:cBhvr>
                                    </p:animEffect>
                                  </p:childTnLst>
                                </p:cTn>
                              </p:par>
                              <p:par>
                                <p:cTn id="26" presetID="31" presetClass="entr" presetSubtype="0" fill="hold" nodeType="with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1000" fill="hold"/>
                                        <p:tgtEl>
                                          <p:spTgt spid="27"/>
                                        </p:tgtEl>
                                        <p:attrNameLst>
                                          <p:attrName>ppt_w</p:attrName>
                                        </p:attrNameLst>
                                      </p:cBhvr>
                                      <p:tavLst>
                                        <p:tav tm="0">
                                          <p:val>
                                            <p:fltVal val="0"/>
                                          </p:val>
                                        </p:tav>
                                        <p:tav tm="100000">
                                          <p:val>
                                            <p:strVal val="#ppt_w"/>
                                          </p:val>
                                        </p:tav>
                                      </p:tavLst>
                                    </p:anim>
                                    <p:anim calcmode="lin" valueType="num">
                                      <p:cBhvr>
                                        <p:cTn id="29" dur="1000" fill="hold"/>
                                        <p:tgtEl>
                                          <p:spTgt spid="27"/>
                                        </p:tgtEl>
                                        <p:attrNameLst>
                                          <p:attrName>ppt_h</p:attrName>
                                        </p:attrNameLst>
                                      </p:cBhvr>
                                      <p:tavLst>
                                        <p:tav tm="0">
                                          <p:val>
                                            <p:fltVal val="0"/>
                                          </p:val>
                                        </p:tav>
                                        <p:tav tm="100000">
                                          <p:val>
                                            <p:strVal val="#ppt_h"/>
                                          </p:val>
                                        </p:tav>
                                      </p:tavLst>
                                    </p:anim>
                                    <p:anim calcmode="lin" valueType="num">
                                      <p:cBhvr>
                                        <p:cTn id="30" dur="1000" fill="hold"/>
                                        <p:tgtEl>
                                          <p:spTgt spid="27"/>
                                        </p:tgtEl>
                                        <p:attrNameLst>
                                          <p:attrName>style.rotation</p:attrName>
                                        </p:attrNameLst>
                                      </p:cBhvr>
                                      <p:tavLst>
                                        <p:tav tm="0">
                                          <p:val>
                                            <p:fltVal val="90"/>
                                          </p:val>
                                        </p:tav>
                                        <p:tav tm="100000">
                                          <p:val>
                                            <p:fltVal val="0"/>
                                          </p:val>
                                        </p:tav>
                                      </p:tavLst>
                                    </p:anim>
                                    <p:animEffect transition="in" filter="fade">
                                      <p:cBhvr>
                                        <p:cTn id="31"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build="p"/>
      <p:bldP spid="25"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A08488A1-18E7-453B-A8A3-66F36F2118CE}"/>
              </a:ext>
            </a:extLst>
          </p:cNvPr>
          <p:cNvSpPr>
            <a:spLocks noGrp="1"/>
          </p:cNvSpPr>
          <p:nvPr>
            <p:ph sz="half" idx="1"/>
          </p:nvPr>
        </p:nvSpPr>
        <p:spPr/>
        <p:txBody>
          <a:bodyPr/>
          <a:lstStyle/>
          <a:p>
            <a:r>
              <a:rPr lang="fa-IR" dirty="0">
                <a:cs typeface="B Nazanin" panose="00000700000000000000" pitchFamily="2" charset="-78"/>
              </a:rPr>
              <a:t>قالب پاورپوینت معماری قابل ویرایش می باشد</a:t>
            </a:r>
            <a:endParaRPr lang="en-US" dirty="0">
              <a:cs typeface="B Nazanin" panose="00000700000000000000" pitchFamily="2" charset="-78"/>
            </a:endParaRPr>
          </a:p>
        </p:txBody>
      </p:sp>
      <p:sp>
        <p:nvSpPr>
          <p:cNvPr id="13" name="Content Placeholder 12">
            <a:extLst>
              <a:ext uri="{FF2B5EF4-FFF2-40B4-BE49-F238E27FC236}">
                <a16:creationId xmlns:a16="http://schemas.microsoft.com/office/drawing/2014/main" id="{17BBEF93-D50B-4E13-A351-80C17A44F04C}"/>
              </a:ext>
            </a:extLst>
          </p:cNvPr>
          <p:cNvSpPr>
            <a:spLocks noGrp="1"/>
          </p:cNvSpPr>
          <p:nvPr>
            <p:ph sz="half" idx="2"/>
          </p:nvPr>
        </p:nvSpPr>
        <p:spPr/>
        <p:txBody>
          <a:bodyPr/>
          <a:lstStyle/>
          <a:p>
            <a:r>
              <a:rPr lang="fa-IR" dirty="0">
                <a:cs typeface="B Nazanin" panose="00000700000000000000" pitchFamily="2" charset="-78"/>
              </a:rPr>
              <a:t>به کمک این قالب پاورپوینت حرفه ای، شما می توانید بهترین نتیجه را در پایان کار خود بگیرید و ارائه خود را به یک سطح بعدی برسانید.</a:t>
            </a:r>
            <a:endParaRPr lang="en-US" dirty="0">
              <a:cs typeface="B Nazanin" panose="00000700000000000000" pitchFamily="2" charset="-78"/>
            </a:endParaRPr>
          </a:p>
        </p:txBody>
      </p:sp>
      <p:sp>
        <p:nvSpPr>
          <p:cNvPr id="8" name="Title 7">
            <a:extLst>
              <a:ext uri="{FF2B5EF4-FFF2-40B4-BE49-F238E27FC236}">
                <a16:creationId xmlns:a16="http://schemas.microsoft.com/office/drawing/2014/main" id="{796BEEEB-216C-4BCD-83E5-7721A7D17F35}"/>
              </a:ext>
            </a:extLst>
          </p:cNvPr>
          <p:cNvSpPr>
            <a:spLocks noGrp="1"/>
          </p:cNvSpPr>
          <p:nvPr>
            <p:ph type="title"/>
          </p:nvPr>
        </p:nvSpPr>
        <p:spPr/>
        <p:txBody>
          <a:bodyPr/>
          <a:lstStyle/>
          <a:p>
            <a:r>
              <a:rPr lang="fa-IR" dirty="0">
                <a:cs typeface="B Nazanin" panose="00000700000000000000" pitchFamily="2" charset="-78"/>
              </a:rPr>
              <a:t>دو ایده عالی هستند</a:t>
            </a:r>
            <a:endParaRPr lang="en-US" dirty="0">
              <a:cs typeface="B Nazanin" panose="00000700000000000000" pitchFamily="2" charset="-78"/>
            </a:endParaRPr>
          </a:p>
        </p:txBody>
      </p:sp>
      <p:sp>
        <p:nvSpPr>
          <p:cNvPr id="14" name="Text Placeholder 13">
            <a:extLst>
              <a:ext uri="{FF2B5EF4-FFF2-40B4-BE49-F238E27FC236}">
                <a16:creationId xmlns:a16="http://schemas.microsoft.com/office/drawing/2014/main" id="{A35F0E29-6517-42E3-8EB1-B4A2DA9B21FB}"/>
              </a:ext>
            </a:extLst>
          </p:cNvPr>
          <p:cNvSpPr>
            <a:spLocks noGrp="1"/>
          </p:cNvSpPr>
          <p:nvPr>
            <p:ph type="body" idx="14"/>
          </p:nvPr>
        </p:nvSpPr>
        <p:spPr/>
        <p:txBody>
          <a:bodyPr/>
          <a:lstStyle/>
          <a:p>
            <a:r>
              <a:rPr lang="fa-IR" dirty="0">
                <a:cs typeface="B Nazanin" panose="00000700000000000000" pitchFamily="2" charset="-78"/>
              </a:rPr>
              <a:t>عنوان</a:t>
            </a:r>
            <a:endParaRPr lang="en-US" dirty="0">
              <a:cs typeface="B Nazanin" panose="00000700000000000000" pitchFamily="2" charset="-78"/>
            </a:endParaRPr>
          </a:p>
        </p:txBody>
      </p:sp>
      <p:sp>
        <p:nvSpPr>
          <p:cNvPr id="15" name="Text Placeholder 14">
            <a:extLst>
              <a:ext uri="{FF2B5EF4-FFF2-40B4-BE49-F238E27FC236}">
                <a16:creationId xmlns:a16="http://schemas.microsoft.com/office/drawing/2014/main" id="{E8D0B07A-C354-4D61-A3CD-09769E59B276}"/>
              </a:ext>
            </a:extLst>
          </p:cNvPr>
          <p:cNvSpPr>
            <a:spLocks noGrp="1"/>
          </p:cNvSpPr>
          <p:nvPr>
            <p:ph type="body" idx="17"/>
          </p:nvPr>
        </p:nvSpPr>
        <p:spPr/>
        <p:txBody>
          <a:bodyPr/>
          <a:lstStyle/>
          <a:p>
            <a:r>
              <a:rPr lang="fa-IR" dirty="0">
                <a:cs typeface="B Nazanin" panose="00000700000000000000" pitchFamily="2" charset="-78"/>
              </a:rPr>
              <a:t>عنوان</a:t>
            </a:r>
            <a:endParaRPr lang="en-US" dirty="0">
              <a:cs typeface="B Nazanin" panose="00000700000000000000" pitchFamily="2" charset="-78"/>
            </a:endParaRPr>
          </a:p>
        </p:txBody>
      </p:sp>
      <p:cxnSp>
        <p:nvCxnSpPr>
          <p:cNvPr id="19" name="Conector recto 18">
            <a:extLst>
              <a:ext uri="{FF2B5EF4-FFF2-40B4-BE49-F238E27FC236}">
                <a16:creationId xmlns:a16="http://schemas.microsoft.com/office/drawing/2014/main" id="{ADD48BE6-7798-4480-9C71-37E8711222B6}"/>
              </a:ext>
            </a:extLst>
          </p:cNvPr>
          <p:cNvCxnSpPr/>
          <p:nvPr/>
        </p:nvCxnSpPr>
        <p:spPr>
          <a:xfrm>
            <a:off x="7239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pic>
        <p:nvPicPr>
          <p:cNvPr id="27" name="Imagen 26">
            <a:extLst>
              <a:ext uri="{FF2B5EF4-FFF2-40B4-BE49-F238E27FC236}">
                <a16:creationId xmlns:a16="http://schemas.microsoft.com/office/drawing/2014/main" id="{EE579444-C326-47AB-803C-B910D69FBA5F}"/>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911521" y="1410655"/>
            <a:ext cx="3700709" cy="2925365"/>
          </a:xfrm>
          <a:prstGeom prst="rect">
            <a:avLst/>
          </a:prstGeom>
          <a:ln w="6350">
            <a:solidFill>
              <a:schemeClr val="tx1"/>
            </a:solidFill>
          </a:ln>
        </p:spPr>
      </p:pic>
      <p:grpSp>
        <p:nvGrpSpPr>
          <p:cNvPr id="44" name="Google Shape;9830;p16">
            <a:extLst>
              <a:ext uri="{FF2B5EF4-FFF2-40B4-BE49-F238E27FC236}">
                <a16:creationId xmlns:a16="http://schemas.microsoft.com/office/drawing/2014/main" id="{1723B42F-B74E-402E-91B6-DB69A8187805}"/>
              </a:ext>
            </a:extLst>
          </p:cNvPr>
          <p:cNvGrpSpPr/>
          <p:nvPr/>
        </p:nvGrpSpPr>
        <p:grpSpPr>
          <a:xfrm>
            <a:off x="6378218" y="3060683"/>
            <a:ext cx="423805" cy="397215"/>
            <a:chOff x="6219391" y="3816756"/>
            <a:chExt cx="356627" cy="334252"/>
          </a:xfrm>
          <a:solidFill>
            <a:schemeClr val="tx1"/>
          </a:solidFill>
        </p:grpSpPr>
        <p:sp>
          <p:nvSpPr>
            <p:cNvPr id="45" name="Google Shape;9831;p16">
              <a:extLst>
                <a:ext uri="{FF2B5EF4-FFF2-40B4-BE49-F238E27FC236}">
                  <a16:creationId xmlns:a16="http://schemas.microsoft.com/office/drawing/2014/main" id="{9C4FD713-6F5B-4E7F-AFAC-CA9C71A9237D}"/>
                </a:ext>
              </a:extLst>
            </p:cNvPr>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46" name="Google Shape;9832;p16">
              <a:extLst>
                <a:ext uri="{FF2B5EF4-FFF2-40B4-BE49-F238E27FC236}">
                  <a16:creationId xmlns:a16="http://schemas.microsoft.com/office/drawing/2014/main" id="{CA602927-ACB4-408C-A03C-ACC550FD43AB}"/>
                </a:ext>
              </a:extLst>
            </p:cNvPr>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47" name="Google Shape;9833;p16">
              <a:extLst>
                <a:ext uri="{FF2B5EF4-FFF2-40B4-BE49-F238E27FC236}">
                  <a16:creationId xmlns:a16="http://schemas.microsoft.com/office/drawing/2014/main" id="{740A7E68-DC23-407F-90D1-4A912A67424B}"/>
                </a:ext>
              </a:extLst>
            </p:cNvPr>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48" name="Google Shape;9834;p16">
              <a:extLst>
                <a:ext uri="{FF2B5EF4-FFF2-40B4-BE49-F238E27FC236}">
                  <a16:creationId xmlns:a16="http://schemas.microsoft.com/office/drawing/2014/main" id="{2CF44829-DEBC-409A-A26F-B48835F7A7BB}"/>
                </a:ext>
              </a:extLst>
            </p:cNvPr>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grpSp>
      <p:grpSp>
        <p:nvGrpSpPr>
          <p:cNvPr id="49" name="Google Shape;9841;p16">
            <a:extLst>
              <a:ext uri="{FF2B5EF4-FFF2-40B4-BE49-F238E27FC236}">
                <a16:creationId xmlns:a16="http://schemas.microsoft.com/office/drawing/2014/main" id="{E0722EFC-3696-4E88-B16E-A08CF1DC1070}"/>
              </a:ext>
            </a:extLst>
          </p:cNvPr>
          <p:cNvGrpSpPr/>
          <p:nvPr/>
        </p:nvGrpSpPr>
        <p:grpSpPr>
          <a:xfrm>
            <a:off x="6329133" y="1338589"/>
            <a:ext cx="414861" cy="413315"/>
            <a:chOff x="5355784" y="3834547"/>
            <a:chExt cx="299019" cy="297905"/>
          </a:xfrm>
          <a:solidFill>
            <a:schemeClr val="tx1"/>
          </a:solidFill>
        </p:grpSpPr>
        <p:sp>
          <p:nvSpPr>
            <p:cNvPr id="50" name="Google Shape;9842;p16">
              <a:extLst>
                <a:ext uri="{FF2B5EF4-FFF2-40B4-BE49-F238E27FC236}">
                  <a16:creationId xmlns:a16="http://schemas.microsoft.com/office/drawing/2014/main" id="{EE6EE557-C428-492B-935C-44567C27B2DB}"/>
                </a:ext>
              </a:extLst>
            </p:cNvPr>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51" name="Google Shape;9843;p16">
              <a:extLst>
                <a:ext uri="{FF2B5EF4-FFF2-40B4-BE49-F238E27FC236}">
                  <a16:creationId xmlns:a16="http://schemas.microsoft.com/office/drawing/2014/main" id="{4F31346E-32FD-47BA-99AD-A3784503978B}"/>
                </a:ext>
              </a:extLst>
            </p:cNvPr>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52" name="Google Shape;9844;p16">
              <a:extLst>
                <a:ext uri="{FF2B5EF4-FFF2-40B4-BE49-F238E27FC236}">
                  <a16:creationId xmlns:a16="http://schemas.microsoft.com/office/drawing/2014/main" id="{25CCE379-FC3B-49C5-864A-925281CB961C}"/>
                </a:ext>
              </a:extLst>
            </p:cNvPr>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53" name="Google Shape;9845;p16">
              <a:extLst>
                <a:ext uri="{FF2B5EF4-FFF2-40B4-BE49-F238E27FC236}">
                  <a16:creationId xmlns:a16="http://schemas.microsoft.com/office/drawing/2014/main" id="{04AB3863-BE79-40E4-9164-63AAE24F2390}"/>
                </a:ext>
              </a:extLst>
            </p:cNvPr>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grpSp>
      <p:sp>
        <p:nvSpPr>
          <p:cNvPr id="20" name="Elipse 19">
            <a:extLst>
              <a:ext uri="{FF2B5EF4-FFF2-40B4-BE49-F238E27FC236}">
                <a16:creationId xmlns:a16="http://schemas.microsoft.com/office/drawing/2014/main" id="{3D1614B5-53D2-40D3-BA27-AFA9F721AB7C}"/>
              </a:ext>
            </a:extLst>
          </p:cNvPr>
          <p:cNvSpPr/>
          <p:nvPr/>
        </p:nvSpPr>
        <p:spPr>
          <a:xfrm>
            <a:off x="851876" y="622371"/>
            <a:ext cx="7440249" cy="521567"/>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cs typeface="B Nazanin" panose="00000700000000000000" pitchFamily="2" charset="-78"/>
            </a:endParaRPr>
          </a:p>
        </p:txBody>
      </p:sp>
    </p:spTree>
    <p:extLst>
      <p:ext uri="{BB962C8B-B14F-4D97-AF65-F5344CB8AC3E}">
        <p14:creationId xmlns:p14="http://schemas.microsoft.com/office/powerpoint/2010/main" val="23468320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5">
                                            <p:txEl>
                                              <p:pRg st="0" end="0"/>
                                            </p:txEl>
                                          </p:spTgt>
                                        </p:tgtEl>
                                        <p:attrNameLst>
                                          <p:attrName>style.visibility</p:attrName>
                                        </p:attrNameLst>
                                      </p:cBhvr>
                                      <p:to>
                                        <p:strVal val="visible"/>
                                      </p:to>
                                    </p:set>
                                    <p:animEffect transition="in" filter="fade">
                                      <p:cBhvr>
                                        <p:cTn id="12" dur="1000"/>
                                        <p:tgtEl>
                                          <p:spTgt spid="15">
                                            <p:txEl>
                                              <p:pRg st="0" end="0"/>
                                            </p:txEl>
                                          </p:spTgt>
                                        </p:tgtEl>
                                      </p:cBhvr>
                                    </p:animEffect>
                                    <p:anim calcmode="lin" valueType="num">
                                      <p:cBhvr>
                                        <p:cTn id="13" dur="10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15">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3">
                                            <p:txEl>
                                              <p:pRg st="0" end="0"/>
                                            </p:txEl>
                                          </p:spTgt>
                                        </p:tgtEl>
                                        <p:attrNameLst>
                                          <p:attrName>style.visibility</p:attrName>
                                        </p:attrNameLst>
                                      </p:cBhvr>
                                      <p:to>
                                        <p:strVal val="visible"/>
                                      </p:to>
                                    </p:set>
                                    <p:animEffect transition="in" filter="fade">
                                      <p:cBhvr>
                                        <p:cTn id="17" dur="1000"/>
                                        <p:tgtEl>
                                          <p:spTgt spid="13">
                                            <p:txEl>
                                              <p:pRg st="0" end="0"/>
                                            </p:txEl>
                                          </p:spTgt>
                                        </p:tgtEl>
                                      </p:cBhvr>
                                    </p:animEffect>
                                    <p:anim calcmode="lin" valueType="num">
                                      <p:cBhvr>
                                        <p:cTn id="18"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13">
                                            <p:txEl>
                                              <p:pRg st="0" end="0"/>
                                            </p:txEl>
                                          </p:spTgt>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fade">
                                      <p:cBhvr>
                                        <p:cTn id="22" dur="1000"/>
                                        <p:tgtEl>
                                          <p:spTgt spid="14">
                                            <p:txEl>
                                              <p:pRg st="0" end="0"/>
                                            </p:txEl>
                                          </p:spTgt>
                                        </p:tgtEl>
                                      </p:cBhvr>
                                    </p:animEffect>
                                    <p:anim calcmode="lin" valueType="num">
                                      <p:cBhvr>
                                        <p:cTn id="23"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14">
                                            <p:txEl>
                                              <p:pRg st="0" end="0"/>
                                            </p:txEl>
                                          </p:spTgt>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2">
                                            <p:txEl>
                                              <p:pRg st="0" end="0"/>
                                            </p:txEl>
                                          </p:spTgt>
                                        </p:tgtEl>
                                        <p:attrNameLst>
                                          <p:attrName>style.visibility</p:attrName>
                                        </p:attrNameLst>
                                      </p:cBhvr>
                                      <p:to>
                                        <p:strVal val="visible"/>
                                      </p:to>
                                    </p:set>
                                    <p:animEffect transition="in" filter="fade">
                                      <p:cBhvr>
                                        <p:cTn id="27" dur="1000"/>
                                        <p:tgtEl>
                                          <p:spTgt spid="12">
                                            <p:txEl>
                                              <p:pRg st="0" end="0"/>
                                            </p:txEl>
                                          </p:spTgt>
                                        </p:tgtEl>
                                      </p:cBhvr>
                                    </p:animEffect>
                                    <p:anim calcmode="lin" valueType="num">
                                      <p:cBhvr>
                                        <p:cTn id="28"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1000"/>
                            </p:stCondLst>
                            <p:childTnLst>
                              <p:par>
                                <p:cTn id="31" presetID="22" presetClass="entr" presetSubtype="4" fill="hold" nodeType="afterEffect">
                                  <p:stCondLst>
                                    <p:cond delay="0"/>
                                  </p:stCondLst>
                                  <p:childTnLst>
                                    <p:set>
                                      <p:cBhvr>
                                        <p:cTn id="32" dur="1" fill="hold">
                                          <p:stCondLst>
                                            <p:cond delay="0"/>
                                          </p:stCondLst>
                                        </p:cTn>
                                        <p:tgtEl>
                                          <p:spTgt spid="49"/>
                                        </p:tgtEl>
                                        <p:attrNameLst>
                                          <p:attrName>style.visibility</p:attrName>
                                        </p:attrNameLst>
                                      </p:cBhvr>
                                      <p:to>
                                        <p:strVal val="visible"/>
                                      </p:to>
                                    </p:set>
                                    <p:animEffect transition="in" filter="wipe(down)">
                                      <p:cBhvr>
                                        <p:cTn id="33" dur="500"/>
                                        <p:tgtEl>
                                          <p:spTgt spid="49"/>
                                        </p:tgtEl>
                                      </p:cBhvr>
                                    </p:animEffect>
                                  </p:childTnLst>
                                </p:cTn>
                              </p:par>
                              <p:par>
                                <p:cTn id="34" presetID="22" presetClass="entr" presetSubtype="4" fill="hold" nodeType="with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wipe(down)">
                                      <p:cBhvr>
                                        <p:cTn id="36" dur="500"/>
                                        <p:tgtEl>
                                          <p:spTgt spid="44"/>
                                        </p:tgtEl>
                                      </p:cBhvr>
                                    </p:animEffect>
                                  </p:childTnLst>
                                </p:cTn>
                              </p:par>
                            </p:childTnLst>
                          </p:cTn>
                        </p:par>
                        <p:par>
                          <p:cTn id="37" fill="hold">
                            <p:stCondLst>
                              <p:cond delay="1500"/>
                            </p:stCondLst>
                            <p:childTnLst>
                              <p:par>
                                <p:cTn id="38" presetID="22" presetClass="entr" presetSubtype="4" fill="hold" grpId="0"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wipe(down)">
                                      <p:cBhvr>
                                        <p:cTn id="40"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bldP spid="13" grpId="0" build="p"/>
      <p:bldP spid="8" grpId="0"/>
      <p:bldP spid="14" grpId="0" build="p"/>
      <p:bldP spid="15" grpId="0" build="p"/>
      <p:bldP spid="20"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75EE8AEF-DA5B-4102-B78A-033CB01C7892}"/>
              </a:ext>
            </a:extLst>
          </p:cNvPr>
          <p:cNvSpPr>
            <a:spLocks noGrp="1"/>
          </p:cNvSpPr>
          <p:nvPr>
            <p:ph type="title"/>
          </p:nvPr>
        </p:nvSpPr>
        <p:spPr/>
        <p:txBody>
          <a:bodyPr/>
          <a:lstStyle/>
          <a:p>
            <a:pPr rtl="1"/>
            <a:r>
              <a:rPr lang="fa-IR" dirty="0">
                <a:cs typeface="B Nazanin" panose="00000700000000000000" pitchFamily="2" charset="-78"/>
              </a:rPr>
              <a:t>یک کار کارآمد</a:t>
            </a:r>
            <a:endParaRPr lang="es-ES" dirty="0">
              <a:cs typeface="B Nazanin" panose="00000700000000000000" pitchFamily="2" charset="-78"/>
            </a:endParaRPr>
          </a:p>
        </p:txBody>
      </p:sp>
      <p:pic>
        <p:nvPicPr>
          <p:cNvPr id="3" name="Imagen 2">
            <a:extLst>
              <a:ext uri="{FF2B5EF4-FFF2-40B4-BE49-F238E27FC236}">
                <a16:creationId xmlns:a16="http://schemas.microsoft.com/office/drawing/2014/main" id="{A8612820-2FCC-40A7-B792-7164603A743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1255776" y="1723778"/>
            <a:ext cx="4169663" cy="2008551"/>
          </a:xfrm>
          <a:prstGeom prst="rect">
            <a:avLst/>
          </a:prstGeom>
          <a:ln w="6350">
            <a:solidFill>
              <a:schemeClr val="tx1"/>
            </a:solidFill>
          </a:ln>
        </p:spPr>
      </p:pic>
      <p:sp>
        <p:nvSpPr>
          <p:cNvPr id="5" name="Content Placeholder 5">
            <a:extLst>
              <a:ext uri="{FF2B5EF4-FFF2-40B4-BE49-F238E27FC236}">
                <a16:creationId xmlns:a16="http://schemas.microsoft.com/office/drawing/2014/main" id="{F2E7EFE4-87DE-45D5-8E1B-EEEF8DBA7B3E}"/>
              </a:ext>
            </a:extLst>
          </p:cNvPr>
          <p:cNvSpPr txBox="1">
            <a:spLocks/>
          </p:cNvSpPr>
          <p:nvPr/>
        </p:nvSpPr>
        <p:spPr>
          <a:xfrm>
            <a:off x="5711681" y="1723780"/>
            <a:ext cx="2616423" cy="1677472"/>
          </a:xfrm>
          <a:prstGeom prst="rect">
            <a:avLst/>
          </a:prstGeom>
        </p:spPr>
        <p:txBody>
          <a:bodyP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rtl="1">
              <a:lnSpc>
                <a:spcPct val="150000"/>
              </a:lnSpc>
              <a:buNone/>
            </a:pPr>
            <a:r>
              <a:rPr lang="fa-IR" sz="1600" dirty="0">
                <a:cs typeface="B Nazanin" panose="00000700000000000000" pitchFamily="2" charset="-78"/>
              </a:rPr>
              <a:t>عطارد نزدیکترین سیاره به خورشید و کوچکترین سیاره در منظومه شمسی است. نام این سیاره هیچ ربطی به فلز مایع ندارد، زیرا عطارد از نام خدای رسول رومی نامگذاری شده است.</a:t>
            </a:r>
            <a:endParaRPr lang="en-US" sz="1600" dirty="0">
              <a:cs typeface="B Nazanin" panose="00000700000000000000" pitchFamily="2" charset="-78"/>
            </a:endParaRPr>
          </a:p>
        </p:txBody>
      </p:sp>
      <p:pic>
        <p:nvPicPr>
          <p:cNvPr id="8" name="Gráfico 7">
            <a:extLst>
              <a:ext uri="{FF2B5EF4-FFF2-40B4-BE49-F238E27FC236}">
                <a16:creationId xmlns:a16="http://schemas.microsoft.com/office/drawing/2014/main" id="{C2A9B92F-6F34-498B-BC29-447D4C7275F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576426" y="1600070"/>
            <a:ext cx="270510" cy="270510"/>
          </a:xfrm>
          <a:prstGeom prst="rect">
            <a:avLst/>
          </a:prstGeom>
        </p:spPr>
      </p:pic>
      <p:pic>
        <p:nvPicPr>
          <p:cNvPr id="13" name="Gráfico 12">
            <a:extLst>
              <a:ext uri="{FF2B5EF4-FFF2-40B4-BE49-F238E27FC236}">
                <a16:creationId xmlns:a16="http://schemas.microsoft.com/office/drawing/2014/main" id="{78C4286B-5EB3-49CE-91FC-253303906D5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70394" y="3926851"/>
            <a:ext cx="411307" cy="411307"/>
          </a:xfrm>
          <a:prstGeom prst="rect">
            <a:avLst/>
          </a:prstGeom>
        </p:spPr>
      </p:pic>
      <p:pic>
        <p:nvPicPr>
          <p:cNvPr id="14" name="Gráfico 13">
            <a:extLst>
              <a:ext uri="{FF2B5EF4-FFF2-40B4-BE49-F238E27FC236}">
                <a16:creationId xmlns:a16="http://schemas.microsoft.com/office/drawing/2014/main" id="{20A7FD3E-115B-4220-8979-C408ECEC3F4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085488" y="3926851"/>
            <a:ext cx="411307" cy="411307"/>
          </a:xfrm>
          <a:prstGeom prst="rect">
            <a:avLst/>
          </a:prstGeom>
        </p:spPr>
      </p:pic>
      <p:pic>
        <p:nvPicPr>
          <p:cNvPr id="15" name="Gráfico 14">
            <a:extLst>
              <a:ext uri="{FF2B5EF4-FFF2-40B4-BE49-F238E27FC236}">
                <a16:creationId xmlns:a16="http://schemas.microsoft.com/office/drawing/2014/main" id="{974482C3-1828-4762-83A8-C5550372659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100582" y="3926851"/>
            <a:ext cx="411307" cy="411307"/>
          </a:xfrm>
          <a:prstGeom prst="rect">
            <a:avLst/>
          </a:prstGeom>
        </p:spPr>
      </p:pic>
      <p:sp>
        <p:nvSpPr>
          <p:cNvPr id="16" name="Elipse 15">
            <a:extLst>
              <a:ext uri="{FF2B5EF4-FFF2-40B4-BE49-F238E27FC236}">
                <a16:creationId xmlns:a16="http://schemas.microsoft.com/office/drawing/2014/main" id="{5AFEA38D-0293-45FB-AE72-B4C8F186364A}"/>
              </a:ext>
            </a:extLst>
          </p:cNvPr>
          <p:cNvSpPr/>
          <p:nvPr/>
        </p:nvSpPr>
        <p:spPr>
          <a:xfrm>
            <a:off x="1705446" y="631492"/>
            <a:ext cx="5733109" cy="521567"/>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ES">
              <a:cs typeface="B Nazanin" panose="00000700000000000000" pitchFamily="2" charset="-78"/>
            </a:endParaRPr>
          </a:p>
        </p:txBody>
      </p:sp>
    </p:spTree>
    <p:extLst>
      <p:ext uri="{BB962C8B-B14F-4D97-AF65-F5344CB8AC3E}">
        <p14:creationId xmlns:p14="http://schemas.microsoft.com/office/powerpoint/2010/main" val="17281424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anim calcmode="lin" valueType="num">
                                      <p:cBhvr>
                                        <p:cTn id="14" dur="1000" fill="hold"/>
                                        <p:tgtEl>
                                          <p:spTgt spid="4"/>
                                        </p:tgtEl>
                                        <p:attrNameLst>
                                          <p:attrName>ppt_x</p:attrName>
                                        </p:attrNameLst>
                                      </p:cBhvr>
                                      <p:tavLst>
                                        <p:tav tm="0">
                                          <p:val>
                                            <p:strVal val="#ppt_x"/>
                                          </p:val>
                                        </p:tav>
                                        <p:tav tm="100000">
                                          <p:val>
                                            <p:strVal val="#ppt_x"/>
                                          </p:val>
                                        </p:tav>
                                      </p:tavLst>
                                    </p:anim>
                                    <p:anim calcmode="lin" valueType="num">
                                      <p:cBhvr>
                                        <p:cTn id="15" dur="1000" fill="hold"/>
                                        <p:tgtEl>
                                          <p:spTgt spid="4"/>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1000"/>
                                        <p:tgtEl>
                                          <p:spTgt spid="5"/>
                                        </p:tgtEl>
                                      </p:cBhvr>
                                    </p:animEffect>
                                    <p:anim calcmode="lin" valueType="num">
                                      <p:cBhvr>
                                        <p:cTn id="19" dur="1000" fill="hold"/>
                                        <p:tgtEl>
                                          <p:spTgt spid="5"/>
                                        </p:tgtEl>
                                        <p:attrNameLst>
                                          <p:attrName>ppt_x</p:attrName>
                                        </p:attrNameLst>
                                      </p:cBhvr>
                                      <p:tavLst>
                                        <p:tav tm="0">
                                          <p:val>
                                            <p:strVal val="#ppt_x"/>
                                          </p:val>
                                        </p:tav>
                                        <p:tav tm="100000">
                                          <p:val>
                                            <p:strVal val="#ppt_x"/>
                                          </p:val>
                                        </p:tav>
                                      </p:tavLst>
                                    </p:anim>
                                    <p:anim calcmode="lin" valueType="num">
                                      <p:cBhvr>
                                        <p:cTn id="20" dur="1000" fill="hold"/>
                                        <p:tgtEl>
                                          <p:spTgt spid="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31" presetClass="entr" presetSubtype="0" fill="hold"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p:cTn id="24" dur="1000" fill="hold"/>
                                        <p:tgtEl>
                                          <p:spTgt spid="13"/>
                                        </p:tgtEl>
                                        <p:attrNameLst>
                                          <p:attrName>ppt_w</p:attrName>
                                        </p:attrNameLst>
                                      </p:cBhvr>
                                      <p:tavLst>
                                        <p:tav tm="0">
                                          <p:val>
                                            <p:fltVal val="0"/>
                                          </p:val>
                                        </p:tav>
                                        <p:tav tm="100000">
                                          <p:val>
                                            <p:strVal val="#ppt_w"/>
                                          </p:val>
                                        </p:tav>
                                      </p:tavLst>
                                    </p:anim>
                                    <p:anim calcmode="lin" valueType="num">
                                      <p:cBhvr>
                                        <p:cTn id="25" dur="1000" fill="hold"/>
                                        <p:tgtEl>
                                          <p:spTgt spid="13"/>
                                        </p:tgtEl>
                                        <p:attrNameLst>
                                          <p:attrName>ppt_h</p:attrName>
                                        </p:attrNameLst>
                                      </p:cBhvr>
                                      <p:tavLst>
                                        <p:tav tm="0">
                                          <p:val>
                                            <p:fltVal val="0"/>
                                          </p:val>
                                        </p:tav>
                                        <p:tav tm="100000">
                                          <p:val>
                                            <p:strVal val="#ppt_h"/>
                                          </p:val>
                                        </p:tav>
                                      </p:tavLst>
                                    </p:anim>
                                    <p:anim calcmode="lin" valueType="num">
                                      <p:cBhvr>
                                        <p:cTn id="26" dur="1000" fill="hold"/>
                                        <p:tgtEl>
                                          <p:spTgt spid="13"/>
                                        </p:tgtEl>
                                        <p:attrNameLst>
                                          <p:attrName>style.rotation</p:attrName>
                                        </p:attrNameLst>
                                      </p:cBhvr>
                                      <p:tavLst>
                                        <p:tav tm="0">
                                          <p:val>
                                            <p:fltVal val="90"/>
                                          </p:val>
                                        </p:tav>
                                        <p:tav tm="100000">
                                          <p:val>
                                            <p:fltVal val="0"/>
                                          </p:val>
                                        </p:tav>
                                      </p:tavLst>
                                    </p:anim>
                                    <p:animEffect transition="in" filter="fade">
                                      <p:cBhvr>
                                        <p:cTn id="27" dur="1000"/>
                                        <p:tgtEl>
                                          <p:spTgt spid="13"/>
                                        </p:tgtEl>
                                      </p:cBhvr>
                                    </p:animEffect>
                                  </p:childTnLst>
                                </p:cTn>
                              </p:par>
                              <p:par>
                                <p:cTn id="28" presetID="31" presetClass="entr" presetSubtype="0" fill="hold" nodeType="with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1000" fill="hold"/>
                                        <p:tgtEl>
                                          <p:spTgt spid="14"/>
                                        </p:tgtEl>
                                        <p:attrNameLst>
                                          <p:attrName>ppt_w</p:attrName>
                                        </p:attrNameLst>
                                      </p:cBhvr>
                                      <p:tavLst>
                                        <p:tav tm="0">
                                          <p:val>
                                            <p:fltVal val="0"/>
                                          </p:val>
                                        </p:tav>
                                        <p:tav tm="100000">
                                          <p:val>
                                            <p:strVal val="#ppt_w"/>
                                          </p:val>
                                        </p:tav>
                                      </p:tavLst>
                                    </p:anim>
                                    <p:anim calcmode="lin" valueType="num">
                                      <p:cBhvr>
                                        <p:cTn id="31" dur="1000" fill="hold"/>
                                        <p:tgtEl>
                                          <p:spTgt spid="14"/>
                                        </p:tgtEl>
                                        <p:attrNameLst>
                                          <p:attrName>ppt_h</p:attrName>
                                        </p:attrNameLst>
                                      </p:cBhvr>
                                      <p:tavLst>
                                        <p:tav tm="0">
                                          <p:val>
                                            <p:fltVal val="0"/>
                                          </p:val>
                                        </p:tav>
                                        <p:tav tm="100000">
                                          <p:val>
                                            <p:strVal val="#ppt_h"/>
                                          </p:val>
                                        </p:tav>
                                      </p:tavLst>
                                    </p:anim>
                                    <p:anim calcmode="lin" valueType="num">
                                      <p:cBhvr>
                                        <p:cTn id="32" dur="1000" fill="hold"/>
                                        <p:tgtEl>
                                          <p:spTgt spid="14"/>
                                        </p:tgtEl>
                                        <p:attrNameLst>
                                          <p:attrName>style.rotation</p:attrName>
                                        </p:attrNameLst>
                                      </p:cBhvr>
                                      <p:tavLst>
                                        <p:tav tm="0">
                                          <p:val>
                                            <p:fltVal val="90"/>
                                          </p:val>
                                        </p:tav>
                                        <p:tav tm="100000">
                                          <p:val>
                                            <p:fltVal val="0"/>
                                          </p:val>
                                        </p:tav>
                                      </p:tavLst>
                                    </p:anim>
                                    <p:animEffect transition="in" filter="fade">
                                      <p:cBhvr>
                                        <p:cTn id="33" dur="1000"/>
                                        <p:tgtEl>
                                          <p:spTgt spid="14"/>
                                        </p:tgtEl>
                                      </p:cBhvr>
                                    </p:animEffect>
                                  </p:childTnLst>
                                </p:cTn>
                              </p:par>
                              <p:par>
                                <p:cTn id="34" presetID="31" presetClass="entr" presetSubtype="0" fill="hold"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1000" fill="hold"/>
                                        <p:tgtEl>
                                          <p:spTgt spid="15"/>
                                        </p:tgtEl>
                                        <p:attrNameLst>
                                          <p:attrName>ppt_w</p:attrName>
                                        </p:attrNameLst>
                                      </p:cBhvr>
                                      <p:tavLst>
                                        <p:tav tm="0">
                                          <p:val>
                                            <p:fltVal val="0"/>
                                          </p:val>
                                        </p:tav>
                                        <p:tav tm="100000">
                                          <p:val>
                                            <p:strVal val="#ppt_w"/>
                                          </p:val>
                                        </p:tav>
                                      </p:tavLst>
                                    </p:anim>
                                    <p:anim calcmode="lin" valueType="num">
                                      <p:cBhvr>
                                        <p:cTn id="37" dur="1000" fill="hold"/>
                                        <p:tgtEl>
                                          <p:spTgt spid="15"/>
                                        </p:tgtEl>
                                        <p:attrNameLst>
                                          <p:attrName>ppt_h</p:attrName>
                                        </p:attrNameLst>
                                      </p:cBhvr>
                                      <p:tavLst>
                                        <p:tav tm="0">
                                          <p:val>
                                            <p:fltVal val="0"/>
                                          </p:val>
                                        </p:tav>
                                        <p:tav tm="100000">
                                          <p:val>
                                            <p:strVal val="#ppt_h"/>
                                          </p:val>
                                        </p:tav>
                                      </p:tavLst>
                                    </p:anim>
                                    <p:anim calcmode="lin" valueType="num">
                                      <p:cBhvr>
                                        <p:cTn id="38" dur="1000" fill="hold"/>
                                        <p:tgtEl>
                                          <p:spTgt spid="15"/>
                                        </p:tgtEl>
                                        <p:attrNameLst>
                                          <p:attrName>style.rotation</p:attrName>
                                        </p:attrNameLst>
                                      </p:cBhvr>
                                      <p:tavLst>
                                        <p:tav tm="0">
                                          <p:val>
                                            <p:fltVal val="90"/>
                                          </p:val>
                                        </p:tav>
                                        <p:tav tm="100000">
                                          <p:val>
                                            <p:fltVal val="0"/>
                                          </p:val>
                                        </p:tav>
                                      </p:tavLst>
                                    </p:anim>
                                    <p:animEffect transition="in" filter="fade">
                                      <p:cBhvr>
                                        <p:cTn id="39" dur="1000"/>
                                        <p:tgtEl>
                                          <p:spTgt spid="15"/>
                                        </p:tgtEl>
                                      </p:cBhvr>
                                    </p:animEffect>
                                  </p:childTnLst>
                                </p:cTn>
                              </p:par>
                            </p:childTnLst>
                          </p:cTn>
                        </p:par>
                        <p:par>
                          <p:cTn id="40" fill="hold">
                            <p:stCondLst>
                              <p:cond delay="3000"/>
                            </p:stCondLst>
                            <p:childTnLst>
                              <p:par>
                                <p:cTn id="41" presetID="22" presetClass="entr" presetSubtype="4"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wipe(down)">
                                      <p:cBhvr>
                                        <p:cTn id="4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1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B28BC31A-972A-4408-9536-05F4644EADA8}"/>
              </a:ext>
            </a:extLst>
          </p:cNvPr>
          <p:cNvSpPr>
            <a:spLocks noGrp="1"/>
          </p:cNvSpPr>
          <p:nvPr>
            <p:ph type="title"/>
          </p:nvPr>
        </p:nvSpPr>
        <p:spPr/>
        <p:txBody>
          <a:bodyPr/>
          <a:lstStyle/>
          <a:p>
            <a:pPr rtl="1"/>
            <a:r>
              <a:rPr lang="fa-IR" dirty="0">
                <a:cs typeface="B Nazanin" panose="00000700000000000000" pitchFamily="2" charset="-78"/>
              </a:rPr>
              <a:t>این یک نقشه است</a:t>
            </a:r>
            <a:endParaRPr lang="en-US" dirty="0">
              <a:cs typeface="B Nazanin" panose="00000700000000000000" pitchFamily="2" charset="-78"/>
            </a:endParaRPr>
          </a:p>
        </p:txBody>
      </p:sp>
      <p:grpSp>
        <p:nvGrpSpPr>
          <p:cNvPr id="8" name="Google Shape;382;p47">
            <a:extLst>
              <a:ext uri="{FF2B5EF4-FFF2-40B4-BE49-F238E27FC236}">
                <a16:creationId xmlns:a16="http://schemas.microsoft.com/office/drawing/2014/main" id="{E8296A22-47F2-4FA1-907B-F978D6F0B4FD}"/>
              </a:ext>
            </a:extLst>
          </p:cNvPr>
          <p:cNvGrpSpPr/>
          <p:nvPr/>
        </p:nvGrpSpPr>
        <p:grpSpPr>
          <a:xfrm>
            <a:off x="949997" y="1628206"/>
            <a:ext cx="4395001" cy="2341038"/>
            <a:chOff x="233350" y="949250"/>
            <a:chExt cx="7137300" cy="3802300"/>
          </a:xfrm>
          <a:noFill/>
        </p:grpSpPr>
        <p:sp>
          <p:nvSpPr>
            <p:cNvPr id="9" name="Google Shape;383;p47">
              <a:extLst>
                <a:ext uri="{FF2B5EF4-FFF2-40B4-BE49-F238E27FC236}">
                  <a16:creationId xmlns:a16="http://schemas.microsoft.com/office/drawing/2014/main" id="{8242D167-4A4E-4F36-BAC5-874277F14E94}"/>
                </a:ext>
              </a:extLst>
            </p:cNvPr>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 name="Google Shape;384;p47">
              <a:extLst>
                <a:ext uri="{FF2B5EF4-FFF2-40B4-BE49-F238E27FC236}">
                  <a16:creationId xmlns:a16="http://schemas.microsoft.com/office/drawing/2014/main" id="{D96654D2-9026-43A3-94F5-23BA69FB0AB8}"/>
                </a:ext>
              </a:extLst>
            </p:cNvPr>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dirty="0">
                <a:cs typeface="B Nazanin" panose="00000700000000000000" pitchFamily="2" charset="-78"/>
              </a:endParaRPr>
            </a:p>
          </p:txBody>
        </p:sp>
        <p:sp>
          <p:nvSpPr>
            <p:cNvPr id="11" name="Google Shape;385;p47">
              <a:extLst>
                <a:ext uri="{FF2B5EF4-FFF2-40B4-BE49-F238E27FC236}">
                  <a16:creationId xmlns:a16="http://schemas.microsoft.com/office/drawing/2014/main" id="{F306DBE0-4049-4107-84D9-5904133C0266}"/>
                </a:ext>
              </a:extLst>
            </p:cNvPr>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 name="Google Shape;386;p47">
              <a:extLst>
                <a:ext uri="{FF2B5EF4-FFF2-40B4-BE49-F238E27FC236}">
                  <a16:creationId xmlns:a16="http://schemas.microsoft.com/office/drawing/2014/main" id="{0A989C7B-0B40-4060-B39E-EDA5A31E4E82}"/>
                </a:ext>
              </a:extLst>
            </p:cNvPr>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 name="Google Shape;387;p47">
              <a:extLst>
                <a:ext uri="{FF2B5EF4-FFF2-40B4-BE49-F238E27FC236}">
                  <a16:creationId xmlns:a16="http://schemas.microsoft.com/office/drawing/2014/main" id="{2ECE8636-8BBC-4239-9301-7421E6EC009B}"/>
                </a:ext>
              </a:extLst>
            </p:cNvPr>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 name="Google Shape;388;p47">
              <a:extLst>
                <a:ext uri="{FF2B5EF4-FFF2-40B4-BE49-F238E27FC236}">
                  <a16:creationId xmlns:a16="http://schemas.microsoft.com/office/drawing/2014/main" id="{0FE880ED-C8AF-437D-BE62-D8F2193B8E14}"/>
                </a:ext>
              </a:extLst>
            </p:cNvPr>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 name="Google Shape;389;p47">
              <a:extLst>
                <a:ext uri="{FF2B5EF4-FFF2-40B4-BE49-F238E27FC236}">
                  <a16:creationId xmlns:a16="http://schemas.microsoft.com/office/drawing/2014/main" id="{DBC17CC0-EC26-47FC-B289-D52B63A382F3}"/>
                </a:ext>
              </a:extLst>
            </p:cNvPr>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 name="Google Shape;390;p47">
              <a:extLst>
                <a:ext uri="{FF2B5EF4-FFF2-40B4-BE49-F238E27FC236}">
                  <a16:creationId xmlns:a16="http://schemas.microsoft.com/office/drawing/2014/main" id="{7424DECA-1446-42D9-909F-0A287B5BEF5D}"/>
                </a:ext>
              </a:extLst>
            </p:cNvPr>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 name="Google Shape;391;p47">
              <a:extLst>
                <a:ext uri="{FF2B5EF4-FFF2-40B4-BE49-F238E27FC236}">
                  <a16:creationId xmlns:a16="http://schemas.microsoft.com/office/drawing/2014/main" id="{C427A51E-2240-444F-AE1D-11C16616D155}"/>
                </a:ext>
              </a:extLst>
            </p:cNvPr>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 name="Google Shape;392;p47">
              <a:extLst>
                <a:ext uri="{FF2B5EF4-FFF2-40B4-BE49-F238E27FC236}">
                  <a16:creationId xmlns:a16="http://schemas.microsoft.com/office/drawing/2014/main" id="{8D09C13B-7A0A-4DAD-ACAF-2A78AAD0854D}"/>
                </a:ext>
              </a:extLst>
            </p:cNvPr>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 name="Google Shape;393;p47">
              <a:extLst>
                <a:ext uri="{FF2B5EF4-FFF2-40B4-BE49-F238E27FC236}">
                  <a16:creationId xmlns:a16="http://schemas.microsoft.com/office/drawing/2014/main" id="{E7AECE6B-AE3F-4F23-B94D-F0310317425A}"/>
                </a:ext>
              </a:extLst>
            </p:cNvPr>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 name="Google Shape;394;p47">
              <a:extLst>
                <a:ext uri="{FF2B5EF4-FFF2-40B4-BE49-F238E27FC236}">
                  <a16:creationId xmlns:a16="http://schemas.microsoft.com/office/drawing/2014/main" id="{11FD00BF-3153-4417-822E-00BE02EBA30A}"/>
                </a:ext>
              </a:extLst>
            </p:cNvPr>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 name="Google Shape;395;p47">
              <a:extLst>
                <a:ext uri="{FF2B5EF4-FFF2-40B4-BE49-F238E27FC236}">
                  <a16:creationId xmlns:a16="http://schemas.microsoft.com/office/drawing/2014/main" id="{A076D7BE-2848-4B3A-9BFE-ED0381066445}"/>
                </a:ext>
              </a:extLst>
            </p:cNvPr>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2" name="Google Shape;396;p47">
              <a:extLst>
                <a:ext uri="{FF2B5EF4-FFF2-40B4-BE49-F238E27FC236}">
                  <a16:creationId xmlns:a16="http://schemas.microsoft.com/office/drawing/2014/main" id="{D126EEF0-48E8-4F96-90DB-EE2C79E4BB09}"/>
                </a:ext>
              </a:extLst>
            </p:cNvPr>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 name="Google Shape;397;p47">
              <a:extLst>
                <a:ext uri="{FF2B5EF4-FFF2-40B4-BE49-F238E27FC236}">
                  <a16:creationId xmlns:a16="http://schemas.microsoft.com/office/drawing/2014/main" id="{95577EE3-6820-4F61-8885-8948F0F7ACE1}"/>
                </a:ext>
              </a:extLst>
            </p:cNvPr>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 name="Google Shape;398;p47">
              <a:extLst>
                <a:ext uri="{FF2B5EF4-FFF2-40B4-BE49-F238E27FC236}">
                  <a16:creationId xmlns:a16="http://schemas.microsoft.com/office/drawing/2014/main" id="{129FF422-34F4-417F-8A88-1C25DC64C91D}"/>
                </a:ext>
              </a:extLst>
            </p:cNvPr>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 name="Google Shape;399;p47">
              <a:extLst>
                <a:ext uri="{FF2B5EF4-FFF2-40B4-BE49-F238E27FC236}">
                  <a16:creationId xmlns:a16="http://schemas.microsoft.com/office/drawing/2014/main" id="{DA92EF95-3C0D-4A55-BD21-B3EE6FDBC1E8}"/>
                </a:ext>
              </a:extLst>
            </p:cNvPr>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 name="Google Shape;400;p47">
              <a:extLst>
                <a:ext uri="{FF2B5EF4-FFF2-40B4-BE49-F238E27FC236}">
                  <a16:creationId xmlns:a16="http://schemas.microsoft.com/office/drawing/2014/main" id="{CEF3E86B-1995-4D09-AC15-97F5660192EC}"/>
                </a:ext>
              </a:extLst>
            </p:cNvPr>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 name="Google Shape;401;p47">
              <a:extLst>
                <a:ext uri="{FF2B5EF4-FFF2-40B4-BE49-F238E27FC236}">
                  <a16:creationId xmlns:a16="http://schemas.microsoft.com/office/drawing/2014/main" id="{8E6FC428-8D83-4BEB-A7E1-CD2782217519}"/>
                </a:ext>
              </a:extLst>
            </p:cNvPr>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 name="Google Shape;402;p47">
              <a:extLst>
                <a:ext uri="{FF2B5EF4-FFF2-40B4-BE49-F238E27FC236}">
                  <a16:creationId xmlns:a16="http://schemas.microsoft.com/office/drawing/2014/main" id="{CC946C59-083C-4501-AF68-D4C18CEE9963}"/>
                </a:ext>
              </a:extLst>
            </p:cNvPr>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 name="Google Shape;403;p47">
              <a:extLst>
                <a:ext uri="{FF2B5EF4-FFF2-40B4-BE49-F238E27FC236}">
                  <a16:creationId xmlns:a16="http://schemas.microsoft.com/office/drawing/2014/main" id="{6E521991-A42C-493D-8F83-4955D138138D}"/>
                </a:ext>
              </a:extLst>
            </p:cNvPr>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 name="Google Shape;404;p47">
              <a:extLst>
                <a:ext uri="{FF2B5EF4-FFF2-40B4-BE49-F238E27FC236}">
                  <a16:creationId xmlns:a16="http://schemas.microsoft.com/office/drawing/2014/main" id="{15F31BA9-4866-4975-88FD-C883203296B7}"/>
                </a:ext>
              </a:extLst>
            </p:cNvPr>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 name="Google Shape;405;p47">
              <a:extLst>
                <a:ext uri="{FF2B5EF4-FFF2-40B4-BE49-F238E27FC236}">
                  <a16:creationId xmlns:a16="http://schemas.microsoft.com/office/drawing/2014/main" id="{97D41C2D-939E-4744-9B51-2FE175671F39}"/>
                </a:ext>
              </a:extLst>
            </p:cNvPr>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 name="Google Shape;406;p47">
              <a:extLst>
                <a:ext uri="{FF2B5EF4-FFF2-40B4-BE49-F238E27FC236}">
                  <a16:creationId xmlns:a16="http://schemas.microsoft.com/office/drawing/2014/main" id="{9D95025E-7608-4EF4-8CFF-06404E0C9A46}"/>
                </a:ext>
              </a:extLst>
            </p:cNvPr>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 name="Google Shape;407;p47">
              <a:extLst>
                <a:ext uri="{FF2B5EF4-FFF2-40B4-BE49-F238E27FC236}">
                  <a16:creationId xmlns:a16="http://schemas.microsoft.com/office/drawing/2014/main" id="{6C6A2BB1-9D54-4A94-B6CB-90E351DDB86C}"/>
                </a:ext>
              </a:extLst>
            </p:cNvPr>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 name="Google Shape;408;p47">
              <a:extLst>
                <a:ext uri="{FF2B5EF4-FFF2-40B4-BE49-F238E27FC236}">
                  <a16:creationId xmlns:a16="http://schemas.microsoft.com/office/drawing/2014/main" id="{826122D2-B715-46FB-AACC-26F9B6789826}"/>
                </a:ext>
              </a:extLst>
            </p:cNvPr>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 name="Google Shape;409;p47">
              <a:extLst>
                <a:ext uri="{FF2B5EF4-FFF2-40B4-BE49-F238E27FC236}">
                  <a16:creationId xmlns:a16="http://schemas.microsoft.com/office/drawing/2014/main" id="{AD4ED045-E31F-4335-AFBE-C08AFB310BD6}"/>
                </a:ext>
              </a:extLst>
            </p:cNvPr>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 name="Google Shape;410;p47">
              <a:extLst>
                <a:ext uri="{FF2B5EF4-FFF2-40B4-BE49-F238E27FC236}">
                  <a16:creationId xmlns:a16="http://schemas.microsoft.com/office/drawing/2014/main" id="{42D30ADF-F7EF-4284-AB05-AF822516F7FD}"/>
                </a:ext>
              </a:extLst>
            </p:cNvPr>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 name="Google Shape;411;p47">
              <a:extLst>
                <a:ext uri="{FF2B5EF4-FFF2-40B4-BE49-F238E27FC236}">
                  <a16:creationId xmlns:a16="http://schemas.microsoft.com/office/drawing/2014/main" id="{9DA6C48B-D01A-446C-BEE7-A5271127D9AA}"/>
                </a:ext>
              </a:extLst>
            </p:cNvPr>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 name="Google Shape;412;p47">
              <a:extLst>
                <a:ext uri="{FF2B5EF4-FFF2-40B4-BE49-F238E27FC236}">
                  <a16:creationId xmlns:a16="http://schemas.microsoft.com/office/drawing/2014/main" id="{E3AF8E80-8ABD-42AD-B575-4386BA23C603}"/>
                </a:ext>
              </a:extLst>
            </p:cNvPr>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 name="Google Shape;413;p47">
              <a:extLst>
                <a:ext uri="{FF2B5EF4-FFF2-40B4-BE49-F238E27FC236}">
                  <a16:creationId xmlns:a16="http://schemas.microsoft.com/office/drawing/2014/main" id="{F1E56A11-0721-443F-B19B-BCE0F9A99CF1}"/>
                </a:ext>
              </a:extLst>
            </p:cNvPr>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 name="Google Shape;414;p47">
              <a:extLst>
                <a:ext uri="{FF2B5EF4-FFF2-40B4-BE49-F238E27FC236}">
                  <a16:creationId xmlns:a16="http://schemas.microsoft.com/office/drawing/2014/main" id="{EEC48732-7A9D-4102-A632-50257253D747}"/>
                </a:ext>
              </a:extLst>
            </p:cNvPr>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 name="Google Shape;415;p47">
              <a:extLst>
                <a:ext uri="{FF2B5EF4-FFF2-40B4-BE49-F238E27FC236}">
                  <a16:creationId xmlns:a16="http://schemas.microsoft.com/office/drawing/2014/main" id="{E7DB224D-F37E-4BFF-9017-659690F76638}"/>
                </a:ext>
              </a:extLst>
            </p:cNvPr>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 name="Google Shape;416;p47">
              <a:extLst>
                <a:ext uri="{FF2B5EF4-FFF2-40B4-BE49-F238E27FC236}">
                  <a16:creationId xmlns:a16="http://schemas.microsoft.com/office/drawing/2014/main" id="{DAFE5DE8-C836-4754-89D3-71B71A76CC56}"/>
                </a:ext>
              </a:extLst>
            </p:cNvPr>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 name="Google Shape;417;p47">
              <a:extLst>
                <a:ext uri="{FF2B5EF4-FFF2-40B4-BE49-F238E27FC236}">
                  <a16:creationId xmlns:a16="http://schemas.microsoft.com/office/drawing/2014/main" id="{2BF2F931-FA8A-466E-B91E-ECD850DFAAF0}"/>
                </a:ext>
              </a:extLst>
            </p:cNvPr>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 name="Google Shape;418;p47">
              <a:extLst>
                <a:ext uri="{FF2B5EF4-FFF2-40B4-BE49-F238E27FC236}">
                  <a16:creationId xmlns:a16="http://schemas.microsoft.com/office/drawing/2014/main" id="{238D37D0-82F0-4FCA-85F2-4C27B3E17FC8}"/>
                </a:ext>
              </a:extLst>
            </p:cNvPr>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 name="Google Shape;419;p47">
              <a:extLst>
                <a:ext uri="{FF2B5EF4-FFF2-40B4-BE49-F238E27FC236}">
                  <a16:creationId xmlns:a16="http://schemas.microsoft.com/office/drawing/2014/main" id="{A28940D6-774D-4405-B55F-D17460DCB4CC}"/>
                </a:ext>
              </a:extLst>
            </p:cNvPr>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 name="Google Shape;420;p47">
              <a:extLst>
                <a:ext uri="{FF2B5EF4-FFF2-40B4-BE49-F238E27FC236}">
                  <a16:creationId xmlns:a16="http://schemas.microsoft.com/office/drawing/2014/main" id="{12ED915B-FA2A-474C-8447-9523A4D25A76}"/>
                </a:ext>
              </a:extLst>
            </p:cNvPr>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 name="Google Shape;421;p47">
              <a:extLst>
                <a:ext uri="{FF2B5EF4-FFF2-40B4-BE49-F238E27FC236}">
                  <a16:creationId xmlns:a16="http://schemas.microsoft.com/office/drawing/2014/main" id="{E48DED3C-B21F-43D6-ACA3-8497956B64FE}"/>
                </a:ext>
              </a:extLst>
            </p:cNvPr>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 name="Google Shape;422;p47">
              <a:extLst>
                <a:ext uri="{FF2B5EF4-FFF2-40B4-BE49-F238E27FC236}">
                  <a16:creationId xmlns:a16="http://schemas.microsoft.com/office/drawing/2014/main" id="{E3E21F5D-40EB-43FA-8402-A162BA8F0603}"/>
                </a:ext>
              </a:extLst>
            </p:cNvPr>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 name="Google Shape;423;p47">
              <a:extLst>
                <a:ext uri="{FF2B5EF4-FFF2-40B4-BE49-F238E27FC236}">
                  <a16:creationId xmlns:a16="http://schemas.microsoft.com/office/drawing/2014/main" id="{43B55B9D-87AD-447E-BDA1-02F8A1C187C2}"/>
                </a:ext>
              </a:extLst>
            </p:cNvPr>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 name="Google Shape;424;p47">
              <a:extLst>
                <a:ext uri="{FF2B5EF4-FFF2-40B4-BE49-F238E27FC236}">
                  <a16:creationId xmlns:a16="http://schemas.microsoft.com/office/drawing/2014/main" id="{06885655-B590-4977-82B2-E01E82D0A646}"/>
                </a:ext>
              </a:extLst>
            </p:cNvPr>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 name="Google Shape;425;p47">
              <a:extLst>
                <a:ext uri="{FF2B5EF4-FFF2-40B4-BE49-F238E27FC236}">
                  <a16:creationId xmlns:a16="http://schemas.microsoft.com/office/drawing/2014/main" id="{8662537C-437C-4491-BF1B-23FA8800921D}"/>
                </a:ext>
              </a:extLst>
            </p:cNvPr>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 name="Google Shape;426;p47">
              <a:extLst>
                <a:ext uri="{FF2B5EF4-FFF2-40B4-BE49-F238E27FC236}">
                  <a16:creationId xmlns:a16="http://schemas.microsoft.com/office/drawing/2014/main" id="{7F1DD883-E4B5-4395-AD99-0E988B60D7B9}"/>
                </a:ext>
              </a:extLst>
            </p:cNvPr>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 name="Google Shape;427;p47">
              <a:extLst>
                <a:ext uri="{FF2B5EF4-FFF2-40B4-BE49-F238E27FC236}">
                  <a16:creationId xmlns:a16="http://schemas.microsoft.com/office/drawing/2014/main" id="{20DE5072-D7A7-42AC-B818-CF384C9774AE}"/>
                </a:ext>
              </a:extLst>
            </p:cNvPr>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4" name="Google Shape;428;p47">
              <a:extLst>
                <a:ext uri="{FF2B5EF4-FFF2-40B4-BE49-F238E27FC236}">
                  <a16:creationId xmlns:a16="http://schemas.microsoft.com/office/drawing/2014/main" id="{171A5897-7EC7-42E1-8832-DB6BD7F4C607}"/>
                </a:ext>
              </a:extLst>
            </p:cNvPr>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 name="Google Shape;429;p47">
              <a:extLst>
                <a:ext uri="{FF2B5EF4-FFF2-40B4-BE49-F238E27FC236}">
                  <a16:creationId xmlns:a16="http://schemas.microsoft.com/office/drawing/2014/main" id="{D92A7465-CF73-4050-A501-5736891B6EAA}"/>
                </a:ext>
              </a:extLst>
            </p:cNvPr>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 name="Google Shape;430;p47">
              <a:extLst>
                <a:ext uri="{FF2B5EF4-FFF2-40B4-BE49-F238E27FC236}">
                  <a16:creationId xmlns:a16="http://schemas.microsoft.com/office/drawing/2014/main" id="{6D4EB575-DF6E-4570-99F7-3B694C99DC2D}"/>
                </a:ext>
              </a:extLst>
            </p:cNvPr>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 name="Google Shape;431;p47">
              <a:extLst>
                <a:ext uri="{FF2B5EF4-FFF2-40B4-BE49-F238E27FC236}">
                  <a16:creationId xmlns:a16="http://schemas.microsoft.com/office/drawing/2014/main" id="{9DC52913-F3F4-41F9-A175-36A2D5E227DE}"/>
                </a:ext>
              </a:extLst>
            </p:cNvPr>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 name="Google Shape;432;p47">
              <a:extLst>
                <a:ext uri="{FF2B5EF4-FFF2-40B4-BE49-F238E27FC236}">
                  <a16:creationId xmlns:a16="http://schemas.microsoft.com/office/drawing/2014/main" id="{66D48FAC-617C-4E11-B0B4-859BF8B50E7C}"/>
                </a:ext>
              </a:extLst>
            </p:cNvPr>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 name="Google Shape;433;p47">
              <a:extLst>
                <a:ext uri="{FF2B5EF4-FFF2-40B4-BE49-F238E27FC236}">
                  <a16:creationId xmlns:a16="http://schemas.microsoft.com/office/drawing/2014/main" id="{A18FCDCA-3411-43A0-89EB-6D549E5405E4}"/>
                </a:ext>
              </a:extLst>
            </p:cNvPr>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grpFill/>
            <a:ln>
              <a:solidFill>
                <a:schemeClr val="tx1"/>
              </a:solid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pic>
        <p:nvPicPr>
          <p:cNvPr id="80" name="Gráfico 79">
            <a:extLst>
              <a:ext uri="{FF2B5EF4-FFF2-40B4-BE49-F238E27FC236}">
                <a16:creationId xmlns:a16="http://schemas.microsoft.com/office/drawing/2014/main" id="{6D0AA301-D37C-4EC5-9015-8D5B20E1774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381815" y="1969889"/>
            <a:ext cx="411307" cy="411307"/>
          </a:xfrm>
          <a:prstGeom prst="rect">
            <a:avLst/>
          </a:prstGeom>
        </p:spPr>
      </p:pic>
      <p:pic>
        <p:nvPicPr>
          <p:cNvPr id="81" name="Gráfico 80">
            <a:extLst>
              <a:ext uri="{FF2B5EF4-FFF2-40B4-BE49-F238E27FC236}">
                <a16:creationId xmlns:a16="http://schemas.microsoft.com/office/drawing/2014/main" id="{CE424BB2-77D2-463E-9042-9590ABAE5B2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925473" y="3244601"/>
            <a:ext cx="411307" cy="411307"/>
          </a:xfrm>
          <a:prstGeom prst="rect">
            <a:avLst/>
          </a:prstGeom>
        </p:spPr>
      </p:pic>
      <p:pic>
        <p:nvPicPr>
          <p:cNvPr id="82" name="Gráfico 81">
            <a:extLst>
              <a:ext uri="{FF2B5EF4-FFF2-40B4-BE49-F238E27FC236}">
                <a16:creationId xmlns:a16="http://schemas.microsoft.com/office/drawing/2014/main" id="{4E23BC70-12D5-45D9-8119-1C2B0FE00FA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672202" y="1316568"/>
            <a:ext cx="411307" cy="411307"/>
          </a:xfrm>
          <a:prstGeom prst="rect">
            <a:avLst/>
          </a:prstGeom>
        </p:spPr>
      </p:pic>
      <p:sp>
        <p:nvSpPr>
          <p:cNvPr id="83" name="Content Placeholder 8">
            <a:extLst>
              <a:ext uri="{FF2B5EF4-FFF2-40B4-BE49-F238E27FC236}">
                <a16:creationId xmlns:a16="http://schemas.microsoft.com/office/drawing/2014/main" id="{3C1B475A-BCC0-48A6-BB7E-3751F7B5B463}"/>
              </a:ext>
            </a:extLst>
          </p:cNvPr>
          <p:cNvSpPr txBox="1">
            <a:spLocks/>
          </p:cNvSpPr>
          <p:nvPr/>
        </p:nvSpPr>
        <p:spPr>
          <a:xfrm>
            <a:off x="6110693" y="1628206"/>
            <a:ext cx="2246706" cy="517525"/>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rtl="1">
              <a:buNone/>
            </a:pPr>
            <a:r>
              <a:rPr lang="fa-IR" sz="1600" dirty="0">
                <a:cs typeface="B Nazanin" panose="00000700000000000000" pitchFamily="2" charset="-78"/>
              </a:rPr>
              <a:t>قالب پاورپوینت معماری قابل ویرایش می باشد</a:t>
            </a:r>
            <a:endParaRPr lang="en-US" sz="1600" dirty="0">
              <a:cs typeface="B Nazanin" panose="00000700000000000000" pitchFamily="2" charset="-78"/>
            </a:endParaRPr>
          </a:p>
        </p:txBody>
      </p:sp>
      <p:sp>
        <p:nvSpPr>
          <p:cNvPr id="84" name="Text Placeholder 10">
            <a:extLst>
              <a:ext uri="{FF2B5EF4-FFF2-40B4-BE49-F238E27FC236}">
                <a16:creationId xmlns:a16="http://schemas.microsoft.com/office/drawing/2014/main" id="{F3E8DCBF-80D8-4B15-A251-D48FE1399FF1}"/>
              </a:ext>
            </a:extLst>
          </p:cNvPr>
          <p:cNvSpPr txBox="1">
            <a:spLocks/>
          </p:cNvSpPr>
          <p:nvPr/>
        </p:nvSpPr>
        <p:spPr>
          <a:xfrm>
            <a:off x="6110693" y="1316568"/>
            <a:ext cx="2083310" cy="392113"/>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rtl="1">
              <a:buNone/>
            </a:pPr>
            <a:r>
              <a:rPr lang="fa-IR" dirty="0">
                <a:latin typeface="+mj-lt"/>
                <a:cs typeface="B Nazanin" panose="00000700000000000000" pitchFamily="2" charset="-78"/>
              </a:rPr>
              <a:t>عنوان</a:t>
            </a:r>
            <a:endParaRPr lang="en-US" dirty="0">
              <a:latin typeface="+mj-lt"/>
              <a:cs typeface="B Nazanin" panose="00000700000000000000" pitchFamily="2" charset="-78"/>
            </a:endParaRPr>
          </a:p>
        </p:txBody>
      </p:sp>
      <p:sp>
        <p:nvSpPr>
          <p:cNvPr id="85" name="Content Placeholder 8">
            <a:extLst>
              <a:ext uri="{FF2B5EF4-FFF2-40B4-BE49-F238E27FC236}">
                <a16:creationId xmlns:a16="http://schemas.microsoft.com/office/drawing/2014/main" id="{48C504CE-4D0B-4F69-8AD9-149793BE1BD9}"/>
              </a:ext>
            </a:extLst>
          </p:cNvPr>
          <p:cNvSpPr txBox="1">
            <a:spLocks/>
          </p:cNvSpPr>
          <p:nvPr/>
        </p:nvSpPr>
        <p:spPr>
          <a:xfrm>
            <a:off x="6110693" y="2679803"/>
            <a:ext cx="2246706" cy="517525"/>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rtl="1">
              <a:buNone/>
            </a:pPr>
            <a:r>
              <a:rPr lang="fa-IR" sz="1600" dirty="0">
                <a:cs typeface="B Nazanin" panose="00000700000000000000" pitchFamily="2" charset="-78"/>
              </a:rPr>
              <a:t>قالب پاورپوینت معماری قابل ویرایش می باشد</a:t>
            </a:r>
            <a:endParaRPr lang="en-US" sz="1600" dirty="0">
              <a:cs typeface="B Nazanin" panose="00000700000000000000" pitchFamily="2" charset="-78"/>
            </a:endParaRPr>
          </a:p>
        </p:txBody>
      </p:sp>
      <p:sp>
        <p:nvSpPr>
          <p:cNvPr id="86" name="Text Placeholder 10">
            <a:extLst>
              <a:ext uri="{FF2B5EF4-FFF2-40B4-BE49-F238E27FC236}">
                <a16:creationId xmlns:a16="http://schemas.microsoft.com/office/drawing/2014/main" id="{961D10DC-093E-4FCD-ADCA-16090BFED6DA}"/>
              </a:ext>
            </a:extLst>
          </p:cNvPr>
          <p:cNvSpPr txBox="1">
            <a:spLocks/>
          </p:cNvSpPr>
          <p:nvPr/>
        </p:nvSpPr>
        <p:spPr>
          <a:xfrm>
            <a:off x="6110693" y="2368165"/>
            <a:ext cx="2083310" cy="392113"/>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rtl="1">
              <a:buNone/>
            </a:pPr>
            <a:r>
              <a:rPr lang="fa-IR" dirty="0">
                <a:latin typeface="+mj-lt"/>
                <a:cs typeface="B Nazanin" panose="00000700000000000000" pitchFamily="2" charset="-78"/>
              </a:rPr>
              <a:t>عنوان</a:t>
            </a:r>
            <a:endParaRPr lang="en-US" dirty="0">
              <a:latin typeface="+mj-lt"/>
              <a:cs typeface="B Nazanin" panose="00000700000000000000" pitchFamily="2" charset="-78"/>
            </a:endParaRPr>
          </a:p>
          <a:p>
            <a:pPr marL="0" indent="0" algn="r" rtl="1">
              <a:buNone/>
            </a:pPr>
            <a:endParaRPr lang="en-US" dirty="0">
              <a:latin typeface="+mj-lt"/>
              <a:cs typeface="B Nazanin" panose="00000700000000000000" pitchFamily="2" charset="-78"/>
            </a:endParaRPr>
          </a:p>
        </p:txBody>
      </p:sp>
      <p:sp>
        <p:nvSpPr>
          <p:cNvPr id="87" name="Content Placeholder 8">
            <a:extLst>
              <a:ext uri="{FF2B5EF4-FFF2-40B4-BE49-F238E27FC236}">
                <a16:creationId xmlns:a16="http://schemas.microsoft.com/office/drawing/2014/main" id="{A9E98837-ED12-413B-8D4D-29BC9292FD5F}"/>
              </a:ext>
            </a:extLst>
          </p:cNvPr>
          <p:cNvSpPr txBox="1">
            <a:spLocks/>
          </p:cNvSpPr>
          <p:nvPr/>
        </p:nvSpPr>
        <p:spPr>
          <a:xfrm>
            <a:off x="6110693" y="3731400"/>
            <a:ext cx="2246706" cy="517525"/>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rtl="1">
              <a:buNone/>
            </a:pPr>
            <a:r>
              <a:rPr lang="fa-IR" sz="1600" dirty="0">
                <a:cs typeface="B Nazanin" panose="00000700000000000000" pitchFamily="2" charset="-78"/>
              </a:rPr>
              <a:t>قالب پاورپوینت معماری قابل ویرایش می باشد</a:t>
            </a:r>
            <a:endParaRPr lang="en-US" sz="1600" dirty="0">
              <a:cs typeface="B Nazanin" panose="00000700000000000000" pitchFamily="2" charset="-78"/>
            </a:endParaRPr>
          </a:p>
        </p:txBody>
      </p:sp>
      <p:sp>
        <p:nvSpPr>
          <p:cNvPr id="88" name="Text Placeholder 10">
            <a:extLst>
              <a:ext uri="{FF2B5EF4-FFF2-40B4-BE49-F238E27FC236}">
                <a16:creationId xmlns:a16="http://schemas.microsoft.com/office/drawing/2014/main" id="{5621FAA8-97C9-4651-B062-7D0459FAB774}"/>
              </a:ext>
            </a:extLst>
          </p:cNvPr>
          <p:cNvSpPr txBox="1">
            <a:spLocks/>
          </p:cNvSpPr>
          <p:nvPr/>
        </p:nvSpPr>
        <p:spPr>
          <a:xfrm>
            <a:off x="6110693" y="3419762"/>
            <a:ext cx="2083310" cy="392113"/>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rtl="1">
              <a:buNone/>
            </a:pPr>
            <a:r>
              <a:rPr lang="fa-IR" dirty="0">
                <a:latin typeface="+mj-lt"/>
                <a:cs typeface="B Nazanin" panose="00000700000000000000" pitchFamily="2" charset="-78"/>
              </a:rPr>
              <a:t>عنوان</a:t>
            </a:r>
            <a:endParaRPr lang="en-US" dirty="0">
              <a:latin typeface="+mj-lt"/>
              <a:cs typeface="B Nazanin" panose="00000700000000000000" pitchFamily="2" charset="-78"/>
            </a:endParaRPr>
          </a:p>
          <a:p>
            <a:pPr marL="0" indent="0" algn="r" rtl="1">
              <a:buNone/>
            </a:pPr>
            <a:endParaRPr lang="en-US" dirty="0">
              <a:latin typeface="+mj-lt"/>
              <a:cs typeface="B Nazanin" panose="00000700000000000000" pitchFamily="2" charset="-78"/>
            </a:endParaRPr>
          </a:p>
        </p:txBody>
      </p:sp>
      <p:pic>
        <p:nvPicPr>
          <p:cNvPr id="89" name="Gráfico 88">
            <a:extLst>
              <a:ext uri="{FF2B5EF4-FFF2-40B4-BE49-F238E27FC236}">
                <a16:creationId xmlns:a16="http://schemas.microsoft.com/office/drawing/2014/main" id="{742A9A1C-8356-4283-8CFD-8EFF3A2951A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672202" y="2372735"/>
            <a:ext cx="411307" cy="411307"/>
          </a:xfrm>
          <a:prstGeom prst="rect">
            <a:avLst/>
          </a:prstGeom>
        </p:spPr>
      </p:pic>
      <p:pic>
        <p:nvPicPr>
          <p:cNvPr id="90" name="Gráfico 89">
            <a:extLst>
              <a:ext uri="{FF2B5EF4-FFF2-40B4-BE49-F238E27FC236}">
                <a16:creationId xmlns:a16="http://schemas.microsoft.com/office/drawing/2014/main" id="{E105760D-04A1-4FE6-A402-F0989A18D56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672202" y="3426915"/>
            <a:ext cx="411307" cy="411307"/>
          </a:xfrm>
          <a:prstGeom prst="rect">
            <a:avLst/>
          </a:prstGeom>
        </p:spPr>
      </p:pic>
      <p:pic>
        <p:nvPicPr>
          <p:cNvPr id="91" name="Gráfico 90">
            <a:extLst>
              <a:ext uri="{FF2B5EF4-FFF2-40B4-BE49-F238E27FC236}">
                <a16:creationId xmlns:a16="http://schemas.microsoft.com/office/drawing/2014/main" id="{393319A4-6E4B-4D49-9D8C-A4F1B84FA9A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903799" y="1941475"/>
            <a:ext cx="411307" cy="411307"/>
          </a:xfrm>
          <a:prstGeom prst="rect">
            <a:avLst/>
          </a:prstGeom>
        </p:spPr>
      </p:pic>
      <p:sp>
        <p:nvSpPr>
          <p:cNvPr id="68" name="Elipse 67">
            <a:extLst>
              <a:ext uri="{FF2B5EF4-FFF2-40B4-BE49-F238E27FC236}">
                <a16:creationId xmlns:a16="http://schemas.microsoft.com/office/drawing/2014/main" id="{2F2CCBD7-C5E9-41AB-87F4-872DFADDDD7E}"/>
              </a:ext>
            </a:extLst>
          </p:cNvPr>
          <p:cNvSpPr/>
          <p:nvPr/>
        </p:nvSpPr>
        <p:spPr>
          <a:xfrm>
            <a:off x="1867596" y="631492"/>
            <a:ext cx="5347214" cy="521567"/>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ES">
              <a:cs typeface="B Nazanin" panose="00000700000000000000" pitchFamily="2" charset="-78"/>
            </a:endParaRPr>
          </a:p>
        </p:txBody>
      </p:sp>
    </p:spTree>
    <p:extLst>
      <p:ext uri="{BB962C8B-B14F-4D97-AF65-F5344CB8AC3E}">
        <p14:creationId xmlns:p14="http://schemas.microsoft.com/office/powerpoint/2010/main" val="5610202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DDDB381-A964-40D1-8EC8-73CF6F5805FE}"/>
              </a:ext>
            </a:extLst>
          </p:cNvPr>
          <p:cNvSpPr>
            <a:spLocks noGrp="1"/>
          </p:cNvSpPr>
          <p:nvPr>
            <p:ph type="title"/>
          </p:nvPr>
        </p:nvSpPr>
        <p:spPr/>
        <p:txBody>
          <a:bodyPr/>
          <a:lstStyle/>
          <a:p>
            <a:r>
              <a:rPr lang="fa-IR" dirty="0"/>
              <a:t>شما می توانید از این نمودار استفاده کنید</a:t>
            </a:r>
            <a:endParaRPr lang="en-US" dirty="0"/>
          </a:p>
        </p:txBody>
      </p:sp>
      <p:sp>
        <p:nvSpPr>
          <p:cNvPr id="5" name="Google Shape;522;p51">
            <a:extLst>
              <a:ext uri="{FF2B5EF4-FFF2-40B4-BE49-F238E27FC236}">
                <a16:creationId xmlns:a16="http://schemas.microsoft.com/office/drawing/2014/main" id="{EF430E58-C959-41F9-9473-8BA55164A9A9}"/>
              </a:ext>
            </a:extLst>
          </p:cNvPr>
          <p:cNvSpPr txBox="1"/>
          <p:nvPr/>
        </p:nvSpPr>
        <p:spPr>
          <a:xfrm>
            <a:off x="4349385" y="3990162"/>
            <a:ext cx="3810320" cy="46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1200" dirty="0">
                <a:latin typeface="Darker Grotesque" pitchFamily="2" charset="0"/>
                <a:ea typeface="Anaheim"/>
                <a:cs typeface="Anaheim"/>
                <a:sym typeface="Anaheim"/>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latin typeface="Darker Grotesque" pitchFamily="2" charset="0"/>
              <a:ea typeface="Anaheim"/>
              <a:cs typeface="Anaheim"/>
              <a:sym typeface="Anaheim"/>
            </a:endParaRPr>
          </a:p>
        </p:txBody>
      </p:sp>
      <p:graphicFrame>
        <p:nvGraphicFramePr>
          <p:cNvPr id="8" name="Chart 7">
            <a:extLst>
              <a:ext uri="{FF2B5EF4-FFF2-40B4-BE49-F238E27FC236}">
                <a16:creationId xmlns:a16="http://schemas.microsoft.com/office/drawing/2014/main" id="{0B7C5ECF-A36B-4223-B3C3-EBAC6E26958B}"/>
              </a:ext>
            </a:extLst>
          </p:cNvPr>
          <p:cNvGraphicFramePr/>
          <p:nvPr>
            <p:extLst>
              <p:ext uri="{D42A27DB-BD31-4B8C-83A1-F6EECF244321}">
                <p14:modId xmlns:p14="http://schemas.microsoft.com/office/powerpoint/2010/main" val="2348355257"/>
              </p:ext>
            </p:extLst>
          </p:nvPr>
        </p:nvGraphicFramePr>
        <p:xfrm>
          <a:off x="4088990" y="1185386"/>
          <a:ext cx="4331110" cy="2887406"/>
        </p:xfrm>
        <a:graphic>
          <a:graphicData uri="http://schemas.openxmlformats.org/drawingml/2006/chart">
            <c:chart xmlns:c="http://schemas.openxmlformats.org/drawingml/2006/chart" xmlns:r="http://schemas.openxmlformats.org/officeDocument/2006/relationships" r:id="rId2"/>
          </a:graphicData>
        </a:graphic>
      </p:graphicFrame>
      <p:pic>
        <p:nvPicPr>
          <p:cNvPr id="28" name="Gráfico 27">
            <a:extLst>
              <a:ext uri="{FF2B5EF4-FFF2-40B4-BE49-F238E27FC236}">
                <a16:creationId xmlns:a16="http://schemas.microsoft.com/office/drawing/2014/main" id="{944EA875-3183-4959-87CB-87CF2E08560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flipH="1">
            <a:off x="3301520" y="1316568"/>
            <a:ext cx="411307" cy="411307"/>
          </a:xfrm>
          <a:prstGeom prst="rect">
            <a:avLst/>
          </a:prstGeom>
        </p:spPr>
      </p:pic>
      <p:sp>
        <p:nvSpPr>
          <p:cNvPr id="29" name="Content Placeholder 8">
            <a:extLst>
              <a:ext uri="{FF2B5EF4-FFF2-40B4-BE49-F238E27FC236}">
                <a16:creationId xmlns:a16="http://schemas.microsoft.com/office/drawing/2014/main" id="{197E410A-F08D-42DC-8D66-67E66F7D50B1}"/>
              </a:ext>
            </a:extLst>
          </p:cNvPr>
          <p:cNvSpPr txBox="1">
            <a:spLocks/>
          </p:cNvSpPr>
          <p:nvPr/>
        </p:nvSpPr>
        <p:spPr>
          <a:xfrm flipH="1">
            <a:off x="891418" y="1628206"/>
            <a:ext cx="2246706" cy="517525"/>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fa-IR" sz="1600" dirty="0"/>
              <a:t>قالب پاورپوینت معماری قابل ویرایش می باشد</a:t>
            </a:r>
            <a:endParaRPr lang="en-US" sz="1600" dirty="0"/>
          </a:p>
        </p:txBody>
      </p:sp>
      <p:sp>
        <p:nvSpPr>
          <p:cNvPr id="30" name="Text Placeholder 10">
            <a:extLst>
              <a:ext uri="{FF2B5EF4-FFF2-40B4-BE49-F238E27FC236}">
                <a16:creationId xmlns:a16="http://schemas.microsoft.com/office/drawing/2014/main" id="{CC69B8DE-E0EE-4E9E-9A4C-6B71573AB7E6}"/>
              </a:ext>
            </a:extLst>
          </p:cNvPr>
          <p:cNvSpPr txBox="1">
            <a:spLocks/>
          </p:cNvSpPr>
          <p:nvPr/>
        </p:nvSpPr>
        <p:spPr>
          <a:xfrm flipH="1">
            <a:off x="1054814" y="1316568"/>
            <a:ext cx="2083310" cy="392113"/>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fa-IR" dirty="0">
                <a:latin typeface="+mj-lt"/>
              </a:rPr>
              <a:t>عنوان</a:t>
            </a:r>
            <a:endParaRPr lang="en-US" dirty="0">
              <a:latin typeface="+mj-lt"/>
            </a:endParaRPr>
          </a:p>
        </p:txBody>
      </p:sp>
      <p:sp>
        <p:nvSpPr>
          <p:cNvPr id="31" name="Content Placeholder 8">
            <a:extLst>
              <a:ext uri="{FF2B5EF4-FFF2-40B4-BE49-F238E27FC236}">
                <a16:creationId xmlns:a16="http://schemas.microsoft.com/office/drawing/2014/main" id="{8BFDEE28-4CFF-477A-8068-D494512D6F5A}"/>
              </a:ext>
            </a:extLst>
          </p:cNvPr>
          <p:cNvSpPr txBox="1">
            <a:spLocks/>
          </p:cNvSpPr>
          <p:nvPr/>
        </p:nvSpPr>
        <p:spPr>
          <a:xfrm flipH="1">
            <a:off x="891418" y="2679803"/>
            <a:ext cx="2246706" cy="517525"/>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fa-IR" sz="1600" dirty="0"/>
              <a:t>قالب پاورپوینت معماری قابل ویرایش می باشد</a:t>
            </a:r>
            <a:endParaRPr lang="en-US" sz="1600" dirty="0"/>
          </a:p>
        </p:txBody>
      </p:sp>
      <p:sp>
        <p:nvSpPr>
          <p:cNvPr id="32" name="Text Placeholder 10">
            <a:extLst>
              <a:ext uri="{FF2B5EF4-FFF2-40B4-BE49-F238E27FC236}">
                <a16:creationId xmlns:a16="http://schemas.microsoft.com/office/drawing/2014/main" id="{BC43D0D5-9101-4810-8B46-CCB675855CED}"/>
              </a:ext>
            </a:extLst>
          </p:cNvPr>
          <p:cNvSpPr txBox="1">
            <a:spLocks/>
          </p:cNvSpPr>
          <p:nvPr/>
        </p:nvSpPr>
        <p:spPr>
          <a:xfrm flipH="1">
            <a:off x="1054814" y="2368165"/>
            <a:ext cx="2083310" cy="392113"/>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fa-IR" dirty="0">
                <a:latin typeface="+mj-lt"/>
              </a:rPr>
              <a:t>عنوان</a:t>
            </a:r>
            <a:endParaRPr lang="en-US" dirty="0">
              <a:latin typeface="+mj-lt"/>
            </a:endParaRPr>
          </a:p>
          <a:p>
            <a:pPr marL="0" indent="0" algn="r">
              <a:buNone/>
            </a:pPr>
            <a:endParaRPr lang="en-US" dirty="0">
              <a:latin typeface="+mj-lt"/>
            </a:endParaRPr>
          </a:p>
        </p:txBody>
      </p:sp>
      <p:sp>
        <p:nvSpPr>
          <p:cNvPr id="33" name="Content Placeholder 8">
            <a:extLst>
              <a:ext uri="{FF2B5EF4-FFF2-40B4-BE49-F238E27FC236}">
                <a16:creationId xmlns:a16="http://schemas.microsoft.com/office/drawing/2014/main" id="{6FA968EE-1354-4AF9-98EB-3FF2D2154773}"/>
              </a:ext>
            </a:extLst>
          </p:cNvPr>
          <p:cNvSpPr txBox="1">
            <a:spLocks/>
          </p:cNvSpPr>
          <p:nvPr/>
        </p:nvSpPr>
        <p:spPr>
          <a:xfrm flipH="1">
            <a:off x="891418" y="3731400"/>
            <a:ext cx="2246706" cy="517525"/>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fa-IR" sz="1600" dirty="0"/>
              <a:t>قالب پاورپوینت معماری قابل ویرایش می باشد</a:t>
            </a:r>
            <a:endParaRPr lang="en-US" sz="1600" dirty="0"/>
          </a:p>
        </p:txBody>
      </p:sp>
      <p:sp>
        <p:nvSpPr>
          <p:cNvPr id="34" name="Text Placeholder 10">
            <a:extLst>
              <a:ext uri="{FF2B5EF4-FFF2-40B4-BE49-F238E27FC236}">
                <a16:creationId xmlns:a16="http://schemas.microsoft.com/office/drawing/2014/main" id="{5DD69078-23B9-4827-86F3-787AEC8DDC8E}"/>
              </a:ext>
            </a:extLst>
          </p:cNvPr>
          <p:cNvSpPr txBox="1">
            <a:spLocks/>
          </p:cNvSpPr>
          <p:nvPr/>
        </p:nvSpPr>
        <p:spPr>
          <a:xfrm flipH="1">
            <a:off x="1054814" y="3419762"/>
            <a:ext cx="2083310" cy="392113"/>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fa-IR" dirty="0">
                <a:latin typeface="+mj-lt"/>
              </a:rPr>
              <a:t>عنوان</a:t>
            </a:r>
            <a:endParaRPr lang="en-US" dirty="0">
              <a:latin typeface="+mj-lt"/>
            </a:endParaRPr>
          </a:p>
        </p:txBody>
      </p:sp>
      <p:pic>
        <p:nvPicPr>
          <p:cNvPr id="35" name="Gráfico 34">
            <a:extLst>
              <a:ext uri="{FF2B5EF4-FFF2-40B4-BE49-F238E27FC236}">
                <a16:creationId xmlns:a16="http://schemas.microsoft.com/office/drawing/2014/main" id="{A99F1734-945F-4E0D-A596-F5F36D70D6F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flipH="1">
            <a:off x="3301520" y="2372735"/>
            <a:ext cx="411307" cy="411307"/>
          </a:xfrm>
          <a:prstGeom prst="rect">
            <a:avLst/>
          </a:prstGeom>
        </p:spPr>
      </p:pic>
      <p:pic>
        <p:nvPicPr>
          <p:cNvPr id="36" name="Gráfico 35">
            <a:extLst>
              <a:ext uri="{FF2B5EF4-FFF2-40B4-BE49-F238E27FC236}">
                <a16:creationId xmlns:a16="http://schemas.microsoft.com/office/drawing/2014/main" id="{C365A1AC-9FF2-428A-B608-63D081991B8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flipH="1">
            <a:off x="3301520" y="3426915"/>
            <a:ext cx="411307" cy="411307"/>
          </a:xfrm>
          <a:prstGeom prst="rect">
            <a:avLst/>
          </a:prstGeom>
        </p:spPr>
      </p:pic>
      <p:sp>
        <p:nvSpPr>
          <p:cNvPr id="15" name="Elipse 14">
            <a:extLst>
              <a:ext uri="{FF2B5EF4-FFF2-40B4-BE49-F238E27FC236}">
                <a16:creationId xmlns:a16="http://schemas.microsoft.com/office/drawing/2014/main" id="{75249168-520B-40BE-A0B9-652FE9982562}"/>
              </a:ext>
            </a:extLst>
          </p:cNvPr>
          <p:cNvSpPr/>
          <p:nvPr/>
        </p:nvSpPr>
        <p:spPr>
          <a:xfrm>
            <a:off x="840154" y="631492"/>
            <a:ext cx="7463693" cy="521567"/>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41416720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7349EFE-DBBB-43B0-B9F3-64C1612D232A}"/>
              </a:ext>
            </a:extLst>
          </p:cNvPr>
          <p:cNvSpPr>
            <a:spLocks noGrp="1"/>
          </p:cNvSpPr>
          <p:nvPr>
            <p:ph type="title"/>
          </p:nvPr>
        </p:nvSpPr>
        <p:spPr/>
        <p:txBody>
          <a:bodyPr/>
          <a:lstStyle/>
          <a:p>
            <a:r>
              <a:rPr lang="fa-IR" dirty="0">
                <a:cs typeface="B Nazanin" panose="00000700000000000000" pitchFamily="2" charset="-78"/>
              </a:rPr>
              <a:t>یک میز بسیار مفید است</a:t>
            </a:r>
            <a:endParaRPr lang="en-US" dirty="0">
              <a:cs typeface="B Nazanin" panose="00000700000000000000" pitchFamily="2" charset="-78"/>
            </a:endParaRPr>
          </a:p>
        </p:txBody>
      </p:sp>
      <p:graphicFrame>
        <p:nvGraphicFramePr>
          <p:cNvPr id="2" name="Tabla 2">
            <a:extLst>
              <a:ext uri="{FF2B5EF4-FFF2-40B4-BE49-F238E27FC236}">
                <a16:creationId xmlns:a16="http://schemas.microsoft.com/office/drawing/2014/main" id="{49758ACA-99F8-46C5-A359-3FF2CD08863B}"/>
              </a:ext>
            </a:extLst>
          </p:cNvPr>
          <p:cNvGraphicFramePr>
            <a:graphicFrameLocks noGrp="1"/>
          </p:cNvGraphicFramePr>
          <p:nvPr>
            <p:extLst>
              <p:ext uri="{D42A27DB-BD31-4B8C-83A1-F6EECF244321}">
                <p14:modId xmlns:p14="http://schemas.microsoft.com/office/powerpoint/2010/main" val="3274344370"/>
              </p:ext>
            </p:extLst>
          </p:nvPr>
        </p:nvGraphicFramePr>
        <p:xfrm>
          <a:off x="929810" y="1684962"/>
          <a:ext cx="7284380" cy="2558268"/>
        </p:xfrm>
        <a:graphic>
          <a:graphicData uri="http://schemas.openxmlformats.org/drawingml/2006/table">
            <a:tbl>
              <a:tblPr firstRow="1" bandRow="1">
                <a:tableStyleId>{7E9639D4-E3E2-4D34-9284-5A2195B3D0D7}</a:tableStyleId>
              </a:tblPr>
              <a:tblGrid>
                <a:gridCol w="1345915">
                  <a:extLst>
                    <a:ext uri="{9D8B030D-6E8A-4147-A177-3AD203B41FA5}">
                      <a16:colId xmlns:a16="http://schemas.microsoft.com/office/drawing/2014/main" val="1795104511"/>
                    </a:ext>
                  </a:extLst>
                </a:gridCol>
                <a:gridCol w="3236359">
                  <a:extLst>
                    <a:ext uri="{9D8B030D-6E8A-4147-A177-3AD203B41FA5}">
                      <a16:colId xmlns:a16="http://schemas.microsoft.com/office/drawing/2014/main" val="3160880616"/>
                    </a:ext>
                  </a:extLst>
                </a:gridCol>
                <a:gridCol w="1253447">
                  <a:extLst>
                    <a:ext uri="{9D8B030D-6E8A-4147-A177-3AD203B41FA5}">
                      <a16:colId xmlns:a16="http://schemas.microsoft.com/office/drawing/2014/main" val="2732348557"/>
                    </a:ext>
                  </a:extLst>
                </a:gridCol>
                <a:gridCol w="1448659">
                  <a:extLst>
                    <a:ext uri="{9D8B030D-6E8A-4147-A177-3AD203B41FA5}">
                      <a16:colId xmlns:a16="http://schemas.microsoft.com/office/drawing/2014/main" val="335547236"/>
                    </a:ext>
                  </a:extLst>
                </a:gridCol>
              </a:tblGrid>
              <a:tr h="639567">
                <a:tc>
                  <a:txBody>
                    <a:bodyPr/>
                    <a:lstStyle/>
                    <a:p>
                      <a:pPr algn="ctr"/>
                      <a:r>
                        <a:rPr lang="fa-IR" sz="2100" dirty="0">
                          <a:solidFill>
                            <a:schemeClr val="tx1"/>
                          </a:solidFill>
                          <a:latin typeface="+mj-lt"/>
                          <a:cs typeface="B Nazanin" panose="00000700000000000000" pitchFamily="2" charset="-78"/>
                        </a:rPr>
                        <a:t>هدف</a:t>
                      </a:r>
                      <a:endParaRPr lang="es-ES" sz="2100" dirty="0">
                        <a:solidFill>
                          <a:schemeClr val="tx1"/>
                        </a:solidFill>
                        <a:latin typeface="+mj-lt"/>
                        <a:cs typeface="B Nazanin" panose="00000700000000000000" pitchFamily="2" charset="-7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fa-IR" sz="2100" dirty="0">
                          <a:solidFill>
                            <a:schemeClr val="tx1"/>
                          </a:solidFill>
                          <a:latin typeface="+mj-lt"/>
                          <a:cs typeface="B Nazanin" panose="00000700000000000000" pitchFamily="2" charset="-78"/>
                        </a:rPr>
                        <a:t>استراتژی</a:t>
                      </a:r>
                      <a:endParaRPr lang="es-ES" sz="2100" dirty="0">
                        <a:solidFill>
                          <a:schemeClr val="tx1"/>
                        </a:solidFill>
                        <a:latin typeface="+mj-lt"/>
                        <a:cs typeface="B Nazanin" panose="00000700000000000000" pitchFamily="2" charset="-7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fa-IR" sz="2100" dirty="0">
                          <a:solidFill>
                            <a:schemeClr val="tx1"/>
                          </a:solidFill>
                          <a:latin typeface="+mj-lt"/>
                          <a:cs typeface="B Nazanin" panose="00000700000000000000" pitchFamily="2" charset="-78"/>
                        </a:rPr>
                        <a:t>تاریخ</a:t>
                      </a:r>
                      <a:endParaRPr lang="es-ES" sz="2100" dirty="0">
                        <a:solidFill>
                          <a:schemeClr val="tx1"/>
                        </a:solidFill>
                        <a:latin typeface="+mj-lt"/>
                        <a:cs typeface="B Nazanin" panose="00000700000000000000" pitchFamily="2" charset="-7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fa-IR" sz="2100" dirty="0">
                          <a:solidFill>
                            <a:schemeClr val="tx1"/>
                          </a:solidFill>
                          <a:latin typeface="+mj-lt"/>
                          <a:cs typeface="B Nazanin" panose="00000700000000000000" pitchFamily="2" charset="-78"/>
                        </a:rPr>
                        <a:t>بررسی</a:t>
                      </a:r>
                      <a:endParaRPr lang="es-ES" sz="2100" dirty="0">
                        <a:solidFill>
                          <a:schemeClr val="tx1"/>
                        </a:solidFill>
                        <a:latin typeface="+mj-lt"/>
                        <a:cs typeface="B Nazanin" panose="00000700000000000000" pitchFamily="2" charset="-7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96623608"/>
                  </a:ext>
                </a:extLst>
              </a:tr>
              <a:tr h="63956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a-IR" sz="1200" kern="1200" dirty="0">
                          <a:solidFill>
                            <a:schemeClr val="tx1"/>
                          </a:solidFill>
                          <a:latin typeface="+mn-lt"/>
                          <a:ea typeface="+mn-ea"/>
                          <a:cs typeface="B Nazanin" panose="00000700000000000000" pitchFamily="2" charset="-78"/>
                        </a:rPr>
                        <a:t>عنوان</a:t>
                      </a:r>
                      <a:endParaRPr lang="en-US" sz="1200" kern="1200" dirty="0">
                        <a:solidFill>
                          <a:schemeClr val="tx1"/>
                        </a:solidFill>
                        <a:latin typeface="+mn-lt"/>
                        <a:ea typeface="+mn-ea"/>
                        <a:cs typeface="B Nazanin" panose="00000700000000000000" pitchFamily="2" charset="-78"/>
                      </a:endParaRPr>
                    </a:p>
                    <a:p>
                      <a:pPr algn="ctr"/>
                      <a:endParaRPr lang="es-ES" sz="1600" dirty="0">
                        <a:solidFill>
                          <a:schemeClr val="tx1"/>
                        </a:solidFill>
                        <a:cs typeface="B Nazanin" panose="00000700000000000000" pitchFamily="2" charset="-7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fa-IR" sz="1400" b="0" i="0" u="none" strike="noStrike" kern="1200" dirty="0">
                          <a:solidFill>
                            <a:schemeClr val="tx1"/>
                          </a:solidFill>
                          <a:effectLst/>
                          <a:latin typeface="+mn-lt"/>
                          <a:ea typeface="+mn-ea"/>
                          <a:cs typeface="B Nazanin" panose="00000700000000000000" pitchFamily="2" charset="-78"/>
                        </a:rPr>
                        <a:t>قالب پاورپوینت معماری قابل ویرایش می باشد</a:t>
                      </a:r>
                      <a:endParaRPr lang="es-ES" sz="1400" dirty="0">
                        <a:solidFill>
                          <a:schemeClr val="tx1"/>
                        </a:solidFill>
                        <a:cs typeface="B Nazanin" panose="00000700000000000000" pitchFamily="2" charset="-7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s-ES" sz="1600" dirty="0">
                          <a:solidFill>
                            <a:schemeClr val="tx1"/>
                          </a:solidFill>
                          <a:cs typeface="B Nazanin" panose="00000700000000000000" pitchFamily="2" charset="-78"/>
                        </a:rPr>
                        <a:t>10/22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s-ES" sz="1600" dirty="0">
                        <a:solidFill>
                          <a:schemeClr val="tx1"/>
                        </a:solidFill>
                        <a:cs typeface="B Nazanin" panose="00000700000000000000" pitchFamily="2" charset="-7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56047016"/>
                  </a:ext>
                </a:extLst>
              </a:tr>
              <a:tr h="63956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a-IR" sz="1200" kern="1200" dirty="0">
                          <a:solidFill>
                            <a:schemeClr val="tx1"/>
                          </a:solidFill>
                          <a:latin typeface="+mn-lt"/>
                          <a:ea typeface="+mn-ea"/>
                          <a:cs typeface="B Nazanin" panose="00000700000000000000" pitchFamily="2" charset="-78"/>
                        </a:rPr>
                        <a:t>عنوان</a:t>
                      </a:r>
                      <a:endParaRPr lang="en-US" sz="1200" kern="1200" dirty="0">
                        <a:solidFill>
                          <a:schemeClr val="tx1"/>
                        </a:solidFill>
                        <a:latin typeface="+mn-lt"/>
                        <a:ea typeface="+mn-ea"/>
                        <a:cs typeface="B Nazanin" panose="00000700000000000000" pitchFamily="2" charset="-78"/>
                      </a:endParaRPr>
                    </a:p>
                    <a:p>
                      <a:pPr algn="ctr"/>
                      <a:endParaRPr lang="es-ES" sz="1600" dirty="0">
                        <a:solidFill>
                          <a:schemeClr val="tx1"/>
                        </a:solidFill>
                        <a:cs typeface="B Nazanin" panose="00000700000000000000" pitchFamily="2" charset="-7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fa-IR" sz="1400" b="0" i="0" u="none" strike="noStrike" kern="1200" dirty="0">
                          <a:solidFill>
                            <a:schemeClr val="tx1"/>
                          </a:solidFill>
                          <a:effectLst/>
                          <a:latin typeface="+mn-lt"/>
                          <a:ea typeface="+mn-ea"/>
                          <a:cs typeface="B Nazanin" panose="00000700000000000000" pitchFamily="2" charset="-78"/>
                        </a:rPr>
                        <a:t>قالب پاورپوینت معماری قابل ویرایش می باشد</a:t>
                      </a:r>
                      <a:endParaRPr lang="es-ES" sz="1400" dirty="0">
                        <a:solidFill>
                          <a:schemeClr val="tx1"/>
                        </a:solidFill>
                        <a:cs typeface="B Nazanin" panose="00000700000000000000" pitchFamily="2" charset="-7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s-ES" sz="1600" dirty="0">
                          <a:solidFill>
                            <a:schemeClr val="tx1"/>
                          </a:solidFill>
                          <a:cs typeface="B Nazanin" panose="00000700000000000000" pitchFamily="2" charset="-78"/>
                        </a:rPr>
                        <a:t>12/22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s-ES" sz="1600">
                        <a:solidFill>
                          <a:schemeClr val="tx1"/>
                        </a:solidFill>
                        <a:cs typeface="B Nazanin" panose="00000700000000000000" pitchFamily="2" charset="-7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81076747"/>
                  </a:ext>
                </a:extLst>
              </a:tr>
              <a:tr h="63956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a-IR" sz="1200" kern="1200" dirty="0">
                          <a:solidFill>
                            <a:schemeClr val="tx1"/>
                          </a:solidFill>
                          <a:latin typeface="+mn-lt"/>
                          <a:ea typeface="+mn-ea"/>
                          <a:cs typeface="B Nazanin" panose="00000700000000000000" pitchFamily="2" charset="-78"/>
                        </a:rPr>
                        <a:t>عنوان</a:t>
                      </a:r>
                      <a:endParaRPr lang="en-US" sz="1200" kern="1200" dirty="0">
                        <a:solidFill>
                          <a:schemeClr val="tx1"/>
                        </a:solidFill>
                        <a:latin typeface="+mn-lt"/>
                        <a:ea typeface="+mn-ea"/>
                        <a:cs typeface="B Nazanin" panose="00000700000000000000" pitchFamily="2" charset="-78"/>
                      </a:endParaRPr>
                    </a:p>
                    <a:p>
                      <a:pPr algn="ctr"/>
                      <a:endParaRPr lang="es-ES" sz="1600" dirty="0">
                        <a:solidFill>
                          <a:schemeClr val="tx1"/>
                        </a:solidFill>
                        <a:cs typeface="B Nazanin" panose="00000700000000000000" pitchFamily="2" charset="-7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fa-IR" sz="1400" b="0" i="0" u="none" strike="noStrike" kern="1200" dirty="0">
                          <a:solidFill>
                            <a:schemeClr val="tx1"/>
                          </a:solidFill>
                          <a:effectLst/>
                          <a:latin typeface="+mn-lt"/>
                          <a:ea typeface="+mn-ea"/>
                          <a:cs typeface="B Nazanin" panose="00000700000000000000" pitchFamily="2" charset="-78"/>
                        </a:rPr>
                        <a:t>قالب پاورپوینت معماری قابل ویرایش می باشد</a:t>
                      </a:r>
                      <a:endParaRPr lang="es-ES" sz="1400" dirty="0">
                        <a:solidFill>
                          <a:schemeClr val="tx1"/>
                        </a:solidFill>
                        <a:cs typeface="B Nazanin" panose="00000700000000000000" pitchFamily="2" charset="-7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s-ES" sz="1600" dirty="0">
                          <a:solidFill>
                            <a:schemeClr val="tx1"/>
                          </a:solidFill>
                          <a:cs typeface="B Nazanin" panose="00000700000000000000" pitchFamily="2" charset="-78"/>
                        </a:rPr>
                        <a:t>01/23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s-ES" sz="1600" dirty="0">
                        <a:solidFill>
                          <a:schemeClr val="tx1"/>
                        </a:solidFill>
                        <a:cs typeface="B Nazanin" panose="00000700000000000000" pitchFamily="2" charset="-7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95718419"/>
                  </a:ext>
                </a:extLst>
              </a:tr>
            </a:tbl>
          </a:graphicData>
        </a:graphic>
      </p:graphicFrame>
      <p:pic>
        <p:nvPicPr>
          <p:cNvPr id="8" name="Gráfico 7">
            <a:extLst>
              <a:ext uri="{FF2B5EF4-FFF2-40B4-BE49-F238E27FC236}">
                <a16:creationId xmlns:a16="http://schemas.microsoft.com/office/drawing/2014/main" id="{D1522D63-0322-489E-A78E-491E4EE85DC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078935" y="1549707"/>
            <a:ext cx="270510" cy="270510"/>
          </a:xfrm>
          <a:prstGeom prst="rect">
            <a:avLst/>
          </a:prstGeom>
        </p:spPr>
      </p:pic>
      <p:pic>
        <p:nvPicPr>
          <p:cNvPr id="9" name="Gráfico 8">
            <a:extLst>
              <a:ext uri="{FF2B5EF4-FFF2-40B4-BE49-F238E27FC236}">
                <a16:creationId xmlns:a16="http://schemas.microsoft.com/office/drawing/2014/main" id="{B037DDEF-5C91-4697-B132-F307F05E6F1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94555" y="1549707"/>
            <a:ext cx="270510" cy="270510"/>
          </a:xfrm>
          <a:prstGeom prst="rect">
            <a:avLst/>
          </a:prstGeom>
        </p:spPr>
      </p:pic>
      <p:pic>
        <p:nvPicPr>
          <p:cNvPr id="10" name="Gráfico 9">
            <a:extLst>
              <a:ext uri="{FF2B5EF4-FFF2-40B4-BE49-F238E27FC236}">
                <a16:creationId xmlns:a16="http://schemas.microsoft.com/office/drawing/2014/main" id="{1493E53D-9D44-4C57-8CF0-3DD130B4EDB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078935" y="4107975"/>
            <a:ext cx="270510" cy="270510"/>
          </a:xfrm>
          <a:prstGeom prst="rect">
            <a:avLst/>
          </a:prstGeom>
        </p:spPr>
      </p:pic>
      <p:pic>
        <p:nvPicPr>
          <p:cNvPr id="11" name="Gráfico 10">
            <a:extLst>
              <a:ext uri="{FF2B5EF4-FFF2-40B4-BE49-F238E27FC236}">
                <a16:creationId xmlns:a16="http://schemas.microsoft.com/office/drawing/2014/main" id="{050AAC9D-4CA4-4E4D-B07F-D064B1D9101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94555" y="4107975"/>
            <a:ext cx="270510" cy="270510"/>
          </a:xfrm>
          <a:prstGeom prst="rect">
            <a:avLst/>
          </a:prstGeom>
        </p:spPr>
      </p:pic>
      <p:grpSp>
        <p:nvGrpSpPr>
          <p:cNvPr id="12" name="Google Shape;8504;p14">
            <a:extLst>
              <a:ext uri="{FF2B5EF4-FFF2-40B4-BE49-F238E27FC236}">
                <a16:creationId xmlns:a16="http://schemas.microsoft.com/office/drawing/2014/main" id="{1AAB6826-5C36-4C8A-A5BF-0AA3F1F8D690}"/>
              </a:ext>
            </a:extLst>
          </p:cNvPr>
          <p:cNvGrpSpPr/>
          <p:nvPr/>
        </p:nvGrpSpPr>
        <p:grpSpPr>
          <a:xfrm>
            <a:off x="7274104" y="3154843"/>
            <a:ext cx="363654" cy="271193"/>
            <a:chOff x="5216456" y="3725484"/>
            <a:chExt cx="356196" cy="265631"/>
          </a:xfrm>
          <a:solidFill>
            <a:schemeClr val="tx1"/>
          </a:solidFill>
        </p:grpSpPr>
        <p:sp>
          <p:nvSpPr>
            <p:cNvPr id="13" name="Google Shape;8505;p14">
              <a:extLst>
                <a:ext uri="{FF2B5EF4-FFF2-40B4-BE49-F238E27FC236}">
                  <a16:creationId xmlns:a16="http://schemas.microsoft.com/office/drawing/2014/main" id="{3BF494E3-EA2C-45E5-9251-279A12B0AA1C}"/>
                </a:ext>
              </a:extLst>
            </p:cNvPr>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14" name="Google Shape;8506;p14">
              <a:extLst>
                <a:ext uri="{FF2B5EF4-FFF2-40B4-BE49-F238E27FC236}">
                  <a16:creationId xmlns:a16="http://schemas.microsoft.com/office/drawing/2014/main" id="{E8F0014A-C667-48E5-884B-924CB3FFBB6B}"/>
                </a:ext>
              </a:extLst>
            </p:cNvPr>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grpSp>
      <p:grpSp>
        <p:nvGrpSpPr>
          <p:cNvPr id="15" name="Google Shape;8556;p14">
            <a:extLst>
              <a:ext uri="{FF2B5EF4-FFF2-40B4-BE49-F238E27FC236}">
                <a16:creationId xmlns:a16="http://schemas.microsoft.com/office/drawing/2014/main" id="{585ED4F4-43C6-469A-B8A6-B2DDD2BE9627}"/>
              </a:ext>
            </a:extLst>
          </p:cNvPr>
          <p:cNvGrpSpPr/>
          <p:nvPr/>
        </p:nvGrpSpPr>
        <p:grpSpPr>
          <a:xfrm>
            <a:off x="7274104" y="2523452"/>
            <a:ext cx="324296" cy="325431"/>
            <a:chOff x="5779408" y="3699191"/>
            <a:chExt cx="317645" cy="318757"/>
          </a:xfrm>
          <a:solidFill>
            <a:schemeClr val="tx1"/>
          </a:solidFill>
        </p:grpSpPr>
        <p:sp>
          <p:nvSpPr>
            <p:cNvPr id="16" name="Google Shape;8557;p14">
              <a:extLst>
                <a:ext uri="{FF2B5EF4-FFF2-40B4-BE49-F238E27FC236}">
                  <a16:creationId xmlns:a16="http://schemas.microsoft.com/office/drawing/2014/main" id="{AD19C36F-229A-447D-9906-35CA5E4EB40A}"/>
                </a:ext>
              </a:extLst>
            </p:cNvPr>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17" name="Google Shape;8558;p14">
              <a:extLst>
                <a:ext uri="{FF2B5EF4-FFF2-40B4-BE49-F238E27FC236}">
                  <a16:creationId xmlns:a16="http://schemas.microsoft.com/office/drawing/2014/main" id="{1920A540-1ED8-4C35-BBD1-9FE18AA55F20}"/>
                </a:ext>
              </a:extLst>
            </p:cNvPr>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grpSp>
      <p:grpSp>
        <p:nvGrpSpPr>
          <p:cNvPr id="18" name="Google Shape;8504;p14">
            <a:extLst>
              <a:ext uri="{FF2B5EF4-FFF2-40B4-BE49-F238E27FC236}">
                <a16:creationId xmlns:a16="http://schemas.microsoft.com/office/drawing/2014/main" id="{43461C17-EA5A-4D9C-86ED-02220EC090C6}"/>
              </a:ext>
            </a:extLst>
          </p:cNvPr>
          <p:cNvGrpSpPr/>
          <p:nvPr/>
        </p:nvGrpSpPr>
        <p:grpSpPr>
          <a:xfrm>
            <a:off x="7274104" y="3744842"/>
            <a:ext cx="363654" cy="271193"/>
            <a:chOff x="5216456" y="3725484"/>
            <a:chExt cx="356196" cy="265631"/>
          </a:xfrm>
          <a:solidFill>
            <a:schemeClr val="tx1"/>
          </a:solidFill>
        </p:grpSpPr>
        <p:sp>
          <p:nvSpPr>
            <p:cNvPr id="19" name="Google Shape;8505;p14">
              <a:extLst>
                <a:ext uri="{FF2B5EF4-FFF2-40B4-BE49-F238E27FC236}">
                  <a16:creationId xmlns:a16="http://schemas.microsoft.com/office/drawing/2014/main" id="{031C2968-783B-4F18-BB81-6C39542192D5}"/>
                </a:ext>
              </a:extLst>
            </p:cNvPr>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20" name="Google Shape;8506;p14">
              <a:extLst>
                <a:ext uri="{FF2B5EF4-FFF2-40B4-BE49-F238E27FC236}">
                  <a16:creationId xmlns:a16="http://schemas.microsoft.com/office/drawing/2014/main" id="{A3962296-D071-411C-8FD2-5022954D248C}"/>
                </a:ext>
              </a:extLst>
            </p:cNvPr>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grpSp>
      <p:sp>
        <p:nvSpPr>
          <p:cNvPr id="21" name="Elipse 20">
            <a:extLst>
              <a:ext uri="{FF2B5EF4-FFF2-40B4-BE49-F238E27FC236}">
                <a16:creationId xmlns:a16="http://schemas.microsoft.com/office/drawing/2014/main" id="{F0BD6D10-AD94-426A-8BB6-BE9EBA98EB9E}"/>
              </a:ext>
            </a:extLst>
          </p:cNvPr>
          <p:cNvSpPr/>
          <p:nvPr/>
        </p:nvSpPr>
        <p:spPr>
          <a:xfrm>
            <a:off x="1187939" y="631492"/>
            <a:ext cx="6768123" cy="521567"/>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cs typeface="B Nazanin" panose="00000700000000000000" pitchFamily="2" charset="-78"/>
            </a:endParaRPr>
          </a:p>
        </p:txBody>
      </p:sp>
    </p:spTree>
    <p:extLst>
      <p:ext uri="{BB962C8B-B14F-4D97-AF65-F5344CB8AC3E}">
        <p14:creationId xmlns:p14="http://schemas.microsoft.com/office/powerpoint/2010/main" val="293707276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down)">
                                      <p:cBhvr>
                                        <p:cTn id="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99;p25">
            <a:extLst>
              <a:ext uri="{FF2B5EF4-FFF2-40B4-BE49-F238E27FC236}">
                <a16:creationId xmlns:a16="http://schemas.microsoft.com/office/drawing/2014/main" id="{2BAEE3FF-D680-F18A-D8DC-C86665C5B142}"/>
              </a:ext>
            </a:extLst>
          </p:cNvPr>
          <p:cNvSpPr txBox="1">
            <a:spLocks noGrp="1"/>
          </p:cNvSpPr>
          <p:nvPr/>
        </p:nvSpPr>
        <p:spPr>
          <a:xfrm>
            <a:off x="1774475" y="652531"/>
            <a:ext cx="5960277" cy="1418400"/>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chemeClr val="dk1"/>
              </a:buClr>
              <a:buSzPts val="2600"/>
              <a:buFont typeface="Red Hat Display Black"/>
              <a:buNone/>
              <a:defRPr sz="2600" b="0" i="0" u="none" strike="noStrike" cap="none">
                <a:solidFill>
                  <a:schemeClr val="dk1"/>
                </a:solidFill>
                <a:latin typeface="Red Hat Display Black"/>
                <a:ea typeface="Red Hat Display Black"/>
                <a:cs typeface="Red Hat Display Black"/>
                <a:sym typeface="Red Hat Display Black"/>
              </a:defRPr>
            </a:lvl1pPr>
            <a:lvl2pPr marR="0" lvl="1" algn="l" rtl="0">
              <a:lnSpc>
                <a:spcPct val="90000"/>
              </a:lnSpc>
              <a:spcBef>
                <a:spcPts val="0"/>
              </a:spcBef>
              <a:spcAft>
                <a:spcPts val="0"/>
              </a:spcAft>
              <a:buClr>
                <a:schemeClr val="dk1"/>
              </a:buClr>
              <a:buSzPts val="2600"/>
              <a:buFont typeface="Red Hat Display Black"/>
              <a:buNone/>
              <a:defRPr sz="2600" b="0" i="0" u="none" strike="noStrike" cap="none">
                <a:solidFill>
                  <a:schemeClr val="dk1"/>
                </a:solidFill>
                <a:latin typeface="Red Hat Display Black"/>
                <a:ea typeface="Red Hat Display Black"/>
                <a:cs typeface="Red Hat Display Black"/>
                <a:sym typeface="Red Hat Display Black"/>
              </a:defRPr>
            </a:lvl2pPr>
            <a:lvl3pPr marR="0" lvl="2" algn="l" rtl="0">
              <a:lnSpc>
                <a:spcPct val="90000"/>
              </a:lnSpc>
              <a:spcBef>
                <a:spcPts val="0"/>
              </a:spcBef>
              <a:spcAft>
                <a:spcPts val="0"/>
              </a:spcAft>
              <a:buClr>
                <a:schemeClr val="dk1"/>
              </a:buClr>
              <a:buSzPts val="2600"/>
              <a:buFont typeface="Red Hat Display Black"/>
              <a:buNone/>
              <a:defRPr sz="2600" b="0" i="0" u="none" strike="noStrike" cap="none">
                <a:solidFill>
                  <a:schemeClr val="dk1"/>
                </a:solidFill>
                <a:latin typeface="Red Hat Display Black"/>
                <a:ea typeface="Red Hat Display Black"/>
                <a:cs typeface="Red Hat Display Black"/>
                <a:sym typeface="Red Hat Display Black"/>
              </a:defRPr>
            </a:lvl3pPr>
            <a:lvl4pPr marR="0" lvl="3" algn="l" rtl="0">
              <a:lnSpc>
                <a:spcPct val="90000"/>
              </a:lnSpc>
              <a:spcBef>
                <a:spcPts val="0"/>
              </a:spcBef>
              <a:spcAft>
                <a:spcPts val="0"/>
              </a:spcAft>
              <a:buClr>
                <a:schemeClr val="dk1"/>
              </a:buClr>
              <a:buSzPts val="2600"/>
              <a:buFont typeface="Red Hat Display Black"/>
              <a:buNone/>
              <a:defRPr sz="2600" b="0" i="0" u="none" strike="noStrike" cap="none">
                <a:solidFill>
                  <a:schemeClr val="dk1"/>
                </a:solidFill>
                <a:latin typeface="Red Hat Display Black"/>
                <a:ea typeface="Red Hat Display Black"/>
                <a:cs typeface="Red Hat Display Black"/>
                <a:sym typeface="Red Hat Display Black"/>
              </a:defRPr>
            </a:lvl4pPr>
            <a:lvl5pPr marR="0" lvl="4" algn="l" rtl="0">
              <a:lnSpc>
                <a:spcPct val="90000"/>
              </a:lnSpc>
              <a:spcBef>
                <a:spcPts val="0"/>
              </a:spcBef>
              <a:spcAft>
                <a:spcPts val="0"/>
              </a:spcAft>
              <a:buClr>
                <a:schemeClr val="dk1"/>
              </a:buClr>
              <a:buSzPts val="2600"/>
              <a:buFont typeface="Red Hat Display Black"/>
              <a:buNone/>
              <a:defRPr sz="2600" b="0" i="0" u="none" strike="noStrike" cap="none">
                <a:solidFill>
                  <a:schemeClr val="dk1"/>
                </a:solidFill>
                <a:latin typeface="Red Hat Display Black"/>
                <a:ea typeface="Red Hat Display Black"/>
                <a:cs typeface="Red Hat Display Black"/>
                <a:sym typeface="Red Hat Display Black"/>
              </a:defRPr>
            </a:lvl5pPr>
            <a:lvl6pPr marR="0" lvl="5" algn="l" rtl="0">
              <a:lnSpc>
                <a:spcPct val="90000"/>
              </a:lnSpc>
              <a:spcBef>
                <a:spcPts val="0"/>
              </a:spcBef>
              <a:spcAft>
                <a:spcPts val="0"/>
              </a:spcAft>
              <a:buClr>
                <a:schemeClr val="dk1"/>
              </a:buClr>
              <a:buSzPts val="2600"/>
              <a:buFont typeface="Red Hat Display Black"/>
              <a:buNone/>
              <a:defRPr sz="2600" b="0" i="0" u="none" strike="noStrike" cap="none">
                <a:solidFill>
                  <a:schemeClr val="dk1"/>
                </a:solidFill>
                <a:latin typeface="Red Hat Display Black"/>
                <a:ea typeface="Red Hat Display Black"/>
                <a:cs typeface="Red Hat Display Black"/>
                <a:sym typeface="Red Hat Display Black"/>
              </a:defRPr>
            </a:lvl6pPr>
            <a:lvl7pPr marR="0" lvl="6" algn="l" rtl="0">
              <a:lnSpc>
                <a:spcPct val="90000"/>
              </a:lnSpc>
              <a:spcBef>
                <a:spcPts val="0"/>
              </a:spcBef>
              <a:spcAft>
                <a:spcPts val="0"/>
              </a:spcAft>
              <a:buClr>
                <a:schemeClr val="dk1"/>
              </a:buClr>
              <a:buSzPts val="2600"/>
              <a:buFont typeface="Red Hat Display Black"/>
              <a:buNone/>
              <a:defRPr sz="2600" b="0" i="0" u="none" strike="noStrike" cap="none">
                <a:solidFill>
                  <a:schemeClr val="dk1"/>
                </a:solidFill>
                <a:latin typeface="Red Hat Display Black"/>
                <a:ea typeface="Red Hat Display Black"/>
                <a:cs typeface="Red Hat Display Black"/>
                <a:sym typeface="Red Hat Display Black"/>
              </a:defRPr>
            </a:lvl7pPr>
            <a:lvl8pPr marR="0" lvl="7" algn="l" rtl="0">
              <a:lnSpc>
                <a:spcPct val="90000"/>
              </a:lnSpc>
              <a:spcBef>
                <a:spcPts val="0"/>
              </a:spcBef>
              <a:spcAft>
                <a:spcPts val="0"/>
              </a:spcAft>
              <a:buClr>
                <a:schemeClr val="dk1"/>
              </a:buClr>
              <a:buSzPts val="2600"/>
              <a:buFont typeface="Red Hat Display Black"/>
              <a:buNone/>
              <a:defRPr sz="2600" b="0" i="0" u="none" strike="noStrike" cap="none">
                <a:solidFill>
                  <a:schemeClr val="dk1"/>
                </a:solidFill>
                <a:latin typeface="Red Hat Display Black"/>
                <a:ea typeface="Red Hat Display Black"/>
                <a:cs typeface="Red Hat Display Black"/>
                <a:sym typeface="Red Hat Display Black"/>
              </a:defRPr>
            </a:lvl8pPr>
            <a:lvl9pPr marR="0" lvl="8" algn="l" rtl="0">
              <a:lnSpc>
                <a:spcPct val="90000"/>
              </a:lnSpc>
              <a:spcBef>
                <a:spcPts val="0"/>
              </a:spcBef>
              <a:spcAft>
                <a:spcPts val="0"/>
              </a:spcAft>
              <a:buClr>
                <a:schemeClr val="dk1"/>
              </a:buClr>
              <a:buSzPts val="2600"/>
              <a:buFont typeface="Red Hat Display Black"/>
              <a:buNone/>
              <a:defRPr sz="2600" b="0" i="0" u="none" strike="noStrike" cap="none">
                <a:solidFill>
                  <a:schemeClr val="dk1"/>
                </a:solidFill>
                <a:latin typeface="Red Hat Display Black"/>
                <a:ea typeface="Red Hat Display Black"/>
                <a:cs typeface="Red Hat Display Black"/>
                <a:sym typeface="Red Hat Display Black"/>
              </a:defRPr>
            </a:lvl9pPr>
          </a:lstStyle>
          <a:p>
            <a:pPr marL="0" lvl="0" indent="0" algn="r" rtl="1">
              <a:spcBef>
                <a:spcPts val="0"/>
              </a:spcBef>
              <a:spcAft>
                <a:spcPts val="0"/>
              </a:spcAft>
              <a:buNone/>
            </a:pPr>
            <a:r>
              <a:rPr lang="fa-IR" dirty="0">
                <a:cs typeface="B Nazanin" panose="00000700000000000000" pitchFamily="2" charset="-78"/>
              </a:rPr>
              <a:t>از نمودارها برای </a:t>
            </a:r>
            <a:r>
              <a:rPr lang="fa-IR" dirty="0">
                <a:solidFill>
                  <a:srgbClr val="FF0000"/>
                </a:solidFill>
                <a:cs typeface="B Nazanin" panose="00000700000000000000" pitchFamily="2" charset="-78"/>
              </a:rPr>
              <a:t>توضیح ایده های خود استفاده </a:t>
            </a:r>
            <a:r>
              <a:rPr lang="fa-IR" dirty="0">
                <a:cs typeface="B Nazanin" panose="00000700000000000000" pitchFamily="2" charset="-78"/>
              </a:rPr>
              <a:t>کنید</a:t>
            </a:r>
            <a:endParaRPr dirty="0">
              <a:cs typeface="B Nazanin" panose="00000700000000000000" pitchFamily="2" charset="-78"/>
            </a:endParaRPr>
          </a:p>
        </p:txBody>
      </p:sp>
      <p:sp>
        <p:nvSpPr>
          <p:cNvPr id="4" name="Google Shape;200;p25">
            <a:extLst>
              <a:ext uri="{FF2B5EF4-FFF2-40B4-BE49-F238E27FC236}">
                <a16:creationId xmlns:a16="http://schemas.microsoft.com/office/drawing/2014/main" id="{50BE0ED0-8828-F8D8-5865-6870995E190B}"/>
              </a:ext>
            </a:extLst>
          </p:cNvPr>
          <p:cNvSpPr txBox="1">
            <a:spLocks noGrp="1"/>
          </p:cNvSpPr>
          <p:nvPr/>
        </p:nvSpPr>
        <p:spPr>
          <a:xfrm>
            <a:off x="8787089" y="4739685"/>
            <a:ext cx="383400" cy="383400"/>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000000"/>
              </a:buClr>
              <a:buFont typeface="Arial"/>
              <a:buNone/>
              <a:defRPr sz="1000" b="1" i="0" u="none" strike="noStrike" cap="none">
                <a:solidFill>
                  <a:schemeClr val="dk2"/>
                </a:solidFill>
                <a:latin typeface="Red Hat Display"/>
                <a:ea typeface="Red Hat Display"/>
                <a:cs typeface="Red Hat Display"/>
                <a:sym typeface="Red Hat Display"/>
              </a:defRPr>
            </a:lvl1pPr>
            <a:lvl2pPr marR="0" lvl="1" algn="ctr" rtl="0">
              <a:lnSpc>
                <a:spcPct val="100000"/>
              </a:lnSpc>
              <a:spcBef>
                <a:spcPts val="0"/>
              </a:spcBef>
              <a:spcAft>
                <a:spcPts val="0"/>
              </a:spcAft>
              <a:buClr>
                <a:srgbClr val="000000"/>
              </a:buClr>
              <a:buFont typeface="Arial"/>
              <a:buNone/>
              <a:defRPr sz="1000" b="1" i="0" u="none" strike="noStrike" cap="none">
                <a:solidFill>
                  <a:schemeClr val="dk2"/>
                </a:solidFill>
                <a:latin typeface="Red Hat Display"/>
                <a:ea typeface="Red Hat Display"/>
                <a:cs typeface="Red Hat Display"/>
                <a:sym typeface="Red Hat Display"/>
              </a:defRPr>
            </a:lvl2pPr>
            <a:lvl3pPr marR="0" lvl="2" algn="ctr" rtl="0">
              <a:lnSpc>
                <a:spcPct val="100000"/>
              </a:lnSpc>
              <a:spcBef>
                <a:spcPts val="0"/>
              </a:spcBef>
              <a:spcAft>
                <a:spcPts val="0"/>
              </a:spcAft>
              <a:buClr>
                <a:srgbClr val="000000"/>
              </a:buClr>
              <a:buFont typeface="Arial"/>
              <a:buNone/>
              <a:defRPr sz="1000" b="1" i="0" u="none" strike="noStrike" cap="none">
                <a:solidFill>
                  <a:schemeClr val="dk2"/>
                </a:solidFill>
                <a:latin typeface="Red Hat Display"/>
                <a:ea typeface="Red Hat Display"/>
                <a:cs typeface="Red Hat Display"/>
                <a:sym typeface="Red Hat Display"/>
              </a:defRPr>
            </a:lvl3pPr>
            <a:lvl4pPr marR="0" lvl="3" algn="ctr" rtl="0">
              <a:lnSpc>
                <a:spcPct val="100000"/>
              </a:lnSpc>
              <a:spcBef>
                <a:spcPts val="0"/>
              </a:spcBef>
              <a:spcAft>
                <a:spcPts val="0"/>
              </a:spcAft>
              <a:buClr>
                <a:srgbClr val="000000"/>
              </a:buClr>
              <a:buFont typeface="Arial"/>
              <a:buNone/>
              <a:defRPr sz="1000" b="1" i="0" u="none" strike="noStrike" cap="none">
                <a:solidFill>
                  <a:schemeClr val="dk2"/>
                </a:solidFill>
                <a:latin typeface="Red Hat Display"/>
                <a:ea typeface="Red Hat Display"/>
                <a:cs typeface="Red Hat Display"/>
                <a:sym typeface="Red Hat Display"/>
              </a:defRPr>
            </a:lvl4pPr>
            <a:lvl5pPr marR="0" lvl="4" algn="ctr" rtl="0">
              <a:lnSpc>
                <a:spcPct val="100000"/>
              </a:lnSpc>
              <a:spcBef>
                <a:spcPts val="0"/>
              </a:spcBef>
              <a:spcAft>
                <a:spcPts val="0"/>
              </a:spcAft>
              <a:buClr>
                <a:srgbClr val="000000"/>
              </a:buClr>
              <a:buFont typeface="Arial"/>
              <a:buNone/>
              <a:defRPr sz="1000" b="1" i="0" u="none" strike="noStrike" cap="none">
                <a:solidFill>
                  <a:schemeClr val="dk2"/>
                </a:solidFill>
                <a:latin typeface="Red Hat Display"/>
                <a:ea typeface="Red Hat Display"/>
                <a:cs typeface="Red Hat Display"/>
                <a:sym typeface="Red Hat Display"/>
              </a:defRPr>
            </a:lvl5pPr>
            <a:lvl6pPr marR="0" lvl="5" algn="ctr" rtl="0">
              <a:lnSpc>
                <a:spcPct val="100000"/>
              </a:lnSpc>
              <a:spcBef>
                <a:spcPts val="0"/>
              </a:spcBef>
              <a:spcAft>
                <a:spcPts val="0"/>
              </a:spcAft>
              <a:buClr>
                <a:srgbClr val="000000"/>
              </a:buClr>
              <a:buFont typeface="Arial"/>
              <a:buNone/>
              <a:defRPr sz="1000" b="1" i="0" u="none" strike="noStrike" cap="none">
                <a:solidFill>
                  <a:schemeClr val="dk2"/>
                </a:solidFill>
                <a:latin typeface="Red Hat Display"/>
                <a:ea typeface="Red Hat Display"/>
                <a:cs typeface="Red Hat Display"/>
                <a:sym typeface="Red Hat Display"/>
              </a:defRPr>
            </a:lvl6pPr>
            <a:lvl7pPr marR="0" lvl="6" algn="ctr" rtl="0">
              <a:lnSpc>
                <a:spcPct val="100000"/>
              </a:lnSpc>
              <a:spcBef>
                <a:spcPts val="0"/>
              </a:spcBef>
              <a:spcAft>
                <a:spcPts val="0"/>
              </a:spcAft>
              <a:buClr>
                <a:srgbClr val="000000"/>
              </a:buClr>
              <a:buFont typeface="Arial"/>
              <a:buNone/>
              <a:defRPr sz="1000" b="1" i="0" u="none" strike="noStrike" cap="none">
                <a:solidFill>
                  <a:schemeClr val="dk2"/>
                </a:solidFill>
                <a:latin typeface="Red Hat Display"/>
                <a:ea typeface="Red Hat Display"/>
                <a:cs typeface="Red Hat Display"/>
                <a:sym typeface="Red Hat Display"/>
              </a:defRPr>
            </a:lvl7pPr>
            <a:lvl8pPr marR="0" lvl="7" algn="ctr" rtl="0">
              <a:lnSpc>
                <a:spcPct val="100000"/>
              </a:lnSpc>
              <a:spcBef>
                <a:spcPts val="0"/>
              </a:spcBef>
              <a:spcAft>
                <a:spcPts val="0"/>
              </a:spcAft>
              <a:buClr>
                <a:srgbClr val="000000"/>
              </a:buClr>
              <a:buFont typeface="Arial"/>
              <a:buNone/>
              <a:defRPr sz="1000" b="1" i="0" u="none" strike="noStrike" cap="none">
                <a:solidFill>
                  <a:schemeClr val="dk2"/>
                </a:solidFill>
                <a:latin typeface="Red Hat Display"/>
                <a:ea typeface="Red Hat Display"/>
                <a:cs typeface="Red Hat Display"/>
                <a:sym typeface="Red Hat Display"/>
              </a:defRPr>
            </a:lvl8pPr>
            <a:lvl9pPr marR="0" lvl="8" algn="ctr" rtl="0">
              <a:lnSpc>
                <a:spcPct val="100000"/>
              </a:lnSpc>
              <a:spcBef>
                <a:spcPts val="0"/>
              </a:spcBef>
              <a:spcAft>
                <a:spcPts val="0"/>
              </a:spcAft>
              <a:buClr>
                <a:srgbClr val="000000"/>
              </a:buClr>
              <a:buFont typeface="Arial"/>
              <a:buNone/>
              <a:defRPr sz="1000" b="1" i="0" u="none" strike="noStrike" cap="none">
                <a:solidFill>
                  <a:schemeClr val="dk2"/>
                </a:solidFill>
                <a:latin typeface="Red Hat Display"/>
                <a:ea typeface="Red Hat Display"/>
                <a:cs typeface="Red Hat Display"/>
                <a:sym typeface="Red Hat Display"/>
              </a:defRPr>
            </a:lvl9pPr>
          </a:lstStyle>
          <a:p>
            <a:pPr marL="0" lvl="0" indent="0" algn="ctr" rtl="0">
              <a:spcBef>
                <a:spcPts val="0"/>
              </a:spcBef>
              <a:spcAft>
                <a:spcPts val="0"/>
              </a:spcAft>
              <a:buNone/>
            </a:pPr>
            <a:fld id="{00000000-1234-1234-1234-123412341234}" type="slidenum">
              <a:rPr lang="en">
                <a:cs typeface="B Nazanin" panose="00000700000000000000" pitchFamily="2" charset="-78"/>
              </a:rPr>
              <a:pPr marL="0" lvl="0" indent="0" algn="ctr" rtl="0">
                <a:spcBef>
                  <a:spcPts val="0"/>
                </a:spcBef>
                <a:spcAft>
                  <a:spcPts val="0"/>
                </a:spcAft>
                <a:buNone/>
              </a:pPr>
              <a:t>16</a:t>
            </a:fld>
            <a:endParaRPr>
              <a:cs typeface="B Nazanin" panose="00000700000000000000" pitchFamily="2" charset="-78"/>
            </a:endParaRPr>
          </a:p>
        </p:txBody>
      </p:sp>
      <p:sp>
        <p:nvSpPr>
          <p:cNvPr id="5" name="Google Shape;201;p25">
            <a:extLst>
              <a:ext uri="{FF2B5EF4-FFF2-40B4-BE49-F238E27FC236}">
                <a16:creationId xmlns:a16="http://schemas.microsoft.com/office/drawing/2014/main" id="{E1A494DF-E4F1-9057-6783-1BAB9E7FAE09}"/>
              </a:ext>
            </a:extLst>
          </p:cNvPr>
          <p:cNvSpPr/>
          <p:nvPr/>
        </p:nvSpPr>
        <p:spPr>
          <a:xfrm>
            <a:off x="3829557" y="1811582"/>
            <a:ext cx="1538100" cy="442500"/>
          </a:xfrm>
          <a:prstGeom prst="roundRect">
            <a:avLst>
              <a:gd name="adj" fmla="val 50000"/>
            </a:avLst>
          </a:prstGeom>
          <a:solidFill>
            <a:srgbClr val="99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6" name="Google Shape;202;p25">
            <a:extLst>
              <a:ext uri="{FF2B5EF4-FFF2-40B4-BE49-F238E27FC236}">
                <a16:creationId xmlns:a16="http://schemas.microsoft.com/office/drawing/2014/main" id="{22162940-B0FF-5159-FDA6-FD9508B9CD61}"/>
              </a:ext>
            </a:extLst>
          </p:cNvPr>
          <p:cNvSpPr/>
          <p:nvPr/>
        </p:nvSpPr>
        <p:spPr>
          <a:xfrm>
            <a:off x="5599854" y="2711283"/>
            <a:ext cx="1538100" cy="4425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ctr" rtl="0">
              <a:spcBef>
                <a:spcPts val="0"/>
              </a:spcBef>
              <a:spcAft>
                <a:spcPts val="0"/>
              </a:spcAft>
              <a:buNone/>
            </a:pPr>
            <a:r>
              <a:rPr lang="fa-IR" sz="1800" dirty="0">
                <a:solidFill>
                  <a:schemeClr val="tx1"/>
                </a:solidFill>
                <a:latin typeface="Raleway"/>
                <a:ea typeface="Raleway"/>
                <a:cs typeface="B Nazanin" panose="00000700000000000000" pitchFamily="2" charset="-78"/>
                <a:sym typeface="Raleway"/>
              </a:rPr>
              <a:t>عنوان</a:t>
            </a:r>
            <a:endParaRPr sz="3200" dirty="0">
              <a:solidFill>
                <a:schemeClr val="tx1"/>
              </a:solidFill>
              <a:latin typeface="Raleway"/>
              <a:ea typeface="Raleway"/>
              <a:cs typeface="B Nazanin" panose="00000700000000000000" pitchFamily="2" charset="-78"/>
              <a:sym typeface="Raleway"/>
            </a:endParaRPr>
          </a:p>
        </p:txBody>
      </p:sp>
      <p:sp>
        <p:nvSpPr>
          <p:cNvPr id="7" name="Google Shape;203;p25">
            <a:extLst>
              <a:ext uri="{FF2B5EF4-FFF2-40B4-BE49-F238E27FC236}">
                <a16:creationId xmlns:a16="http://schemas.microsoft.com/office/drawing/2014/main" id="{B1F2F810-8530-C4A1-751C-50B46576A902}"/>
              </a:ext>
            </a:extLst>
          </p:cNvPr>
          <p:cNvSpPr/>
          <p:nvPr/>
        </p:nvSpPr>
        <p:spPr>
          <a:xfrm>
            <a:off x="2059261" y="2711283"/>
            <a:ext cx="1538100" cy="4425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ctr" rtl="0">
              <a:spcBef>
                <a:spcPts val="0"/>
              </a:spcBef>
              <a:spcAft>
                <a:spcPts val="0"/>
              </a:spcAft>
              <a:buNone/>
            </a:pPr>
            <a:r>
              <a:rPr lang="fa-IR" sz="1800" dirty="0">
                <a:solidFill>
                  <a:schemeClr val="tx1"/>
                </a:solidFill>
                <a:latin typeface="Raleway"/>
                <a:ea typeface="Raleway"/>
                <a:cs typeface="B Nazanin" panose="00000700000000000000" pitchFamily="2" charset="-78"/>
                <a:sym typeface="Raleway"/>
              </a:rPr>
              <a:t>عنوان</a:t>
            </a:r>
            <a:endParaRPr sz="3200" dirty="0">
              <a:solidFill>
                <a:schemeClr val="tx1"/>
              </a:solidFill>
              <a:latin typeface="Raleway"/>
              <a:ea typeface="Raleway"/>
              <a:cs typeface="B Nazanin" panose="00000700000000000000" pitchFamily="2" charset="-78"/>
              <a:sym typeface="Raleway"/>
            </a:endParaRPr>
          </a:p>
        </p:txBody>
      </p:sp>
      <p:sp>
        <p:nvSpPr>
          <p:cNvPr id="8" name="Google Shape;204;p25">
            <a:extLst>
              <a:ext uri="{FF2B5EF4-FFF2-40B4-BE49-F238E27FC236}">
                <a16:creationId xmlns:a16="http://schemas.microsoft.com/office/drawing/2014/main" id="{C56BA4BB-5117-3654-1057-A1C11C1BBCF9}"/>
              </a:ext>
            </a:extLst>
          </p:cNvPr>
          <p:cNvSpPr/>
          <p:nvPr/>
        </p:nvSpPr>
        <p:spPr>
          <a:xfrm>
            <a:off x="1214014" y="3610985"/>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ctr" rtl="0">
              <a:spcBef>
                <a:spcPts val="0"/>
              </a:spcBef>
              <a:spcAft>
                <a:spcPts val="0"/>
              </a:spcAft>
              <a:buNone/>
            </a:pPr>
            <a:r>
              <a:rPr lang="fa-IR" sz="1800" dirty="0">
                <a:solidFill>
                  <a:schemeClr val="tx1"/>
                </a:solidFill>
                <a:latin typeface="Raleway"/>
                <a:ea typeface="Raleway"/>
                <a:cs typeface="B Nazanin" panose="00000700000000000000" pitchFamily="2" charset="-78"/>
                <a:sym typeface="Raleway"/>
              </a:rPr>
              <a:t>عنوان</a:t>
            </a:r>
            <a:endParaRPr sz="3200" dirty="0">
              <a:solidFill>
                <a:schemeClr val="tx1"/>
              </a:solidFill>
              <a:latin typeface="Raleway"/>
              <a:ea typeface="Raleway"/>
              <a:cs typeface="B Nazanin" panose="00000700000000000000" pitchFamily="2" charset="-78"/>
              <a:sym typeface="Raleway"/>
            </a:endParaRPr>
          </a:p>
        </p:txBody>
      </p:sp>
      <p:sp>
        <p:nvSpPr>
          <p:cNvPr id="9" name="Google Shape;205;p25">
            <a:extLst>
              <a:ext uri="{FF2B5EF4-FFF2-40B4-BE49-F238E27FC236}">
                <a16:creationId xmlns:a16="http://schemas.microsoft.com/office/drawing/2014/main" id="{E9E92C8D-0782-3500-4C52-3628D3944ED8}"/>
              </a:ext>
            </a:extLst>
          </p:cNvPr>
          <p:cNvSpPr/>
          <p:nvPr/>
        </p:nvSpPr>
        <p:spPr>
          <a:xfrm>
            <a:off x="2904507" y="3610985"/>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ctr" rtl="0">
              <a:spcBef>
                <a:spcPts val="0"/>
              </a:spcBef>
              <a:spcAft>
                <a:spcPts val="0"/>
              </a:spcAft>
              <a:buNone/>
            </a:pPr>
            <a:r>
              <a:rPr lang="fa-IR" sz="1800" dirty="0">
                <a:solidFill>
                  <a:schemeClr val="tx1"/>
                </a:solidFill>
                <a:latin typeface="Raleway"/>
                <a:ea typeface="Raleway"/>
                <a:cs typeface="B Nazanin" panose="00000700000000000000" pitchFamily="2" charset="-78"/>
                <a:sym typeface="Raleway"/>
              </a:rPr>
              <a:t>عنوان</a:t>
            </a:r>
            <a:endParaRPr sz="3200" dirty="0">
              <a:solidFill>
                <a:schemeClr val="tx1"/>
              </a:solidFill>
              <a:latin typeface="Raleway"/>
              <a:ea typeface="Raleway"/>
              <a:cs typeface="B Nazanin" panose="00000700000000000000" pitchFamily="2" charset="-78"/>
              <a:sym typeface="Raleway"/>
            </a:endParaRPr>
          </a:p>
        </p:txBody>
      </p:sp>
      <p:sp>
        <p:nvSpPr>
          <p:cNvPr id="10" name="Google Shape;206;p25">
            <a:extLst>
              <a:ext uri="{FF2B5EF4-FFF2-40B4-BE49-F238E27FC236}">
                <a16:creationId xmlns:a16="http://schemas.microsoft.com/office/drawing/2014/main" id="{013AABAE-F2A9-A682-AA6D-FC118AA864AC}"/>
              </a:ext>
            </a:extLst>
          </p:cNvPr>
          <p:cNvSpPr/>
          <p:nvPr/>
        </p:nvSpPr>
        <p:spPr>
          <a:xfrm>
            <a:off x="4754614" y="3610985"/>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ctr" rtl="0">
              <a:spcBef>
                <a:spcPts val="0"/>
              </a:spcBef>
              <a:spcAft>
                <a:spcPts val="0"/>
              </a:spcAft>
              <a:buNone/>
            </a:pPr>
            <a:r>
              <a:rPr lang="fa-IR" sz="1800" dirty="0">
                <a:solidFill>
                  <a:schemeClr val="tx1"/>
                </a:solidFill>
                <a:latin typeface="Raleway"/>
                <a:ea typeface="Raleway"/>
                <a:cs typeface="B Nazanin" panose="00000700000000000000" pitchFamily="2" charset="-78"/>
                <a:sym typeface="Raleway"/>
              </a:rPr>
              <a:t>عنوان</a:t>
            </a:r>
            <a:endParaRPr sz="3200" dirty="0">
              <a:solidFill>
                <a:schemeClr val="tx1"/>
              </a:solidFill>
              <a:latin typeface="Raleway"/>
              <a:ea typeface="Raleway"/>
              <a:cs typeface="B Nazanin" panose="00000700000000000000" pitchFamily="2" charset="-78"/>
              <a:sym typeface="Raleway"/>
            </a:endParaRPr>
          </a:p>
        </p:txBody>
      </p:sp>
      <p:sp>
        <p:nvSpPr>
          <p:cNvPr id="11" name="Google Shape;207;p25">
            <a:extLst>
              <a:ext uri="{FF2B5EF4-FFF2-40B4-BE49-F238E27FC236}">
                <a16:creationId xmlns:a16="http://schemas.microsoft.com/office/drawing/2014/main" id="{02EF2EA5-0543-4EF2-98D6-DC0FF2CE142B}"/>
              </a:ext>
            </a:extLst>
          </p:cNvPr>
          <p:cNvSpPr/>
          <p:nvPr/>
        </p:nvSpPr>
        <p:spPr>
          <a:xfrm>
            <a:off x="6445107" y="3610985"/>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ctr" rtl="0">
              <a:spcBef>
                <a:spcPts val="0"/>
              </a:spcBef>
              <a:spcAft>
                <a:spcPts val="0"/>
              </a:spcAft>
              <a:buNone/>
            </a:pPr>
            <a:r>
              <a:rPr lang="fa-IR" sz="1800" dirty="0">
                <a:solidFill>
                  <a:schemeClr val="tx1"/>
                </a:solidFill>
                <a:latin typeface="Raleway"/>
                <a:ea typeface="Raleway"/>
                <a:cs typeface="B Nazanin" panose="00000700000000000000" pitchFamily="2" charset="-78"/>
                <a:sym typeface="Raleway"/>
              </a:rPr>
              <a:t>عنوان</a:t>
            </a:r>
            <a:endParaRPr sz="3200" dirty="0">
              <a:solidFill>
                <a:schemeClr val="tx1"/>
              </a:solidFill>
              <a:latin typeface="Raleway"/>
              <a:ea typeface="Raleway"/>
              <a:cs typeface="B Nazanin" panose="00000700000000000000" pitchFamily="2" charset="-78"/>
              <a:sym typeface="Raleway"/>
            </a:endParaRPr>
          </a:p>
        </p:txBody>
      </p:sp>
      <p:cxnSp>
        <p:nvCxnSpPr>
          <p:cNvPr id="12" name="Google Shape;208;p25">
            <a:extLst>
              <a:ext uri="{FF2B5EF4-FFF2-40B4-BE49-F238E27FC236}">
                <a16:creationId xmlns:a16="http://schemas.microsoft.com/office/drawing/2014/main" id="{D08F548F-C893-6709-04E2-A1D006FACCDA}"/>
              </a:ext>
            </a:extLst>
          </p:cNvPr>
          <p:cNvCxnSpPr>
            <a:stCxn id="5" idx="2"/>
            <a:endCxn id="6" idx="0"/>
          </p:cNvCxnSpPr>
          <p:nvPr/>
        </p:nvCxnSpPr>
        <p:spPr>
          <a:xfrm rot="-5400000" flipH="1">
            <a:off x="5255157" y="1597532"/>
            <a:ext cx="457200" cy="17703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13" name="Google Shape;209;p25">
            <a:extLst>
              <a:ext uri="{FF2B5EF4-FFF2-40B4-BE49-F238E27FC236}">
                <a16:creationId xmlns:a16="http://schemas.microsoft.com/office/drawing/2014/main" id="{B83A5780-0572-5770-3D02-9EFDE2D032C7}"/>
              </a:ext>
            </a:extLst>
          </p:cNvPr>
          <p:cNvCxnSpPr>
            <a:stCxn id="7" idx="0"/>
            <a:endCxn id="5" idx="2"/>
          </p:cNvCxnSpPr>
          <p:nvPr/>
        </p:nvCxnSpPr>
        <p:spPr>
          <a:xfrm rot="-5400000">
            <a:off x="3484861" y="1597533"/>
            <a:ext cx="457200" cy="17703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14" name="Google Shape;210;p25">
            <a:extLst>
              <a:ext uri="{FF2B5EF4-FFF2-40B4-BE49-F238E27FC236}">
                <a16:creationId xmlns:a16="http://schemas.microsoft.com/office/drawing/2014/main" id="{E399970A-97B6-1DD6-0EFD-6CF4DDCDD519}"/>
              </a:ext>
            </a:extLst>
          </p:cNvPr>
          <p:cNvCxnSpPr>
            <a:stCxn id="7" idx="2"/>
            <a:endCxn id="9" idx="0"/>
          </p:cNvCxnSpPr>
          <p:nvPr/>
        </p:nvCxnSpPr>
        <p:spPr>
          <a:xfrm rot="-5400000" flipH="1">
            <a:off x="3022261" y="2959833"/>
            <a:ext cx="457200" cy="8451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15" name="Google Shape;211;p25">
            <a:extLst>
              <a:ext uri="{FF2B5EF4-FFF2-40B4-BE49-F238E27FC236}">
                <a16:creationId xmlns:a16="http://schemas.microsoft.com/office/drawing/2014/main" id="{1F73C24F-0AC8-E188-7AED-DC78A1F7BEFA}"/>
              </a:ext>
            </a:extLst>
          </p:cNvPr>
          <p:cNvCxnSpPr>
            <a:stCxn id="8" idx="0"/>
            <a:endCxn id="7" idx="2"/>
          </p:cNvCxnSpPr>
          <p:nvPr/>
        </p:nvCxnSpPr>
        <p:spPr>
          <a:xfrm rot="-5400000">
            <a:off x="2177014" y="2959835"/>
            <a:ext cx="457200" cy="8451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16" name="Google Shape;212;p25">
            <a:extLst>
              <a:ext uri="{FF2B5EF4-FFF2-40B4-BE49-F238E27FC236}">
                <a16:creationId xmlns:a16="http://schemas.microsoft.com/office/drawing/2014/main" id="{F7CCBC9F-AF11-1904-C98F-E644F12A2B37}"/>
              </a:ext>
            </a:extLst>
          </p:cNvPr>
          <p:cNvCxnSpPr>
            <a:stCxn id="6" idx="2"/>
            <a:endCxn id="11" idx="0"/>
          </p:cNvCxnSpPr>
          <p:nvPr/>
        </p:nvCxnSpPr>
        <p:spPr>
          <a:xfrm rot="-5400000" flipH="1">
            <a:off x="6563004" y="2959683"/>
            <a:ext cx="457200" cy="8454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17" name="Google Shape;213;p25">
            <a:extLst>
              <a:ext uri="{FF2B5EF4-FFF2-40B4-BE49-F238E27FC236}">
                <a16:creationId xmlns:a16="http://schemas.microsoft.com/office/drawing/2014/main" id="{515958F9-F0A9-5483-40AB-155DF5AF4500}"/>
              </a:ext>
            </a:extLst>
          </p:cNvPr>
          <p:cNvCxnSpPr>
            <a:stCxn id="10" idx="0"/>
            <a:endCxn id="6" idx="2"/>
          </p:cNvCxnSpPr>
          <p:nvPr/>
        </p:nvCxnSpPr>
        <p:spPr>
          <a:xfrm rot="-5400000">
            <a:off x="5717614" y="2959835"/>
            <a:ext cx="457200" cy="845100"/>
          </a:xfrm>
          <a:prstGeom prst="bentConnector3">
            <a:avLst>
              <a:gd name="adj1" fmla="val 50000"/>
            </a:avLst>
          </a:prstGeom>
          <a:noFill/>
          <a:ln w="9525" cap="flat" cmpd="sng">
            <a:solidFill>
              <a:schemeClr val="dk2"/>
            </a:solidFill>
            <a:prstDash val="solid"/>
            <a:round/>
            <a:headEnd type="none" w="sm" len="sm"/>
            <a:tailEnd type="none" w="sm" len="sm"/>
          </a:ln>
        </p:spPr>
      </p:cxnSp>
    </p:spTree>
    <p:extLst>
      <p:ext uri="{BB962C8B-B14F-4D97-AF65-F5344CB8AC3E}">
        <p14:creationId xmlns:p14="http://schemas.microsoft.com/office/powerpoint/2010/main" val="16056082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79;p31">
            <a:extLst>
              <a:ext uri="{FF2B5EF4-FFF2-40B4-BE49-F238E27FC236}">
                <a16:creationId xmlns:a16="http://schemas.microsoft.com/office/drawing/2014/main" id="{EF81D490-7399-20A3-E766-0C3FBCE8FFB5}"/>
              </a:ext>
            </a:extLst>
          </p:cNvPr>
          <p:cNvSpPr txBox="1">
            <a:spLocks noGrp="1"/>
          </p:cNvSpPr>
          <p:nvPr/>
        </p:nvSpPr>
        <p:spPr>
          <a:xfrm>
            <a:off x="3741937" y="117223"/>
            <a:ext cx="4401250" cy="1418400"/>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chemeClr val="dk1"/>
              </a:buClr>
              <a:buSzPts val="2600"/>
              <a:buFont typeface="Red Hat Display Black"/>
              <a:buNone/>
              <a:defRPr sz="2600" b="0" i="0" u="none" strike="noStrike" cap="none">
                <a:solidFill>
                  <a:schemeClr val="dk1"/>
                </a:solidFill>
                <a:latin typeface="Red Hat Display Black"/>
                <a:ea typeface="Red Hat Display Black"/>
                <a:cs typeface="Red Hat Display Black"/>
                <a:sym typeface="Red Hat Display Black"/>
              </a:defRPr>
            </a:lvl1pPr>
            <a:lvl2pPr marR="0" lvl="1" algn="l" rtl="0">
              <a:lnSpc>
                <a:spcPct val="90000"/>
              </a:lnSpc>
              <a:spcBef>
                <a:spcPts val="0"/>
              </a:spcBef>
              <a:spcAft>
                <a:spcPts val="0"/>
              </a:spcAft>
              <a:buClr>
                <a:schemeClr val="dk1"/>
              </a:buClr>
              <a:buSzPts val="2600"/>
              <a:buFont typeface="Red Hat Display Black"/>
              <a:buNone/>
              <a:defRPr sz="2600" b="0" i="0" u="none" strike="noStrike" cap="none">
                <a:solidFill>
                  <a:schemeClr val="dk1"/>
                </a:solidFill>
                <a:latin typeface="Red Hat Display Black"/>
                <a:ea typeface="Red Hat Display Black"/>
                <a:cs typeface="Red Hat Display Black"/>
                <a:sym typeface="Red Hat Display Black"/>
              </a:defRPr>
            </a:lvl2pPr>
            <a:lvl3pPr marR="0" lvl="2" algn="l" rtl="0">
              <a:lnSpc>
                <a:spcPct val="90000"/>
              </a:lnSpc>
              <a:spcBef>
                <a:spcPts val="0"/>
              </a:spcBef>
              <a:spcAft>
                <a:spcPts val="0"/>
              </a:spcAft>
              <a:buClr>
                <a:schemeClr val="dk1"/>
              </a:buClr>
              <a:buSzPts val="2600"/>
              <a:buFont typeface="Red Hat Display Black"/>
              <a:buNone/>
              <a:defRPr sz="2600" b="0" i="0" u="none" strike="noStrike" cap="none">
                <a:solidFill>
                  <a:schemeClr val="dk1"/>
                </a:solidFill>
                <a:latin typeface="Red Hat Display Black"/>
                <a:ea typeface="Red Hat Display Black"/>
                <a:cs typeface="Red Hat Display Black"/>
                <a:sym typeface="Red Hat Display Black"/>
              </a:defRPr>
            </a:lvl3pPr>
            <a:lvl4pPr marR="0" lvl="3" algn="l" rtl="0">
              <a:lnSpc>
                <a:spcPct val="90000"/>
              </a:lnSpc>
              <a:spcBef>
                <a:spcPts val="0"/>
              </a:spcBef>
              <a:spcAft>
                <a:spcPts val="0"/>
              </a:spcAft>
              <a:buClr>
                <a:schemeClr val="dk1"/>
              </a:buClr>
              <a:buSzPts val="2600"/>
              <a:buFont typeface="Red Hat Display Black"/>
              <a:buNone/>
              <a:defRPr sz="2600" b="0" i="0" u="none" strike="noStrike" cap="none">
                <a:solidFill>
                  <a:schemeClr val="dk1"/>
                </a:solidFill>
                <a:latin typeface="Red Hat Display Black"/>
                <a:ea typeface="Red Hat Display Black"/>
                <a:cs typeface="Red Hat Display Black"/>
                <a:sym typeface="Red Hat Display Black"/>
              </a:defRPr>
            </a:lvl4pPr>
            <a:lvl5pPr marR="0" lvl="4" algn="l" rtl="0">
              <a:lnSpc>
                <a:spcPct val="90000"/>
              </a:lnSpc>
              <a:spcBef>
                <a:spcPts val="0"/>
              </a:spcBef>
              <a:spcAft>
                <a:spcPts val="0"/>
              </a:spcAft>
              <a:buClr>
                <a:schemeClr val="dk1"/>
              </a:buClr>
              <a:buSzPts val="2600"/>
              <a:buFont typeface="Red Hat Display Black"/>
              <a:buNone/>
              <a:defRPr sz="2600" b="0" i="0" u="none" strike="noStrike" cap="none">
                <a:solidFill>
                  <a:schemeClr val="dk1"/>
                </a:solidFill>
                <a:latin typeface="Red Hat Display Black"/>
                <a:ea typeface="Red Hat Display Black"/>
                <a:cs typeface="Red Hat Display Black"/>
                <a:sym typeface="Red Hat Display Black"/>
              </a:defRPr>
            </a:lvl5pPr>
            <a:lvl6pPr marR="0" lvl="5" algn="l" rtl="0">
              <a:lnSpc>
                <a:spcPct val="90000"/>
              </a:lnSpc>
              <a:spcBef>
                <a:spcPts val="0"/>
              </a:spcBef>
              <a:spcAft>
                <a:spcPts val="0"/>
              </a:spcAft>
              <a:buClr>
                <a:schemeClr val="dk1"/>
              </a:buClr>
              <a:buSzPts val="2600"/>
              <a:buFont typeface="Red Hat Display Black"/>
              <a:buNone/>
              <a:defRPr sz="2600" b="0" i="0" u="none" strike="noStrike" cap="none">
                <a:solidFill>
                  <a:schemeClr val="dk1"/>
                </a:solidFill>
                <a:latin typeface="Red Hat Display Black"/>
                <a:ea typeface="Red Hat Display Black"/>
                <a:cs typeface="Red Hat Display Black"/>
                <a:sym typeface="Red Hat Display Black"/>
              </a:defRPr>
            </a:lvl6pPr>
            <a:lvl7pPr marR="0" lvl="6" algn="l" rtl="0">
              <a:lnSpc>
                <a:spcPct val="90000"/>
              </a:lnSpc>
              <a:spcBef>
                <a:spcPts val="0"/>
              </a:spcBef>
              <a:spcAft>
                <a:spcPts val="0"/>
              </a:spcAft>
              <a:buClr>
                <a:schemeClr val="dk1"/>
              </a:buClr>
              <a:buSzPts val="2600"/>
              <a:buFont typeface="Red Hat Display Black"/>
              <a:buNone/>
              <a:defRPr sz="2600" b="0" i="0" u="none" strike="noStrike" cap="none">
                <a:solidFill>
                  <a:schemeClr val="dk1"/>
                </a:solidFill>
                <a:latin typeface="Red Hat Display Black"/>
                <a:ea typeface="Red Hat Display Black"/>
                <a:cs typeface="Red Hat Display Black"/>
                <a:sym typeface="Red Hat Display Black"/>
              </a:defRPr>
            </a:lvl7pPr>
            <a:lvl8pPr marR="0" lvl="7" algn="l" rtl="0">
              <a:lnSpc>
                <a:spcPct val="90000"/>
              </a:lnSpc>
              <a:spcBef>
                <a:spcPts val="0"/>
              </a:spcBef>
              <a:spcAft>
                <a:spcPts val="0"/>
              </a:spcAft>
              <a:buClr>
                <a:schemeClr val="dk1"/>
              </a:buClr>
              <a:buSzPts val="2600"/>
              <a:buFont typeface="Red Hat Display Black"/>
              <a:buNone/>
              <a:defRPr sz="2600" b="0" i="0" u="none" strike="noStrike" cap="none">
                <a:solidFill>
                  <a:schemeClr val="dk1"/>
                </a:solidFill>
                <a:latin typeface="Red Hat Display Black"/>
                <a:ea typeface="Red Hat Display Black"/>
                <a:cs typeface="Red Hat Display Black"/>
                <a:sym typeface="Red Hat Display Black"/>
              </a:defRPr>
            </a:lvl8pPr>
            <a:lvl9pPr marR="0" lvl="8" algn="l" rtl="0">
              <a:lnSpc>
                <a:spcPct val="90000"/>
              </a:lnSpc>
              <a:spcBef>
                <a:spcPts val="0"/>
              </a:spcBef>
              <a:spcAft>
                <a:spcPts val="0"/>
              </a:spcAft>
              <a:buClr>
                <a:schemeClr val="dk1"/>
              </a:buClr>
              <a:buSzPts val="2600"/>
              <a:buFont typeface="Red Hat Display Black"/>
              <a:buNone/>
              <a:defRPr sz="2600" b="0" i="0" u="none" strike="noStrike" cap="none">
                <a:solidFill>
                  <a:schemeClr val="dk1"/>
                </a:solidFill>
                <a:latin typeface="Red Hat Display Black"/>
                <a:ea typeface="Red Hat Display Black"/>
                <a:cs typeface="Red Hat Display Black"/>
                <a:sym typeface="Red Hat Display Black"/>
              </a:defRPr>
            </a:lvl9pPr>
          </a:lstStyle>
          <a:p>
            <a:pPr marL="0" lvl="0" indent="0" algn="r" rtl="1">
              <a:spcBef>
                <a:spcPts val="0"/>
              </a:spcBef>
              <a:spcAft>
                <a:spcPts val="0"/>
              </a:spcAft>
              <a:buNone/>
            </a:pPr>
            <a:r>
              <a:rPr lang="fa-IR" dirty="0">
                <a:solidFill>
                  <a:schemeClr val="tx1"/>
                </a:solidFill>
                <a:cs typeface="B Nazanin" panose="00000700000000000000" pitchFamily="2" charset="-78"/>
              </a:rPr>
              <a:t>بیایید چند مفهوم را مرور کنیم</a:t>
            </a:r>
            <a:endParaRPr dirty="0">
              <a:solidFill>
                <a:schemeClr val="tx1"/>
              </a:solidFill>
              <a:cs typeface="B Nazanin" panose="00000700000000000000" pitchFamily="2" charset="-78"/>
            </a:endParaRPr>
          </a:p>
        </p:txBody>
      </p:sp>
      <p:sp>
        <p:nvSpPr>
          <p:cNvPr id="4" name="Google Shape;280;p31">
            <a:extLst>
              <a:ext uri="{FF2B5EF4-FFF2-40B4-BE49-F238E27FC236}">
                <a16:creationId xmlns:a16="http://schemas.microsoft.com/office/drawing/2014/main" id="{9E5D0D92-8EB4-3B61-6142-1D8A4509AA63}"/>
              </a:ext>
            </a:extLst>
          </p:cNvPr>
          <p:cNvSpPr txBox="1">
            <a:spLocks noGrp="1"/>
          </p:cNvSpPr>
          <p:nvPr/>
        </p:nvSpPr>
        <p:spPr>
          <a:xfrm>
            <a:off x="913237" y="1746223"/>
            <a:ext cx="2224200" cy="108480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600"/>
              </a:spcBef>
              <a:spcAft>
                <a:spcPts val="0"/>
              </a:spcAft>
              <a:buClr>
                <a:schemeClr val="accent1"/>
              </a:buClr>
              <a:buSzPts val="1600"/>
              <a:buFont typeface="Raleway"/>
              <a:buChar char="╸"/>
              <a:defRPr sz="1600" b="0" i="0" u="none" strike="noStrike" cap="none">
                <a:solidFill>
                  <a:schemeClr val="lt1"/>
                </a:solidFill>
                <a:latin typeface="Raleway"/>
                <a:ea typeface="Raleway"/>
                <a:cs typeface="Raleway"/>
                <a:sym typeface="Raleway"/>
              </a:defRPr>
            </a:lvl1pPr>
            <a:lvl2pPr marL="914400" marR="0" lvl="1" indent="-330200" algn="l" rtl="0">
              <a:lnSpc>
                <a:spcPct val="100000"/>
              </a:lnSpc>
              <a:spcBef>
                <a:spcPts val="0"/>
              </a:spcBef>
              <a:spcAft>
                <a:spcPts val="0"/>
              </a:spcAft>
              <a:buClr>
                <a:schemeClr val="lt2"/>
              </a:buClr>
              <a:buSzPts val="1600"/>
              <a:buFont typeface="Raleway"/>
              <a:buChar char="╶"/>
              <a:defRPr sz="1600" b="0" i="0" u="none" strike="noStrike" cap="none">
                <a:solidFill>
                  <a:schemeClr val="lt1"/>
                </a:solidFill>
                <a:latin typeface="Raleway"/>
                <a:ea typeface="Raleway"/>
                <a:cs typeface="Raleway"/>
                <a:sym typeface="Raleway"/>
              </a:defRPr>
            </a:lvl2pPr>
            <a:lvl3pPr marL="1371600" marR="0" lvl="2"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3pPr>
            <a:lvl4pPr marL="1828800" marR="0" lvl="3"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4pPr>
            <a:lvl5pPr marL="2286000" marR="0" lvl="4"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5pPr>
            <a:lvl6pPr marL="2743200" marR="0" lvl="5"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6pPr>
            <a:lvl7pPr marL="3200400" marR="0" lvl="6"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7pPr>
            <a:lvl8pPr marL="3657600" marR="0" lvl="7"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8pPr>
            <a:lvl9pPr marL="4114800" marR="0" lvl="8"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9pPr>
          </a:lstStyle>
          <a:p>
            <a:pPr marL="0" lvl="0" indent="0" algn="r" rtl="1">
              <a:spcBef>
                <a:spcPts val="600"/>
              </a:spcBef>
              <a:spcAft>
                <a:spcPts val="0"/>
              </a:spcAft>
              <a:buNone/>
            </a:pPr>
            <a:r>
              <a:rPr lang="fa-IR" sz="1400" b="1" dirty="0">
                <a:solidFill>
                  <a:schemeClr val="tx1"/>
                </a:solidFill>
                <a:cs typeface="B Nazanin" panose="00000700000000000000" pitchFamily="2" charset="-78"/>
              </a:rPr>
              <a:t>عنوان</a:t>
            </a:r>
            <a:endParaRPr sz="1100" b="1" dirty="0">
              <a:solidFill>
                <a:schemeClr val="tx1"/>
              </a:solidFill>
              <a:cs typeface="B Nazanin" panose="00000700000000000000" pitchFamily="2" charset="-78"/>
            </a:endParaRPr>
          </a:p>
          <a:p>
            <a:pPr marL="0" lvl="0" indent="0" algn="r" rtl="1">
              <a:spcBef>
                <a:spcPts val="600"/>
              </a:spcBef>
              <a:spcAft>
                <a:spcPts val="0"/>
              </a:spcAft>
              <a:buNone/>
            </a:pPr>
            <a:r>
              <a:rPr lang="fa-IR" sz="1100" dirty="0">
                <a:solidFill>
                  <a:schemeClr val="tx1"/>
                </a:solidFill>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solidFill>
                <a:schemeClr val="tx1"/>
              </a:solidFill>
              <a:cs typeface="B Nazanin" panose="00000700000000000000" pitchFamily="2" charset="-78"/>
            </a:endParaRPr>
          </a:p>
        </p:txBody>
      </p:sp>
      <p:sp>
        <p:nvSpPr>
          <p:cNvPr id="5" name="Google Shape;281;p31">
            <a:extLst>
              <a:ext uri="{FF2B5EF4-FFF2-40B4-BE49-F238E27FC236}">
                <a16:creationId xmlns:a16="http://schemas.microsoft.com/office/drawing/2014/main" id="{BA534413-E3AB-BE94-082E-F88B0F88DB6A}"/>
              </a:ext>
            </a:extLst>
          </p:cNvPr>
          <p:cNvSpPr txBox="1">
            <a:spLocks noGrp="1"/>
          </p:cNvSpPr>
          <p:nvPr/>
        </p:nvSpPr>
        <p:spPr>
          <a:xfrm>
            <a:off x="3427900" y="1746223"/>
            <a:ext cx="2224200" cy="108480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600"/>
              </a:spcBef>
              <a:spcAft>
                <a:spcPts val="0"/>
              </a:spcAft>
              <a:buClr>
                <a:schemeClr val="accent1"/>
              </a:buClr>
              <a:buSzPts val="1600"/>
              <a:buFont typeface="Raleway"/>
              <a:buChar char="╸"/>
              <a:defRPr sz="1600" b="0" i="0" u="none" strike="noStrike" cap="none">
                <a:solidFill>
                  <a:schemeClr val="lt1"/>
                </a:solidFill>
                <a:latin typeface="Raleway"/>
                <a:ea typeface="Raleway"/>
                <a:cs typeface="Raleway"/>
                <a:sym typeface="Raleway"/>
              </a:defRPr>
            </a:lvl1pPr>
            <a:lvl2pPr marL="914400" marR="0" lvl="1" indent="-330200" algn="l" rtl="0">
              <a:lnSpc>
                <a:spcPct val="100000"/>
              </a:lnSpc>
              <a:spcBef>
                <a:spcPts val="0"/>
              </a:spcBef>
              <a:spcAft>
                <a:spcPts val="0"/>
              </a:spcAft>
              <a:buClr>
                <a:schemeClr val="lt2"/>
              </a:buClr>
              <a:buSzPts val="1600"/>
              <a:buFont typeface="Raleway"/>
              <a:buChar char="╶"/>
              <a:defRPr sz="1600" b="0" i="0" u="none" strike="noStrike" cap="none">
                <a:solidFill>
                  <a:schemeClr val="lt1"/>
                </a:solidFill>
                <a:latin typeface="Raleway"/>
                <a:ea typeface="Raleway"/>
                <a:cs typeface="Raleway"/>
                <a:sym typeface="Raleway"/>
              </a:defRPr>
            </a:lvl2pPr>
            <a:lvl3pPr marL="1371600" marR="0" lvl="2"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3pPr>
            <a:lvl4pPr marL="1828800" marR="0" lvl="3"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4pPr>
            <a:lvl5pPr marL="2286000" marR="0" lvl="4"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5pPr>
            <a:lvl6pPr marL="2743200" marR="0" lvl="5"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6pPr>
            <a:lvl7pPr marL="3200400" marR="0" lvl="6"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7pPr>
            <a:lvl8pPr marL="3657600" marR="0" lvl="7"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8pPr>
            <a:lvl9pPr marL="4114800" marR="0" lvl="8"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9pPr>
          </a:lstStyle>
          <a:p>
            <a:pPr marL="0" lvl="0" indent="0" algn="r" rtl="1">
              <a:spcBef>
                <a:spcPts val="600"/>
              </a:spcBef>
              <a:spcAft>
                <a:spcPts val="0"/>
              </a:spcAft>
              <a:buNone/>
            </a:pPr>
            <a:r>
              <a:rPr lang="fa-IR" sz="1400" b="1" dirty="0">
                <a:solidFill>
                  <a:schemeClr val="tx1"/>
                </a:solidFill>
                <a:cs typeface="B Nazanin" panose="00000700000000000000" pitchFamily="2" charset="-78"/>
              </a:rPr>
              <a:t>عنوان</a:t>
            </a:r>
            <a:endParaRPr sz="1100" b="1" dirty="0">
              <a:solidFill>
                <a:schemeClr val="tx1"/>
              </a:solidFill>
              <a:cs typeface="B Nazanin" panose="00000700000000000000" pitchFamily="2" charset="-78"/>
            </a:endParaRPr>
          </a:p>
          <a:p>
            <a:pPr marL="0" lvl="0" indent="0" algn="r" rtl="1">
              <a:spcBef>
                <a:spcPts val="600"/>
              </a:spcBef>
              <a:spcAft>
                <a:spcPts val="0"/>
              </a:spcAft>
              <a:buNone/>
            </a:pPr>
            <a:r>
              <a:rPr lang="fa-IR" sz="1100" dirty="0">
                <a:solidFill>
                  <a:schemeClr val="tx1"/>
                </a:solidFill>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solidFill>
                <a:schemeClr val="tx1"/>
              </a:solidFill>
              <a:cs typeface="B Nazanin" panose="00000700000000000000" pitchFamily="2" charset="-78"/>
            </a:endParaRPr>
          </a:p>
        </p:txBody>
      </p:sp>
      <p:sp>
        <p:nvSpPr>
          <p:cNvPr id="6" name="Google Shape;282;p31">
            <a:extLst>
              <a:ext uri="{FF2B5EF4-FFF2-40B4-BE49-F238E27FC236}">
                <a16:creationId xmlns:a16="http://schemas.microsoft.com/office/drawing/2014/main" id="{3CF88E76-3532-5B98-AD51-D3D05DA30B59}"/>
              </a:ext>
            </a:extLst>
          </p:cNvPr>
          <p:cNvSpPr txBox="1">
            <a:spLocks noGrp="1"/>
          </p:cNvSpPr>
          <p:nvPr/>
        </p:nvSpPr>
        <p:spPr>
          <a:xfrm>
            <a:off x="5942562" y="1746223"/>
            <a:ext cx="2224200" cy="108480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600"/>
              </a:spcBef>
              <a:spcAft>
                <a:spcPts val="0"/>
              </a:spcAft>
              <a:buClr>
                <a:schemeClr val="accent1"/>
              </a:buClr>
              <a:buSzPts val="1600"/>
              <a:buFont typeface="Raleway"/>
              <a:buChar char="╸"/>
              <a:defRPr sz="1600" b="0" i="0" u="none" strike="noStrike" cap="none">
                <a:solidFill>
                  <a:schemeClr val="lt1"/>
                </a:solidFill>
                <a:latin typeface="Raleway"/>
                <a:ea typeface="Raleway"/>
                <a:cs typeface="Raleway"/>
                <a:sym typeface="Raleway"/>
              </a:defRPr>
            </a:lvl1pPr>
            <a:lvl2pPr marL="914400" marR="0" lvl="1" indent="-330200" algn="l" rtl="0">
              <a:lnSpc>
                <a:spcPct val="100000"/>
              </a:lnSpc>
              <a:spcBef>
                <a:spcPts val="0"/>
              </a:spcBef>
              <a:spcAft>
                <a:spcPts val="0"/>
              </a:spcAft>
              <a:buClr>
                <a:schemeClr val="lt2"/>
              </a:buClr>
              <a:buSzPts val="1600"/>
              <a:buFont typeface="Raleway"/>
              <a:buChar char="╶"/>
              <a:defRPr sz="1600" b="0" i="0" u="none" strike="noStrike" cap="none">
                <a:solidFill>
                  <a:schemeClr val="lt1"/>
                </a:solidFill>
                <a:latin typeface="Raleway"/>
                <a:ea typeface="Raleway"/>
                <a:cs typeface="Raleway"/>
                <a:sym typeface="Raleway"/>
              </a:defRPr>
            </a:lvl2pPr>
            <a:lvl3pPr marL="1371600" marR="0" lvl="2"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3pPr>
            <a:lvl4pPr marL="1828800" marR="0" lvl="3"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4pPr>
            <a:lvl5pPr marL="2286000" marR="0" lvl="4"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5pPr>
            <a:lvl6pPr marL="2743200" marR="0" lvl="5"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6pPr>
            <a:lvl7pPr marL="3200400" marR="0" lvl="6"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7pPr>
            <a:lvl8pPr marL="3657600" marR="0" lvl="7"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8pPr>
            <a:lvl9pPr marL="4114800" marR="0" lvl="8"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9pPr>
          </a:lstStyle>
          <a:p>
            <a:pPr marL="0" lvl="0" indent="0" algn="r" rtl="1">
              <a:spcBef>
                <a:spcPts val="600"/>
              </a:spcBef>
              <a:spcAft>
                <a:spcPts val="0"/>
              </a:spcAft>
              <a:buNone/>
            </a:pPr>
            <a:r>
              <a:rPr lang="fa-IR" sz="1400" b="1" dirty="0">
                <a:solidFill>
                  <a:schemeClr val="tx1"/>
                </a:solidFill>
                <a:cs typeface="B Nazanin" panose="00000700000000000000" pitchFamily="2" charset="-78"/>
              </a:rPr>
              <a:t>عنوان</a:t>
            </a:r>
            <a:endParaRPr sz="1100" b="1" dirty="0">
              <a:solidFill>
                <a:schemeClr val="tx1"/>
              </a:solidFill>
              <a:cs typeface="B Nazanin" panose="00000700000000000000" pitchFamily="2" charset="-78"/>
            </a:endParaRPr>
          </a:p>
          <a:p>
            <a:pPr marL="0" lvl="0" indent="0" algn="r" rtl="1">
              <a:spcBef>
                <a:spcPts val="600"/>
              </a:spcBef>
              <a:spcAft>
                <a:spcPts val="0"/>
              </a:spcAft>
              <a:buNone/>
            </a:pPr>
            <a:r>
              <a:rPr lang="fa-IR" sz="1100" dirty="0">
                <a:solidFill>
                  <a:schemeClr val="tx1"/>
                </a:solidFill>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solidFill>
                <a:schemeClr val="tx1"/>
              </a:solidFill>
              <a:cs typeface="B Nazanin" panose="00000700000000000000" pitchFamily="2" charset="-78"/>
            </a:endParaRPr>
          </a:p>
        </p:txBody>
      </p:sp>
      <p:sp>
        <p:nvSpPr>
          <p:cNvPr id="7" name="Google Shape;283;p31">
            <a:extLst>
              <a:ext uri="{FF2B5EF4-FFF2-40B4-BE49-F238E27FC236}">
                <a16:creationId xmlns:a16="http://schemas.microsoft.com/office/drawing/2014/main" id="{679A9791-E467-898A-E746-8A965B087ED9}"/>
              </a:ext>
            </a:extLst>
          </p:cNvPr>
          <p:cNvSpPr txBox="1">
            <a:spLocks noGrp="1"/>
          </p:cNvSpPr>
          <p:nvPr/>
        </p:nvSpPr>
        <p:spPr>
          <a:xfrm>
            <a:off x="8760537" y="4760026"/>
            <a:ext cx="383400" cy="383400"/>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000000"/>
              </a:buClr>
              <a:buFont typeface="Arial"/>
              <a:buNone/>
              <a:defRPr sz="1000" b="1" i="0" u="none" strike="noStrike" cap="none">
                <a:solidFill>
                  <a:schemeClr val="dk2"/>
                </a:solidFill>
                <a:latin typeface="Red Hat Display"/>
                <a:ea typeface="Red Hat Display"/>
                <a:cs typeface="Red Hat Display"/>
                <a:sym typeface="Red Hat Display"/>
              </a:defRPr>
            </a:lvl1pPr>
            <a:lvl2pPr marR="0" lvl="1" algn="ctr" rtl="0">
              <a:lnSpc>
                <a:spcPct val="100000"/>
              </a:lnSpc>
              <a:spcBef>
                <a:spcPts val="0"/>
              </a:spcBef>
              <a:spcAft>
                <a:spcPts val="0"/>
              </a:spcAft>
              <a:buClr>
                <a:srgbClr val="000000"/>
              </a:buClr>
              <a:buFont typeface="Arial"/>
              <a:buNone/>
              <a:defRPr sz="1000" b="1" i="0" u="none" strike="noStrike" cap="none">
                <a:solidFill>
                  <a:schemeClr val="dk2"/>
                </a:solidFill>
                <a:latin typeface="Red Hat Display"/>
                <a:ea typeface="Red Hat Display"/>
                <a:cs typeface="Red Hat Display"/>
                <a:sym typeface="Red Hat Display"/>
              </a:defRPr>
            </a:lvl2pPr>
            <a:lvl3pPr marR="0" lvl="2" algn="ctr" rtl="0">
              <a:lnSpc>
                <a:spcPct val="100000"/>
              </a:lnSpc>
              <a:spcBef>
                <a:spcPts val="0"/>
              </a:spcBef>
              <a:spcAft>
                <a:spcPts val="0"/>
              </a:spcAft>
              <a:buClr>
                <a:srgbClr val="000000"/>
              </a:buClr>
              <a:buFont typeface="Arial"/>
              <a:buNone/>
              <a:defRPr sz="1000" b="1" i="0" u="none" strike="noStrike" cap="none">
                <a:solidFill>
                  <a:schemeClr val="dk2"/>
                </a:solidFill>
                <a:latin typeface="Red Hat Display"/>
                <a:ea typeface="Red Hat Display"/>
                <a:cs typeface="Red Hat Display"/>
                <a:sym typeface="Red Hat Display"/>
              </a:defRPr>
            </a:lvl3pPr>
            <a:lvl4pPr marR="0" lvl="3" algn="ctr" rtl="0">
              <a:lnSpc>
                <a:spcPct val="100000"/>
              </a:lnSpc>
              <a:spcBef>
                <a:spcPts val="0"/>
              </a:spcBef>
              <a:spcAft>
                <a:spcPts val="0"/>
              </a:spcAft>
              <a:buClr>
                <a:srgbClr val="000000"/>
              </a:buClr>
              <a:buFont typeface="Arial"/>
              <a:buNone/>
              <a:defRPr sz="1000" b="1" i="0" u="none" strike="noStrike" cap="none">
                <a:solidFill>
                  <a:schemeClr val="dk2"/>
                </a:solidFill>
                <a:latin typeface="Red Hat Display"/>
                <a:ea typeface="Red Hat Display"/>
                <a:cs typeface="Red Hat Display"/>
                <a:sym typeface="Red Hat Display"/>
              </a:defRPr>
            </a:lvl4pPr>
            <a:lvl5pPr marR="0" lvl="4" algn="ctr" rtl="0">
              <a:lnSpc>
                <a:spcPct val="100000"/>
              </a:lnSpc>
              <a:spcBef>
                <a:spcPts val="0"/>
              </a:spcBef>
              <a:spcAft>
                <a:spcPts val="0"/>
              </a:spcAft>
              <a:buClr>
                <a:srgbClr val="000000"/>
              </a:buClr>
              <a:buFont typeface="Arial"/>
              <a:buNone/>
              <a:defRPr sz="1000" b="1" i="0" u="none" strike="noStrike" cap="none">
                <a:solidFill>
                  <a:schemeClr val="dk2"/>
                </a:solidFill>
                <a:latin typeface="Red Hat Display"/>
                <a:ea typeface="Red Hat Display"/>
                <a:cs typeface="Red Hat Display"/>
                <a:sym typeface="Red Hat Display"/>
              </a:defRPr>
            </a:lvl5pPr>
            <a:lvl6pPr marR="0" lvl="5" algn="ctr" rtl="0">
              <a:lnSpc>
                <a:spcPct val="100000"/>
              </a:lnSpc>
              <a:spcBef>
                <a:spcPts val="0"/>
              </a:spcBef>
              <a:spcAft>
                <a:spcPts val="0"/>
              </a:spcAft>
              <a:buClr>
                <a:srgbClr val="000000"/>
              </a:buClr>
              <a:buFont typeface="Arial"/>
              <a:buNone/>
              <a:defRPr sz="1000" b="1" i="0" u="none" strike="noStrike" cap="none">
                <a:solidFill>
                  <a:schemeClr val="dk2"/>
                </a:solidFill>
                <a:latin typeface="Red Hat Display"/>
                <a:ea typeface="Red Hat Display"/>
                <a:cs typeface="Red Hat Display"/>
                <a:sym typeface="Red Hat Display"/>
              </a:defRPr>
            </a:lvl6pPr>
            <a:lvl7pPr marR="0" lvl="6" algn="ctr" rtl="0">
              <a:lnSpc>
                <a:spcPct val="100000"/>
              </a:lnSpc>
              <a:spcBef>
                <a:spcPts val="0"/>
              </a:spcBef>
              <a:spcAft>
                <a:spcPts val="0"/>
              </a:spcAft>
              <a:buClr>
                <a:srgbClr val="000000"/>
              </a:buClr>
              <a:buFont typeface="Arial"/>
              <a:buNone/>
              <a:defRPr sz="1000" b="1" i="0" u="none" strike="noStrike" cap="none">
                <a:solidFill>
                  <a:schemeClr val="dk2"/>
                </a:solidFill>
                <a:latin typeface="Red Hat Display"/>
                <a:ea typeface="Red Hat Display"/>
                <a:cs typeface="Red Hat Display"/>
                <a:sym typeface="Red Hat Display"/>
              </a:defRPr>
            </a:lvl7pPr>
            <a:lvl8pPr marR="0" lvl="7" algn="ctr" rtl="0">
              <a:lnSpc>
                <a:spcPct val="100000"/>
              </a:lnSpc>
              <a:spcBef>
                <a:spcPts val="0"/>
              </a:spcBef>
              <a:spcAft>
                <a:spcPts val="0"/>
              </a:spcAft>
              <a:buClr>
                <a:srgbClr val="000000"/>
              </a:buClr>
              <a:buFont typeface="Arial"/>
              <a:buNone/>
              <a:defRPr sz="1000" b="1" i="0" u="none" strike="noStrike" cap="none">
                <a:solidFill>
                  <a:schemeClr val="dk2"/>
                </a:solidFill>
                <a:latin typeface="Red Hat Display"/>
                <a:ea typeface="Red Hat Display"/>
                <a:cs typeface="Red Hat Display"/>
                <a:sym typeface="Red Hat Display"/>
              </a:defRPr>
            </a:lvl8pPr>
            <a:lvl9pPr marR="0" lvl="8" algn="ctr" rtl="0">
              <a:lnSpc>
                <a:spcPct val="100000"/>
              </a:lnSpc>
              <a:spcBef>
                <a:spcPts val="0"/>
              </a:spcBef>
              <a:spcAft>
                <a:spcPts val="0"/>
              </a:spcAft>
              <a:buClr>
                <a:srgbClr val="000000"/>
              </a:buClr>
              <a:buFont typeface="Arial"/>
              <a:buNone/>
              <a:defRPr sz="1000" b="1" i="0" u="none" strike="noStrike" cap="none">
                <a:solidFill>
                  <a:schemeClr val="dk2"/>
                </a:solidFill>
                <a:latin typeface="Red Hat Display"/>
                <a:ea typeface="Red Hat Display"/>
                <a:cs typeface="Red Hat Display"/>
                <a:sym typeface="Red Hat Display"/>
              </a:defRPr>
            </a:lvl9pPr>
          </a:lstStyle>
          <a:p>
            <a:pPr marL="0" lvl="0" indent="0" algn="ctr" rtl="1">
              <a:spcBef>
                <a:spcPts val="0"/>
              </a:spcBef>
              <a:spcAft>
                <a:spcPts val="0"/>
              </a:spcAft>
              <a:buNone/>
            </a:pPr>
            <a:fld id="{00000000-1234-1234-1234-123412341234}" type="slidenum">
              <a:rPr lang="en">
                <a:solidFill>
                  <a:schemeClr val="tx1"/>
                </a:solidFill>
                <a:cs typeface="B Nazanin" panose="00000700000000000000" pitchFamily="2" charset="-78"/>
              </a:rPr>
              <a:pPr marL="0" lvl="0" indent="0" algn="ctr" rtl="1">
                <a:spcBef>
                  <a:spcPts val="0"/>
                </a:spcBef>
                <a:spcAft>
                  <a:spcPts val="0"/>
                </a:spcAft>
                <a:buNone/>
              </a:pPr>
              <a:t>17</a:t>
            </a:fld>
            <a:endParaRPr>
              <a:solidFill>
                <a:schemeClr val="tx1"/>
              </a:solidFill>
              <a:cs typeface="B Nazanin" panose="00000700000000000000" pitchFamily="2" charset="-78"/>
            </a:endParaRPr>
          </a:p>
        </p:txBody>
      </p:sp>
      <p:sp>
        <p:nvSpPr>
          <p:cNvPr id="8" name="Google Shape;284;p31">
            <a:extLst>
              <a:ext uri="{FF2B5EF4-FFF2-40B4-BE49-F238E27FC236}">
                <a16:creationId xmlns:a16="http://schemas.microsoft.com/office/drawing/2014/main" id="{82970764-B82C-7F17-92A6-AC875307E2D0}"/>
              </a:ext>
            </a:extLst>
          </p:cNvPr>
          <p:cNvSpPr txBox="1">
            <a:spLocks noGrp="1"/>
          </p:cNvSpPr>
          <p:nvPr/>
        </p:nvSpPr>
        <p:spPr>
          <a:xfrm>
            <a:off x="913237" y="3041623"/>
            <a:ext cx="2224200" cy="108480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600"/>
              </a:spcBef>
              <a:spcAft>
                <a:spcPts val="0"/>
              </a:spcAft>
              <a:buClr>
                <a:schemeClr val="accent1"/>
              </a:buClr>
              <a:buSzPts val="1600"/>
              <a:buFont typeface="Raleway"/>
              <a:buChar char="╸"/>
              <a:defRPr sz="1600" b="0" i="0" u="none" strike="noStrike" cap="none">
                <a:solidFill>
                  <a:schemeClr val="lt1"/>
                </a:solidFill>
                <a:latin typeface="Raleway"/>
                <a:ea typeface="Raleway"/>
                <a:cs typeface="Raleway"/>
                <a:sym typeface="Raleway"/>
              </a:defRPr>
            </a:lvl1pPr>
            <a:lvl2pPr marL="914400" marR="0" lvl="1" indent="-330200" algn="l" rtl="0">
              <a:lnSpc>
                <a:spcPct val="100000"/>
              </a:lnSpc>
              <a:spcBef>
                <a:spcPts val="0"/>
              </a:spcBef>
              <a:spcAft>
                <a:spcPts val="0"/>
              </a:spcAft>
              <a:buClr>
                <a:schemeClr val="lt2"/>
              </a:buClr>
              <a:buSzPts val="1600"/>
              <a:buFont typeface="Raleway"/>
              <a:buChar char="╶"/>
              <a:defRPr sz="1600" b="0" i="0" u="none" strike="noStrike" cap="none">
                <a:solidFill>
                  <a:schemeClr val="lt1"/>
                </a:solidFill>
                <a:latin typeface="Raleway"/>
                <a:ea typeface="Raleway"/>
                <a:cs typeface="Raleway"/>
                <a:sym typeface="Raleway"/>
              </a:defRPr>
            </a:lvl2pPr>
            <a:lvl3pPr marL="1371600" marR="0" lvl="2"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3pPr>
            <a:lvl4pPr marL="1828800" marR="0" lvl="3"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4pPr>
            <a:lvl5pPr marL="2286000" marR="0" lvl="4"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5pPr>
            <a:lvl6pPr marL="2743200" marR="0" lvl="5"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6pPr>
            <a:lvl7pPr marL="3200400" marR="0" lvl="6"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7pPr>
            <a:lvl8pPr marL="3657600" marR="0" lvl="7"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8pPr>
            <a:lvl9pPr marL="4114800" marR="0" lvl="8"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9pPr>
          </a:lstStyle>
          <a:p>
            <a:pPr marL="0" lvl="0" indent="0" algn="r" rtl="1">
              <a:spcBef>
                <a:spcPts val="600"/>
              </a:spcBef>
              <a:spcAft>
                <a:spcPts val="0"/>
              </a:spcAft>
              <a:buNone/>
            </a:pPr>
            <a:r>
              <a:rPr lang="fa-IR" sz="1400" b="1" dirty="0">
                <a:solidFill>
                  <a:schemeClr val="tx1"/>
                </a:solidFill>
                <a:cs typeface="B Nazanin" panose="00000700000000000000" pitchFamily="2" charset="-78"/>
              </a:rPr>
              <a:t>عنوان</a:t>
            </a:r>
            <a:endParaRPr sz="1100" b="1" dirty="0">
              <a:solidFill>
                <a:schemeClr val="tx1"/>
              </a:solidFill>
              <a:cs typeface="B Nazanin" panose="00000700000000000000" pitchFamily="2" charset="-78"/>
            </a:endParaRPr>
          </a:p>
          <a:p>
            <a:pPr marL="0" lvl="0" indent="0" algn="r" rtl="1">
              <a:spcBef>
                <a:spcPts val="600"/>
              </a:spcBef>
              <a:spcAft>
                <a:spcPts val="0"/>
              </a:spcAft>
              <a:buNone/>
            </a:pPr>
            <a:r>
              <a:rPr lang="fa-IR" sz="1100" dirty="0">
                <a:solidFill>
                  <a:schemeClr val="tx1"/>
                </a:solidFill>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solidFill>
                <a:schemeClr val="tx1"/>
              </a:solidFill>
              <a:cs typeface="B Nazanin" panose="00000700000000000000" pitchFamily="2" charset="-78"/>
            </a:endParaRPr>
          </a:p>
        </p:txBody>
      </p:sp>
      <p:sp>
        <p:nvSpPr>
          <p:cNvPr id="9" name="Google Shape;285;p31">
            <a:extLst>
              <a:ext uri="{FF2B5EF4-FFF2-40B4-BE49-F238E27FC236}">
                <a16:creationId xmlns:a16="http://schemas.microsoft.com/office/drawing/2014/main" id="{7E0A4DEF-69D7-1EEE-4ED9-5E7367AF5188}"/>
              </a:ext>
            </a:extLst>
          </p:cNvPr>
          <p:cNvSpPr txBox="1">
            <a:spLocks noGrp="1"/>
          </p:cNvSpPr>
          <p:nvPr/>
        </p:nvSpPr>
        <p:spPr>
          <a:xfrm>
            <a:off x="3427900" y="3041623"/>
            <a:ext cx="2224200" cy="108480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600"/>
              </a:spcBef>
              <a:spcAft>
                <a:spcPts val="0"/>
              </a:spcAft>
              <a:buClr>
                <a:schemeClr val="accent1"/>
              </a:buClr>
              <a:buSzPts val="1600"/>
              <a:buFont typeface="Raleway"/>
              <a:buChar char="╸"/>
              <a:defRPr sz="1600" b="0" i="0" u="none" strike="noStrike" cap="none">
                <a:solidFill>
                  <a:schemeClr val="lt1"/>
                </a:solidFill>
                <a:latin typeface="Raleway"/>
                <a:ea typeface="Raleway"/>
                <a:cs typeface="Raleway"/>
                <a:sym typeface="Raleway"/>
              </a:defRPr>
            </a:lvl1pPr>
            <a:lvl2pPr marL="914400" marR="0" lvl="1" indent="-330200" algn="l" rtl="0">
              <a:lnSpc>
                <a:spcPct val="100000"/>
              </a:lnSpc>
              <a:spcBef>
                <a:spcPts val="0"/>
              </a:spcBef>
              <a:spcAft>
                <a:spcPts val="0"/>
              </a:spcAft>
              <a:buClr>
                <a:schemeClr val="lt2"/>
              </a:buClr>
              <a:buSzPts val="1600"/>
              <a:buFont typeface="Raleway"/>
              <a:buChar char="╶"/>
              <a:defRPr sz="1600" b="0" i="0" u="none" strike="noStrike" cap="none">
                <a:solidFill>
                  <a:schemeClr val="lt1"/>
                </a:solidFill>
                <a:latin typeface="Raleway"/>
                <a:ea typeface="Raleway"/>
                <a:cs typeface="Raleway"/>
                <a:sym typeface="Raleway"/>
              </a:defRPr>
            </a:lvl2pPr>
            <a:lvl3pPr marL="1371600" marR="0" lvl="2"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3pPr>
            <a:lvl4pPr marL="1828800" marR="0" lvl="3"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4pPr>
            <a:lvl5pPr marL="2286000" marR="0" lvl="4"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5pPr>
            <a:lvl6pPr marL="2743200" marR="0" lvl="5"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6pPr>
            <a:lvl7pPr marL="3200400" marR="0" lvl="6"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7pPr>
            <a:lvl8pPr marL="3657600" marR="0" lvl="7"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8pPr>
            <a:lvl9pPr marL="4114800" marR="0" lvl="8"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9pPr>
          </a:lstStyle>
          <a:p>
            <a:pPr marL="0" lvl="0" indent="0" algn="r" rtl="1">
              <a:spcBef>
                <a:spcPts val="600"/>
              </a:spcBef>
              <a:spcAft>
                <a:spcPts val="0"/>
              </a:spcAft>
              <a:buNone/>
            </a:pPr>
            <a:r>
              <a:rPr lang="fa-IR" sz="1400" b="1" dirty="0">
                <a:solidFill>
                  <a:schemeClr val="tx1"/>
                </a:solidFill>
                <a:cs typeface="B Nazanin" panose="00000700000000000000" pitchFamily="2" charset="-78"/>
              </a:rPr>
              <a:t>عنوان</a:t>
            </a:r>
            <a:endParaRPr sz="1100" b="1" dirty="0">
              <a:solidFill>
                <a:schemeClr val="tx1"/>
              </a:solidFill>
              <a:cs typeface="B Nazanin" panose="00000700000000000000" pitchFamily="2" charset="-78"/>
            </a:endParaRPr>
          </a:p>
          <a:p>
            <a:pPr marL="0" lvl="0" indent="0" algn="r" rtl="1">
              <a:spcBef>
                <a:spcPts val="600"/>
              </a:spcBef>
              <a:spcAft>
                <a:spcPts val="0"/>
              </a:spcAft>
              <a:buNone/>
            </a:pPr>
            <a:r>
              <a:rPr lang="fa-IR" sz="1100" dirty="0">
                <a:solidFill>
                  <a:schemeClr val="tx1"/>
                </a:solidFill>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solidFill>
                <a:schemeClr val="tx1"/>
              </a:solidFill>
              <a:cs typeface="B Nazanin" panose="00000700000000000000" pitchFamily="2" charset="-78"/>
            </a:endParaRPr>
          </a:p>
        </p:txBody>
      </p:sp>
      <p:sp>
        <p:nvSpPr>
          <p:cNvPr id="10" name="Google Shape;286;p31">
            <a:extLst>
              <a:ext uri="{FF2B5EF4-FFF2-40B4-BE49-F238E27FC236}">
                <a16:creationId xmlns:a16="http://schemas.microsoft.com/office/drawing/2014/main" id="{5D4CAF4F-D065-881C-1B83-2025C47B6B13}"/>
              </a:ext>
            </a:extLst>
          </p:cNvPr>
          <p:cNvSpPr txBox="1">
            <a:spLocks noGrp="1"/>
          </p:cNvSpPr>
          <p:nvPr/>
        </p:nvSpPr>
        <p:spPr>
          <a:xfrm>
            <a:off x="5942562" y="3041623"/>
            <a:ext cx="2224200" cy="108480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600"/>
              </a:spcBef>
              <a:spcAft>
                <a:spcPts val="0"/>
              </a:spcAft>
              <a:buClr>
                <a:schemeClr val="accent1"/>
              </a:buClr>
              <a:buSzPts val="1600"/>
              <a:buFont typeface="Raleway"/>
              <a:buChar char="╸"/>
              <a:defRPr sz="1600" b="0" i="0" u="none" strike="noStrike" cap="none">
                <a:solidFill>
                  <a:schemeClr val="lt1"/>
                </a:solidFill>
                <a:latin typeface="Raleway"/>
                <a:ea typeface="Raleway"/>
                <a:cs typeface="Raleway"/>
                <a:sym typeface="Raleway"/>
              </a:defRPr>
            </a:lvl1pPr>
            <a:lvl2pPr marL="914400" marR="0" lvl="1" indent="-330200" algn="l" rtl="0">
              <a:lnSpc>
                <a:spcPct val="100000"/>
              </a:lnSpc>
              <a:spcBef>
                <a:spcPts val="0"/>
              </a:spcBef>
              <a:spcAft>
                <a:spcPts val="0"/>
              </a:spcAft>
              <a:buClr>
                <a:schemeClr val="lt2"/>
              </a:buClr>
              <a:buSzPts val="1600"/>
              <a:buFont typeface="Raleway"/>
              <a:buChar char="╶"/>
              <a:defRPr sz="1600" b="0" i="0" u="none" strike="noStrike" cap="none">
                <a:solidFill>
                  <a:schemeClr val="lt1"/>
                </a:solidFill>
                <a:latin typeface="Raleway"/>
                <a:ea typeface="Raleway"/>
                <a:cs typeface="Raleway"/>
                <a:sym typeface="Raleway"/>
              </a:defRPr>
            </a:lvl2pPr>
            <a:lvl3pPr marL="1371600" marR="0" lvl="2"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3pPr>
            <a:lvl4pPr marL="1828800" marR="0" lvl="3"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4pPr>
            <a:lvl5pPr marL="2286000" marR="0" lvl="4"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5pPr>
            <a:lvl6pPr marL="2743200" marR="0" lvl="5"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6pPr>
            <a:lvl7pPr marL="3200400" marR="0" lvl="6"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7pPr>
            <a:lvl8pPr marL="3657600" marR="0" lvl="7"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8pPr>
            <a:lvl9pPr marL="4114800" marR="0" lvl="8" indent="-330200" algn="l" rtl="0">
              <a:lnSpc>
                <a:spcPct val="100000"/>
              </a:lnSpc>
              <a:spcBef>
                <a:spcPts val="0"/>
              </a:spcBef>
              <a:spcAft>
                <a:spcPts val="0"/>
              </a:spcAft>
              <a:buClr>
                <a:schemeClr val="dk2"/>
              </a:buClr>
              <a:buSzPts val="1600"/>
              <a:buFont typeface="Raleway"/>
              <a:buChar char="╶"/>
              <a:defRPr sz="1600" b="0" i="0" u="none" strike="noStrike" cap="none">
                <a:solidFill>
                  <a:schemeClr val="lt1"/>
                </a:solidFill>
                <a:latin typeface="Raleway"/>
                <a:ea typeface="Raleway"/>
                <a:cs typeface="Raleway"/>
                <a:sym typeface="Raleway"/>
              </a:defRPr>
            </a:lvl9pPr>
          </a:lstStyle>
          <a:p>
            <a:pPr marL="0" lvl="0" indent="0" algn="r" rtl="1">
              <a:spcBef>
                <a:spcPts val="600"/>
              </a:spcBef>
              <a:spcAft>
                <a:spcPts val="0"/>
              </a:spcAft>
              <a:buNone/>
            </a:pPr>
            <a:r>
              <a:rPr lang="fa-IR" sz="1400" b="1" dirty="0">
                <a:solidFill>
                  <a:schemeClr val="tx1"/>
                </a:solidFill>
                <a:cs typeface="B Nazanin" panose="00000700000000000000" pitchFamily="2" charset="-78"/>
              </a:rPr>
              <a:t>عنوان</a:t>
            </a:r>
            <a:endParaRPr sz="1100" b="1" dirty="0">
              <a:solidFill>
                <a:schemeClr val="tx1"/>
              </a:solidFill>
              <a:cs typeface="B Nazanin" panose="00000700000000000000" pitchFamily="2" charset="-78"/>
            </a:endParaRPr>
          </a:p>
          <a:p>
            <a:pPr marL="0" lvl="0" indent="0" algn="r" rtl="1">
              <a:spcBef>
                <a:spcPts val="600"/>
              </a:spcBef>
              <a:spcAft>
                <a:spcPts val="0"/>
              </a:spcAft>
              <a:buNone/>
            </a:pPr>
            <a:r>
              <a:rPr lang="fa-IR" sz="1100" dirty="0">
                <a:solidFill>
                  <a:schemeClr val="tx1"/>
                </a:solidFill>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solidFill>
                <a:schemeClr val="tx1"/>
              </a:solidFill>
              <a:cs typeface="B Nazanin" panose="00000700000000000000" pitchFamily="2" charset="-78"/>
            </a:endParaRPr>
          </a:p>
        </p:txBody>
      </p:sp>
    </p:spTree>
    <p:extLst>
      <p:ext uri="{BB962C8B-B14F-4D97-AF65-F5344CB8AC3E}">
        <p14:creationId xmlns:p14="http://schemas.microsoft.com/office/powerpoint/2010/main" val="13262584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449;p43">
            <a:extLst>
              <a:ext uri="{FF2B5EF4-FFF2-40B4-BE49-F238E27FC236}">
                <a16:creationId xmlns:a16="http://schemas.microsoft.com/office/drawing/2014/main" id="{28F3799C-8E94-F875-B522-DE84B2DDEBBA}"/>
              </a:ext>
            </a:extLst>
          </p:cNvPr>
          <p:cNvSpPr txBox="1">
            <a:spLocks noGrp="1"/>
          </p:cNvSpPr>
          <p:nvPr>
            <p:ph type="title"/>
          </p:nvPr>
        </p:nvSpPr>
        <p:spPr>
          <a:xfrm>
            <a:off x="5183202" y="32372"/>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cs typeface="B Nazanin" panose="00000700000000000000" pitchFamily="2" charset="-78"/>
              </a:rPr>
              <a:t>تجزیه و تحلیل </a:t>
            </a:r>
            <a:r>
              <a:rPr lang="en-US" dirty="0">
                <a:cs typeface="B Nazanin" panose="00000700000000000000" pitchFamily="2" charset="-78"/>
              </a:rPr>
              <a:t>SWOT</a:t>
            </a:r>
            <a:endParaRPr dirty="0">
              <a:cs typeface="B Nazanin" panose="00000700000000000000" pitchFamily="2" charset="-78"/>
            </a:endParaRPr>
          </a:p>
        </p:txBody>
      </p:sp>
      <p:sp>
        <p:nvSpPr>
          <p:cNvPr id="4" name="Google Shape;450;p43">
            <a:extLst>
              <a:ext uri="{FF2B5EF4-FFF2-40B4-BE49-F238E27FC236}">
                <a16:creationId xmlns:a16="http://schemas.microsoft.com/office/drawing/2014/main" id="{1E3A56CC-ADD9-F0FB-FDA9-FBE8F9734AC8}"/>
              </a:ext>
            </a:extLst>
          </p:cNvPr>
          <p:cNvSpPr txBox="1">
            <a:spLocks/>
          </p:cNvSpPr>
          <p:nvPr/>
        </p:nvSpPr>
        <p:spPr>
          <a:xfrm>
            <a:off x="8760475" y="4759953"/>
            <a:ext cx="383400" cy="383400"/>
          </a:xfrm>
          <a:prstGeom prst="rect">
            <a:avLst/>
          </a:prstGeom>
        </p:spPr>
        <p:txBody>
          <a:bodyPr spcFirstLastPara="1" wrap="square" lIns="0" tIns="0" rIns="0" bIns="0"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fld id="{00000000-1234-1234-1234-123412341234}" type="slidenum">
              <a:rPr lang="en" smtClean="0">
                <a:cs typeface="B Nazanin" panose="00000700000000000000" pitchFamily="2" charset="-78"/>
              </a:rPr>
              <a:pPr algn="ctr"/>
              <a:t>18</a:t>
            </a:fld>
            <a:endParaRPr lang="en">
              <a:cs typeface="B Nazanin" panose="00000700000000000000" pitchFamily="2" charset="-78"/>
            </a:endParaRPr>
          </a:p>
        </p:txBody>
      </p:sp>
      <p:sp>
        <p:nvSpPr>
          <p:cNvPr id="5" name="Google Shape;451;p43">
            <a:extLst>
              <a:ext uri="{FF2B5EF4-FFF2-40B4-BE49-F238E27FC236}">
                <a16:creationId xmlns:a16="http://schemas.microsoft.com/office/drawing/2014/main" id="{A5FFA387-40E5-3853-7695-3EC0CB715370}"/>
              </a:ext>
            </a:extLst>
          </p:cNvPr>
          <p:cNvSpPr/>
          <p:nvPr/>
        </p:nvSpPr>
        <p:spPr>
          <a:xfrm>
            <a:off x="628575" y="1583775"/>
            <a:ext cx="3871500" cy="13758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1371600" bIns="91425" anchor="t" anchorCtr="0">
            <a:noAutofit/>
          </a:bodyPr>
          <a:lstStyle/>
          <a:p>
            <a:pPr marL="0" lvl="0" indent="0" algn="r" rtl="0">
              <a:spcBef>
                <a:spcPts val="0"/>
              </a:spcBef>
              <a:spcAft>
                <a:spcPts val="0"/>
              </a:spcAft>
              <a:buNone/>
            </a:pPr>
            <a:r>
              <a:rPr lang="fa-IR" b="1" dirty="0">
                <a:latin typeface="Raleway"/>
                <a:ea typeface="Raleway"/>
                <a:cs typeface="B Nazanin" panose="00000700000000000000" pitchFamily="2" charset="-78"/>
                <a:sym typeface="Raleway"/>
              </a:rPr>
              <a:t>نقاط قوت</a:t>
            </a:r>
            <a:endParaRPr b="1" dirty="0">
              <a:latin typeface="Raleway"/>
              <a:ea typeface="Raleway"/>
              <a:cs typeface="B Nazanin" panose="00000700000000000000" pitchFamily="2" charset="-78"/>
              <a:sym typeface="Raleway"/>
            </a:endParaRPr>
          </a:p>
          <a:p>
            <a:pPr marL="0" lvl="0" indent="0" algn="r" rtl="0">
              <a:spcBef>
                <a:spcPts val="600"/>
              </a:spcBef>
              <a:spcAft>
                <a:spcPts val="600"/>
              </a:spcAft>
              <a:buNone/>
            </a:pPr>
            <a:r>
              <a:rPr lang="fa-IR" dirty="0">
                <a:latin typeface="Raleway"/>
                <a:ea typeface="Raleway"/>
                <a:cs typeface="B Nazanin" panose="00000700000000000000" pitchFamily="2" charset="-78"/>
                <a:sym typeface="Raleway"/>
              </a:rPr>
              <a:t>قالب پاورپوینت معماری قابل ویرایش می باشد</a:t>
            </a:r>
            <a:endParaRPr dirty="0">
              <a:latin typeface="Raleway"/>
              <a:ea typeface="Raleway"/>
              <a:cs typeface="B Nazanin" panose="00000700000000000000" pitchFamily="2" charset="-78"/>
              <a:sym typeface="Raleway"/>
            </a:endParaRPr>
          </a:p>
        </p:txBody>
      </p:sp>
      <p:sp>
        <p:nvSpPr>
          <p:cNvPr id="6" name="Google Shape;452;p43">
            <a:extLst>
              <a:ext uri="{FF2B5EF4-FFF2-40B4-BE49-F238E27FC236}">
                <a16:creationId xmlns:a16="http://schemas.microsoft.com/office/drawing/2014/main" id="{33C3E4AF-6B4D-29FC-1735-339B4AF7D574}"/>
              </a:ext>
            </a:extLst>
          </p:cNvPr>
          <p:cNvSpPr/>
          <p:nvPr/>
        </p:nvSpPr>
        <p:spPr>
          <a:xfrm>
            <a:off x="4660149" y="1583775"/>
            <a:ext cx="3871500" cy="1375800"/>
          </a:xfrm>
          <a:prstGeom prst="rect">
            <a:avLst/>
          </a:prstGeom>
          <a:noFill/>
          <a:ln w="9525" cap="flat" cmpd="sng">
            <a:solidFill>
              <a:schemeClr val="accent2"/>
            </a:solidFill>
            <a:prstDash val="solid"/>
            <a:round/>
            <a:headEnd type="none" w="sm" len="sm"/>
            <a:tailEnd type="none" w="sm" len="sm"/>
          </a:ln>
        </p:spPr>
        <p:txBody>
          <a:bodyPr spcFirstLastPara="1" wrap="square" lIns="1371600" tIns="91425" rIns="91425" bIns="91425" anchor="t" anchorCtr="0">
            <a:noAutofit/>
          </a:bodyPr>
          <a:lstStyle/>
          <a:p>
            <a:pPr marL="0" lvl="0" indent="0" algn="r" rtl="0">
              <a:spcBef>
                <a:spcPts val="0"/>
              </a:spcBef>
              <a:spcAft>
                <a:spcPts val="0"/>
              </a:spcAft>
              <a:buClr>
                <a:schemeClr val="dk1"/>
              </a:buClr>
              <a:buSzPts val="1100"/>
              <a:buFont typeface="Arial"/>
              <a:buNone/>
            </a:pPr>
            <a:r>
              <a:rPr lang="fa-IR" b="1" dirty="0">
                <a:latin typeface="Raleway"/>
                <a:ea typeface="Raleway"/>
                <a:cs typeface="B Nazanin" panose="00000700000000000000" pitchFamily="2" charset="-78"/>
                <a:sym typeface="Raleway"/>
              </a:rPr>
              <a:t>نقاط ضعف</a:t>
            </a:r>
            <a:endParaRPr b="1" dirty="0">
              <a:latin typeface="Raleway"/>
              <a:ea typeface="Raleway"/>
              <a:cs typeface="B Nazanin" panose="00000700000000000000" pitchFamily="2" charset="-78"/>
              <a:sym typeface="Raleway"/>
            </a:endParaRPr>
          </a:p>
          <a:p>
            <a:pPr marL="0" lvl="0" indent="0" algn="r" rtl="0">
              <a:spcBef>
                <a:spcPts val="600"/>
              </a:spcBef>
              <a:spcAft>
                <a:spcPts val="600"/>
              </a:spcAft>
              <a:buNone/>
            </a:pPr>
            <a:r>
              <a:rPr lang="fa-IR" dirty="0">
                <a:latin typeface="Raleway"/>
                <a:ea typeface="Raleway"/>
                <a:cs typeface="B Nazanin" panose="00000700000000000000" pitchFamily="2" charset="-78"/>
                <a:sym typeface="Raleway"/>
              </a:rPr>
              <a:t>قالب پاورپوینت معماری قابل ویرایش می باشد</a:t>
            </a:r>
            <a:endParaRPr dirty="0">
              <a:latin typeface="Raleway"/>
              <a:ea typeface="Raleway"/>
              <a:cs typeface="B Nazanin" panose="00000700000000000000" pitchFamily="2" charset="-78"/>
              <a:sym typeface="Raleway"/>
            </a:endParaRPr>
          </a:p>
        </p:txBody>
      </p:sp>
      <p:sp>
        <p:nvSpPr>
          <p:cNvPr id="7" name="Google Shape;453;p43">
            <a:extLst>
              <a:ext uri="{FF2B5EF4-FFF2-40B4-BE49-F238E27FC236}">
                <a16:creationId xmlns:a16="http://schemas.microsoft.com/office/drawing/2014/main" id="{94E88AF6-1590-14DD-4746-630A6E057D56}"/>
              </a:ext>
            </a:extLst>
          </p:cNvPr>
          <p:cNvSpPr/>
          <p:nvPr/>
        </p:nvSpPr>
        <p:spPr>
          <a:xfrm>
            <a:off x="628575" y="3110437"/>
            <a:ext cx="3871500" cy="13758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1371600" bIns="91425" anchor="b" anchorCtr="0">
            <a:noAutofit/>
          </a:bodyPr>
          <a:lstStyle/>
          <a:p>
            <a:pPr marL="0" lvl="0" indent="0" algn="r" rtl="1">
              <a:spcBef>
                <a:spcPts val="0"/>
              </a:spcBef>
              <a:spcAft>
                <a:spcPts val="0"/>
              </a:spcAft>
              <a:buClr>
                <a:schemeClr val="dk1"/>
              </a:buClr>
              <a:buSzPts val="1100"/>
              <a:buFont typeface="Arial"/>
              <a:buNone/>
            </a:pPr>
            <a:endParaRPr b="1" dirty="0">
              <a:latin typeface="Raleway"/>
              <a:ea typeface="Raleway"/>
              <a:cs typeface="B Nazanin" panose="00000700000000000000" pitchFamily="2" charset="-78"/>
              <a:sym typeface="Raleway"/>
            </a:endParaRPr>
          </a:p>
          <a:p>
            <a:pPr marL="0" lvl="0" indent="0" algn="r" rtl="1">
              <a:spcBef>
                <a:spcPts val="600"/>
              </a:spcBef>
              <a:spcAft>
                <a:spcPts val="0"/>
              </a:spcAft>
              <a:buClr>
                <a:schemeClr val="dk1"/>
              </a:buClr>
              <a:buSzPts val="1100"/>
              <a:buFont typeface="Arial"/>
              <a:buNone/>
            </a:pPr>
            <a:r>
              <a:rPr lang="fa-IR" dirty="0">
                <a:latin typeface="Raleway"/>
                <a:ea typeface="Raleway"/>
                <a:cs typeface="B Nazanin" panose="00000700000000000000" pitchFamily="2" charset="-78"/>
                <a:sym typeface="Raleway"/>
              </a:rPr>
              <a:t>قالب پاورپوینت معماری قابل ویرایش می باشد</a:t>
            </a:r>
          </a:p>
          <a:p>
            <a:pPr marL="0" lvl="0" indent="0" algn="r" rtl="1">
              <a:spcBef>
                <a:spcPts val="600"/>
              </a:spcBef>
              <a:spcAft>
                <a:spcPts val="0"/>
              </a:spcAft>
              <a:buClr>
                <a:schemeClr val="dk1"/>
              </a:buClr>
              <a:buSzPts val="1100"/>
              <a:buFont typeface="Arial"/>
              <a:buNone/>
            </a:pPr>
            <a:endParaRPr lang="fa-IR" dirty="0">
              <a:latin typeface="Raleway"/>
              <a:ea typeface="Raleway"/>
              <a:cs typeface="B Nazanin" panose="00000700000000000000" pitchFamily="2" charset="-78"/>
              <a:sym typeface="Raleway"/>
            </a:endParaRPr>
          </a:p>
          <a:p>
            <a:pPr marL="0" lvl="0" indent="0" algn="r" rtl="1">
              <a:spcBef>
                <a:spcPts val="600"/>
              </a:spcBef>
              <a:spcAft>
                <a:spcPts val="0"/>
              </a:spcAft>
              <a:buClr>
                <a:schemeClr val="dk1"/>
              </a:buClr>
              <a:buSzPts val="1100"/>
              <a:buFont typeface="Arial"/>
              <a:buNone/>
            </a:pPr>
            <a:r>
              <a:rPr lang="fa-IR" b="1" dirty="0">
                <a:latin typeface="Raleway"/>
                <a:ea typeface="Raleway"/>
                <a:cs typeface="B Nazanin" panose="00000700000000000000" pitchFamily="2" charset="-78"/>
                <a:sym typeface="Raleway"/>
              </a:rPr>
              <a:t>فرصت ها</a:t>
            </a:r>
            <a:endParaRPr dirty="0">
              <a:latin typeface="Raleway"/>
              <a:ea typeface="Raleway"/>
              <a:cs typeface="B Nazanin" panose="00000700000000000000" pitchFamily="2" charset="-78"/>
              <a:sym typeface="Raleway"/>
            </a:endParaRPr>
          </a:p>
        </p:txBody>
      </p:sp>
      <p:sp>
        <p:nvSpPr>
          <p:cNvPr id="8" name="Google Shape;454;p43">
            <a:extLst>
              <a:ext uri="{FF2B5EF4-FFF2-40B4-BE49-F238E27FC236}">
                <a16:creationId xmlns:a16="http://schemas.microsoft.com/office/drawing/2014/main" id="{B7B456E8-35D2-3B72-A0AA-66D89FD5C6B2}"/>
              </a:ext>
            </a:extLst>
          </p:cNvPr>
          <p:cNvSpPr/>
          <p:nvPr/>
        </p:nvSpPr>
        <p:spPr>
          <a:xfrm>
            <a:off x="4660149" y="3110437"/>
            <a:ext cx="3871500" cy="1375800"/>
          </a:xfrm>
          <a:prstGeom prst="rect">
            <a:avLst/>
          </a:prstGeom>
          <a:noFill/>
          <a:ln w="9525" cap="flat" cmpd="sng">
            <a:solidFill>
              <a:schemeClr val="accent4"/>
            </a:solidFill>
            <a:prstDash val="solid"/>
            <a:round/>
            <a:headEnd type="none" w="sm" len="sm"/>
            <a:tailEnd type="none" w="sm" len="sm"/>
          </a:ln>
        </p:spPr>
        <p:txBody>
          <a:bodyPr spcFirstLastPara="1" wrap="square" lIns="1371600" tIns="91425" rIns="91425" bIns="91425" anchor="b" anchorCtr="0">
            <a:noAutofit/>
          </a:bodyPr>
          <a:lstStyle/>
          <a:p>
            <a:pPr marL="0" lvl="0" indent="0" algn="r" rtl="0">
              <a:spcBef>
                <a:spcPts val="0"/>
              </a:spcBef>
              <a:spcAft>
                <a:spcPts val="0"/>
              </a:spcAft>
              <a:buClr>
                <a:schemeClr val="dk1"/>
              </a:buClr>
              <a:buSzPts val="1100"/>
              <a:buFont typeface="Arial"/>
              <a:buNone/>
            </a:pPr>
            <a:r>
              <a:rPr lang="fa-IR" dirty="0">
                <a:latin typeface="Raleway"/>
                <a:ea typeface="Raleway"/>
                <a:cs typeface="B Nazanin" panose="00000700000000000000" pitchFamily="2" charset="-78"/>
                <a:sym typeface="Raleway"/>
              </a:rPr>
              <a:t>قالب پاورپوینت معماری قابل ویرایش می باشد</a:t>
            </a:r>
          </a:p>
          <a:p>
            <a:pPr marL="0" lvl="0" indent="0" algn="r" rtl="0">
              <a:spcBef>
                <a:spcPts val="0"/>
              </a:spcBef>
              <a:spcAft>
                <a:spcPts val="0"/>
              </a:spcAft>
              <a:buClr>
                <a:schemeClr val="dk1"/>
              </a:buClr>
              <a:buSzPts val="1100"/>
              <a:buFont typeface="Arial"/>
              <a:buNone/>
            </a:pPr>
            <a:endParaRPr lang="fa-IR" dirty="0">
              <a:latin typeface="Raleway"/>
              <a:ea typeface="Raleway"/>
              <a:cs typeface="B Nazanin" panose="00000700000000000000" pitchFamily="2" charset="-78"/>
              <a:sym typeface="Raleway"/>
            </a:endParaRPr>
          </a:p>
          <a:p>
            <a:pPr marL="0" lvl="0" indent="0" algn="r" rtl="0">
              <a:spcBef>
                <a:spcPts val="0"/>
              </a:spcBef>
              <a:spcAft>
                <a:spcPts val="0"/>
              </a:spcAft>
              <a:buClr>
                <a:schemeClr val="dk1"/>
              </a:buClr>
              <a:buSzPts val="1100"/>
              <a:buFont typeface="Arial"/>
              <a:buNone/>
            </a:pPr>
            <a:r>
              <a:rPr lang="fa-IR" b="1" dirty="0">
                <a:latin typeface="Raleway"/>
                <a:ea typeface="Raleway"/>
                <a:cs typeface="B Nazanin" panose="00000700000000000000" pitchFamily="2" charset="-78"/>
                <a:sym typeface="Raleway"/>
              </a:rPr>
              <a:t>تهدیدها</a:t>
            </a:r>
            <a:endParaRPr dirty="0">
              <a:latin typeface="Raleway"/>
              <a:ea typeface="Raleway"/>
              <a:cs typeface="B Nazanin" panose="00000700000000000000" pitchFamily="2" charset="-78"/>
              <a:sym typeface="Raleway"/>
            </a:endParaRPr>
          </a:p>
        </p:txBody>
      </p:sp>
      <p:sp>
        <p:nvSpPr>
          <p:cNvPr id="9" name="Google Shape;455;p43">
            <a:extLst>
              <a:ext uri="{FF2B5EF4-FFF2-40B4-BE49-F238E27FC236}">
                <a16:creationId xmlns:a16="http://schemas.microsoft.com/office/drawing/2014/main" id="{99B8F7CE-B18B-D368-365E-49D2FABFAA24}"/>
              </a:ext>
            </a:extLst>
          </p:cNvPr>
          <p:cNvSpPr/>
          <p:nvPr/>
        </p:nvSpPr>
        <p:spPr>
          <a:xfrm>
            <a:off x="3292849" y="1745613"/>
            <a:ext cx="2417100" cy="2417100"/>
          </a:xfrm>
          <a:prstGeom prst="pie">
            <a:avLst>
              <a:gd name="adj1" fmla="val 10788866"/>
              <a:gd name="adj2" fmla="val 162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 name="Google Shape;456;p43">
            <a:extLst>
              <a:ext uri="{FF2B5EF4-FFF2-40B4-BE49-F238E27FC236}">
                <a16:creationId xmlns:a16="http://schemas.microsoft.com/office/drawing/2014/main" id="{FABC4655-A611-1557-9AFC-89283270A24C}"/>
              </a:ext>
            </a:extLst>
          </p:cNvPr>
          <p:cNvSpPr/>
          <p:nvPr/>
        </p:nvSpPr>
        <p:spPr>
          <a:xfrm rot="5400000">
            <a:off x="3452655" y="1745613"/>
            <a:ext cx="2417100" cy="2417100"/>
          </a:xfrm>
          <a:prstGeom prst="pie">
            <a:avLst>
              <a:gd name="adj1" fmla="val 10788866"/>
              <a:gd name="adj2" fmla="val 162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 name="Google Shape;457;p43">
            <a:extLst>
              <a:ext uri="{FF2B5EF4-FFF2-40B4-BE49-F238E27FC236}">
                <a16:creationId xmlns:a16="http://schemas.microsoft.com/office/drawing/2014/main" id="{97692B72-BAF4-C133-3DF3-5C17526F58A5}"/>
              </a:ext>
            </a:extLst>
          </p:cNvPr>
          <p:cNvSpPr/>
          <p:nvPr/>
        </p:nvSpPr>
        <p:spPr>
          <a:xfrm rot="10800000">
            <a:off x="3452655" y="1899558"/>
            <a:ext cx="2417100" cy="2417100"/>
          </a:xfrm>
          <a:prstGeom prst="pie">
            <a:avLst>
              <a:gd name="adj1" fmla="val 10788866"/>
              <a:gd name="adj2" fmla="val 162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 name="Google Shape;458;p43">
            <a:extLst>
              <a:ext uri="{FF2B5EF4-FFF2-40B4-BE49-F238E27FC236}">
                <a16:creationId xmlns:a16="http://schemas.microsoft.com/office/drawing/2014/main" id="{56CDEC88-2242-B155-12FA-0D577A47D385}"/>
              </a:ext>
            </a:extLst>
          </p:cNvPr>
          <p:cNvSpPr/>
          <p:nvPr/>
        </p:nvSpPr>
        <p:spPr>
          <a:xfrm rot="16200000">
            <a:off x="3292849" y="1899558"/>
            <a:ext cx="2417100" cy="2417100"/>
          </a:xfrm>
          <a:prstGeom prst="pie">
            <a:avLst>
              <a:gd name="adj1" fmla="val 10788866"/>
              <a:gd name="adj2" fmla="val 162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 name="Google Shape;459;p43">
            <a:extLst>
              <a:ext uri="{FF2B5EF4-FFF2-40B4-BE49-F238E27FC236}">
                <a16:creationId xmlns:a16="http://schemas.microsoft.com/office/drawing/2014/main" id="{8F174D72-7159-B124-8756-CE6986DF0372}"/>
              </a:ext>
            </a:extLst>
          </p:cNvPr>
          <p:cNvSpPr/>
          <p:nvPr/>
        </p:nvSpPr>
        <p:spPr>
          <a:xfrm>
            <a:off x="3842100" y="2242577"/>
            <a:ext cx="346481" cy="446525"/>
          </a:xfrm>
          <a:prstGeom prst="rect">
            <a:avLst/>
          </a:prstGeom>
        </p:spPr>
        <p:txBody>
          <a:bodyPr>
            <a:prstTxWarp prst="textPlain">
              <a:avLst/>
            </a:prstTxWarp>
          </a:bodyPr>
          <a:lstStyle/>
          <a:p>
            <a:pPr lvl="0" algn="ctr"/>
            <a:r>
              <a:rPr b="1" i="0">
                <a:ln>
                  <a:noFill/>
                </a:ln>
                <a:latin typeface="Raleway"/>
                <a:cs typeface="B Nazanin" panose="00000700000000000000" pitchFamily="2" charset="-78"/>
              </a:rPr>
              <a:t>S</a:t>
            </a:r>
          </a:p>
        </p:txBody>
      </p:sp>
      <p:sp>
        <p:nvSpPr>
          <p:cNvPr id="14" name="Google Shape;460;p43">
            <a:extLst>
              <a:ext uri="{FF2B5EF4-FFF2-40B4-BE49-F238E27FC236}">
                <a16:creationId xmlns:a16="http://schemas.microsoft.com/office/drawing/2014/main" id="{39AF31F4-60C6-0BDC-045B-628ADF79214B}"/>
              </a:ext>
            </a:extLst>
          </p:cNvPr>
          <p:cNvSpPr/>
          <p:nvPr/>
        </p:nvSpPr>
        <p:spPr>
          <a:xfrm>
            <a:off x="4857720" y="2250297"/>
            <a:ext cx="650964" cy="438496"/>
          </a:xfrm>
          <a:prstGeom prst="rect">
            <a:avLst/>
          </a:prstGeom>
        </p:spPr>
        <p:txBody>
          <a:bodyPr>
            <a:prstTxWarp prst="textPlain">
              <a:avLst/>
            </a:prstTxWarp>
          </a:bodyPr>
          <a:lstStyle/>
          <a:p>
            <a:pPr lvl="0" algn="ctr"/>
            <a:r>
              <a:rPr b="1" i="0">
                <a:ln>
                  <a:noFill/>
                </a:ln>
                <a:latin typeface="Raleway"/>
                <a:cs typeface="B Nazanin" panose="00000700000000000000" pitchFamily="2" charset="-78"/>
              </a:rPr>
              <a:t>W</a:t>
            </a:r>
          </a:p>
        </p:txBody>
      </p:sp>
      <p:sp>
        <p:nvSpPr>
          <p:cNvPr id="15" name="Google Shape;461;p43">
            <a:extLst>
              <a:ext uri="{FF2B5EF4-FFF2-40B4-BE49-F238E27FC236}">
                <a16:creationId xmlns:a16="http://schemas.microsoft.com/office/drawing/2014/main" id="{82345ECE-B4D3-B84D-5F75-FC1BCA5AD1BF}"/>
              </a:ext>
            </a:extLst>
          </p:cNvPr>
          <p:cNvSpPr/>
          <p:nvPr/>
        </p:nvSpPr>
        <p:spPr>
          <a:xfrm>
            <a:off x="3807513" y="3348952"/>
            <a:ext cx="428005" cy="444672"/>
          </a:xfrm>
          <a:prstGeom prst="rect">
            <a:avLst/>
          </a:prstGeom>
        </p:spPr>
        <p:txBody>
          <a:bodyPr>
            <a:prstTxWarp prst="textPlain">
              <a:avLst/>
            </a:prstTxWarp>
          </a:bodyPr>
          <a:lstStyle/>
          <a:p>
            <a:pPr lvl="0" algn="ctr"/>
            <a:r>
              <a:rPr b="1" i="0">
                <a:ln>
                  <a:noFill/>
                </a:ln>
                <a:latin typeface="Raleway"/>
                <a:cs typeface="B Nazanin" panose="00000700000000000000" pitchFamily="2" charset="-78"/>
              </a:rPr>
              <a:t>O</a:t>
            </a:r>
          </a:p>
        </p:txBody>
      </p:sp>
      <p:sp>
        <p:nvSpPr>
          <p:cNvPr id="16" name="Google Shape;462;p43">
            <a:extLst>
              <a:ext uri="{FF2B5EF4-FFF2-40B4-BE49-F238E27FC236}">
                <a16:creationId xmlns:a16="http://schemas.microsoft.com/office/drawing/2014/main" id="{0C94256D-6482-7615-BBB2-81E3E21C3EBA}"/>
              </a:ext>
            </a:extLst>
          </p:cNvPr>
          <p:cNvSpPr/>
          <p:nvPr/>
        </p:nvSpPr>
        <p:spPr>
          <a:xfrm>
            <a:off x="4971979" y="3356672"/>
            <a:ext cx="365009" cy="438496"/>
          </a:xfrm>
          <a:prstGeom prst="rect">
            <a:avLst/>
          </a:prstGeom>
        </p:spPr>
        <p:txBody>
          <a:bodyPr>
            <a:prstTxWarp prst="textPlain">
              <a:avLst/>
            </a:prstTxWarp>
          </a:bodyPr>
          <a:lstStyle/>
          <a:p>
            <a:pPr lvl="0" algn="ctr"/>
            <a:r>
              <a:rPr b="1" i="0">
                <a:ln>
                  <a:noFill/>
                </a:ln>
                <a:latin typeface="Raleway"/>
                <a:cs typeface="B Nazanin" panose="00000700000000000000" pitchFamily="2" charset="-78"/>
              </a:rPr>
              <a:t>T</a:t>
            </a:r>
          </a:p>
        </p:txBody>
      </p:sp>
    </p:spTree>
    <p:extLst>
      <p:ext uri="{BB962C8B-B14F-4D97-AF65-F5344CB8AC3E}">
        <p14:creationId xmlns:p14="http://schemas.microsoft.com/office/powerpoint/2010/main" val="40021477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542;p46">
            <a:extLst>
              <a:ext uri="{FF2B5EF4-FFF2-40B4-BE49-F238E27FC236}">
                <a16:creationId xmlns:a16="http://schemas.microsoft.com/office/drawing/2014/main" id="{7BC6B3A6-C377-F569-8002-9AE3BF5D60E7}"/>
              </a:ext>
            </a:extLst>
          </p:cNvPr>
          <p:cNvSpPr txBox="1">
            <a:spLocks noGrp="1"/>
          </p:cNvSpPr>
          <p:nvPr>
            <p:ph type="title"/>
          </p:nvPr>
        </p:nvSpPr>
        <p:spPr>
          <a:xfrm>
            <a:off x="5208825" y="426720"/>
            <a:ext cx="3171300" cy="979488"/>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cs typeface="B Nazanin" panose="00000700000000000000" pitchFamily="2" charset="-78"/>
              </a:rPr>
              <a:t>ارائه تیم</a:t>
            </a:r>
            <a:endParaRPr dirty="0">
              <a:cs typeface="B Nazanin" panose="00000700000000000000" pitchFamily="2" charset="-78"/>
            </a:endParaRPr>
          </a:p>
        </p:txBody>
      </p:sp>
      <p:sp>
        <p:nvSpPr>
          <p:cNvPr id="4" name="Google Shape;543;p46">
            <a:extLst>
              <a:ext uri="{FF2B5EF4-FFF2-40B4-BE49-F238E27FC236}">
                <a16:creationId xmlns:a16="http://schemas.microsoft.com/office/drawing/2014/main" id="{53E58384-5BD3-F790-F9EC-5A158D328DCC}"/>
              </a:ext>
            </a:extLst>
          </p:cNvPr>
          <p:cNvSpPr txBox="1">
            <a:spLocks/>
          </p:cNvSpPr>
          <p:nvPr/>
        </p:nvSpPr>
        <p:spPr>
          <a:xfrm>
            <a:off x="8760475" y="4759953"/>
            <a:ext cx="383400" cy="383400"/>
          </a:xfrm>
          <a:prstGeom prst="rect">
            <a:avLst/>
          </a:prstGeom>
        </p:spPr>
        <p:txBody>
          <a:bodyPr spcFirstLastPara="1" wrap="square" lIns="0" tIns="0" rIns="0" bIns="0"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fld id="{00000000-1234-1234-1234-123412341234}" type="slidenum">
              <a:rPr lang="en" smtClean="0">
                <a:cs typeface="B Nazanin" panose="00000700000000000000" pitchFamily="2" charset="-78"/>
              </a:rPr>
              <a:pPr algn="ctr"/>
              <a:t>19</a:t>
            </a:fld>
            <a:endParaRPr lang="en">
              <a:cs typeface="B Nazanin" panose="00000700000000000000" pitchFamily="2" charset="-78"/>
            </a:endParaRPr>
          </a:p>
        </p:txBody>
      </p:sp>
      <p:pic>
        <p:nvPicPr>
          <p:cNvPr id="5" name="Google Shape;544;p46">
            <a:extLst>
              <a:ext uri="{FF2B5EF4-FFF2-40B4-BE49-F238E27FC236}">
                <a16:creationId xmlns:a16="http://schemas.microsoft.com/office/drawing/2014/main" id="{BDCC304D-AD64-D42B-77EE-3B20868FDBD5}"/>
              </a:ext>
            </a:extLst>
          </p:cNvPr>
          <p:cNvPicPr preferRelativeResize="0"/>
          <p:nvPr/>
        </p:nvPicPr>
        <p:blipFill>
          <a:blip r:embed="rId2"/>
          <a:srcRect l="16667" r="16667"/>
          <a:stretch/>
        </p:blipFill>
        <p:spPr>
          <a:xfrm>
            <a:off x="855300" y="1759975"/>
            <a:ext cx="1489200" cy="1489200"/>
          </a:xfrm>
          <a:prstGeom prst="ellipse">
            <a:avLst/>
          </a:prstGeom>
          <a:noFill/>
          <a:ln>
            <a:noFill/>
          </a:ln>
        </p:spPr>
      </p:pic>
      <p:sp>
        <p:nvSpPr>
          <p:cNvPr id="6" name="Google Shape;545;p46">
            <a:extLst>
              <a:ext uri="{FF2B5EF4-FFF2-40B4-BE49-F238E27FC236}">
                <a16:creationId xmlns:a16="http://schemas.microsoft.com/office/drawing/2014/main" id="{60DC539D-2C8C-7528-4FB3-B54DE24F26C2}"/>
              </a:ext>
            </a:extLst>
          </p:cNvPr>
          <p:cNvSpPr txBox="1"/>
          <p:nvPr/>
        </p:nvSpPr>
        <p:spPr>
          <a:xfrm>
            <a:off x="860325"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latin typeface="Raleway"/>
                <a:ea typeface="Raleway"/>
                <a:cs typeface="B Nazanin" panose="00000700000000000000" pitchFamily="2" charset="-78"/>
                <a:sym typeface="Raleway"/>
              </a:rPr>
              <a:t>Imani Jackson</a:t>
            </a:r>
            <a:br>
              <a:rPr lang="en">
                <a:latin typeface="Raleway"/>
                <a:ea typeface="Raleway"/>
                <a:cs typeface="B Nazanin" panose="00000700000000000000" pitchFamily="2" charset="-78"/>
                <a:sym typeface="Raleway"/>
              </a:rPr>
            </a:br>
            <a:r>
              <a:rPr lang="en" sz="800">
                <a:latin typeface="Raleway"/>
                <a:ea typeface="Raleway"/>
                <a:cs typeface="B Nazanin" panose="00000700000000000000" pitchFamily="2" charset="-78"/>
                <a:sym typeface="Raleway"/>
              </a:rPr>
              <a:t>JOB TITLE</a:t>
            </a:r>
            <a:endParaRPr sz="800">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latin typeface="Raleway"/>
                <a:ea typeface="Raleway"/>
                <a:cs typeface="B Nazanin" panose="00000700000000000000" pitchFamily="2" charset="-78"/>
                <a:sym typeface="Raleway"/>
              </a:rPr>
              <a:t>Blue is the colour of the clear sky and the deep sea</a:t>
            </a:r>
            <a:endParaRPr>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latin typeface="Raleway"/>
              <a:ea typeface="Raleway"/>
              <a:cs typeface="B Nazanin" panose="00000700000000000000" pitchFamily="2" charset="-78"/>
              <a:sym typeface="Raleway"/>
            </a:endParaRPr>
          </a:p>
        </p:txBody>
      </p:sp>
      <p:pic>
        <p:nvPicPr>
          <p:cNvPr id="7" name="Google Shape;546;p46">
            <a:extLst>
              <a:ext uri="{FF2B5EF4-FFF2-40B4-BE49-F238E27FC236}">
                <a16:creationId xmlns:a16="http://schemas.microsoft.com/office/drawing/2014/main" id="{2E25C070-97CA-63E2-3016-468E7B167905}"/>
              </a:ext>
            </a:extLst>
          </p:cNvPr>
          <p:cNvPicPr preferRelativeResize="0"/>
          <p:nvPr/>
        </p:nvPicPr>
        <p:blipFill rotWithShape="1">
          <a:blip r:embed="rId3">
            <a:alphaModFix/>
          </a:blip>
          <a:srcRect/>
          <a:stretch/>
        </p:blipFill>
        <p:spPr>
          <a:xfrm>
            <a:off x="2835025" y="1759975"/>
            <a:ext cx="1489200" cy="1489200"/>
          </a:xfrm>
          <a:prstGeom prst="ellipse">
            <a:avLst/>
          </a:prstGeom>
          <a:noFill/>
          <a:ln>
            <a:noFill/>
          </a:ln>
        </p:spPr>
      </p:pic>
      <p:sp>
        <p:nvSpPr>
          <p:cNvPr id="8" name="Google Shape;547;p46">
            <a:extLst>
              <a:ext uri="{FF2B5EF4-FFF2-40B4-BE49-F238E27FC236}">
                <a16:creationId xmlns:a16="http://schemas.microsoft.com/office/drawing/2014/main" id="{463B86C5-F667-0E43-28B2-5C8B490DCBC6}"/>
              </a:ext>
            </a:extLst>
          </p:cNvPr>
          <p:cNvSpPr txBox="1"/>
          <p:nvPr/>
        </p:nvSpPr>
        <p:spPr>
          <a:xfrm>
            <a:off x="2840050"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latin typeface="Raleway"/>
                <a:ea typeface="Raleway"/>
                <a:cs typeface="B Nazanin" panose="00000700000000000000" pitchFamily="2" charset="-78"/>
                <a:sym typeface="Raleway"/>
              </a:rPr>
              <a:t>Marcos Galán</a:t>
            </a:r>
            <a:br>
              <a:rPr lang="en">
                <a:latin typeface="Raleway"/>
                <a:ea typeface="Raleway"/>
                <a:cs typeface="B Nazanin" panose="00000700000000000000" pitchFamily="2" charset="-78"/>
                <a:sym typeface="Raleway"/>
              </a:rPr>
            </a:br>
            <a:r>
              <a:rPr lang="en" sz="800">
                <a:latin typeface="Raleway"/>
                <a:ea typeface="Raleway"/>
                <a:cs typeface="B Nazanin" panose="00000700000000000000" pitchFamily="2" charset="-78"/>
                <a:sym typeface="Raleway"/>
              </a:rPr>
              <a:t>JOB TITLE</a:t>
            </a:r>
            <a:endParaRPr sz="800">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latin typeface="Raleway"/>
                <a:ea typeface="Raleway"/>
                <a:cs typeface="B Nazanin" panose="00000700000000000000" pitchFamily="2" charset="-78"/>
                <a:sym typeface="Raleway"/>
              </a:rPr>
              <a:t>Blue is the colour of the clear sky and the deep sea</a:t>
            </a:r>
            <a:endParaRPr>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latin typeface="Raleway"/>
              <a:ea typeface="Raleway"/>
              <a:cs typeface="B Nazanin" panose="00000700000000000000" pitchFamily="2" charset="-78"/>
              <a:sym typeface="Raleway"/>
            </a:endParaRPr>
          </a:p>
        </p:txBody>
      </p:sp>
      <p:pic>
        <p:nvPicPr>
          <p:cNvPr id="9" name="Google Shape;548;p46">
            <a:extLst>
              <a:ext uri="{FF2B5EF4-FFF2-40B4-BE49-F238E27FC236}">
                <a16:creationId xmlns:a16="http://schemas.microsoft.com/office/drawing/2014/main" id="{D788F8E6-B9B6-028F-F1FD-7295396937AA}"/>
              </a:ext>
            </a:extLst>
          </p:cNvPr>
          <p:cNvPicPr preferRelativeResize="0"/>
          <p:nvPr/>
        </p:nvPicPr>
        <p:blipFill>
          <a:blip r:embed="rId4"/>
          <a:srcRect l="16667" r="16667"/>
          <a:stretch/>
        </p:blipFill>
        <p:spPr>
          <a:xfrm>
            <a:off x="4814750" y="1759975"/>
            <a:ext cx="1489200" cy="1489200"/>
          </a:xfrm>
          <a:prstGeom prst="ellipse">
            <a:avLst/>
          </a:prstGeom>
          <a:noFill/>
          <a:ln>
            <a:noFill/>
          </a:ln>
        </p:spPr>
      </p:pic>
      <p:sp>
        <p:nvSpPr>
          <p:cNvPr id="10" name="Google Shape;549;p46">
            <a:extLst>
              <a:ext uri="{FF2B5EF4-FFF2-40B4-BE49-F238E27FC236}">
                <a16:creationId xmlns:a16="http://schemas.microsoft.com/office/drawing/2014/main" id="{AE807CDE-4BDE-44B7-5DC6-6E61FE4DC556}"/>
              </a:ext>
            </a:extLst>
          </p:cNvPr>
          <p:cNvSpPr txBox="1"/>
          <p:nvPr/>
        </p:nvSpPr>
        <p:spPr>
          <a:xfrm>
            <a:off x="4819775"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latin typeface="Raleway"/>
                <a:ea typeface="Raleway"/>
                <a:cs typeface="B Nazanin" panose="00000700000000000000" pitchFamily="2" charset="-78"/>
                <a:sym typeface="Raleway"/>
              </a:rPr>
              <a:t>Ixchel Valdía</a:t>
            </a:r>
            <a:br>
              <a:rPr lang="en">
                <a:latin typeface="Raleway"/>
                <a:ea typeface="Raleway"/>
                <a:cs typeface="B Nazanin" panose="00000700000000000000" pitchFamily="2" charset="-78"/>
                <a:sym typeface="Raleway"/>
              </a:rPr>
            </a:br>
            <a:r>
              <a:rPr lang="en" sz="800">
                <a:latin typeface="Raleway"/>
                <a:ea typeface="Raleway"/>
                <a:cs typeface="B Nazanin" panose="00000700000000000000" pitchFamily="2" charset="-78"/>
                <a:sym typeface="Raleway"/>
              </a:rPr>
              <a:t>JOB TITLE</a:t>
            </a:r>
            <a:endParaRPr sz="800">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latin typeface="Raleway"/>
                <a:ea typeface="Raleway"/>
                <a:cs typeface="B Nazanin" panose="00000700000000000000" pitchFamily="2" charset="-78"/>
                <a:sym typeface="Raleway"/>
              </a:rPr>
              <a:t>Blue is the colour of the clear sky and the deep sea</a:t>
            </a:r>
            <a:endParaRPr>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latin typeface="Raleway"/>
              <a:ea typeface="Raleway"/>
              <a:cs typeface="B Nazanin" panose="00000700000000000000" pitchFamily="2" charset="-78"/>
              <a:sym typeface="Raleway"/>
            </a:endParaRPr>
          </a:p>
        </p:txBody>
      </p:sp>
      <p:pic>
        <p:nvPicPr>
          <p:cNvPr id="11" name="Google Shape;550;p46">
            <a:extLst>
              <a:ext uri="{FF2B5EF4-FFF2-40B4-BE49-F238E27FC236}">
                <a16:creationId xmlns:a16="http://schemas.microsoft.com/office/drawing/2014/main" id="{EEEA380A-9F03-B246-5E2A-C381E806C6F8}"/>
              </a:ext>
            </a:extLst>
          </p:cNvPr>
          <p:cNvPicPr preferRelativeResize="0"/>
          <p:nvPr/>
        </p:nvPicPr>
        <p:blipFill rotWithShape="1">
          <a:blip r:embed="rId5">
            <a:alphaModFix/>
          </a:blip>
          <a:srcRect t="3926" b="29406"/>
          <a:stretch/>
        </p:blipFill>
        <p:spPr>
          <a:xfrm>
            <a:off x="6794475" y="1759975"/>
            <a:ext cx="1489200" cy="1489200"/>
          </a:xfrm>
          <a:prstGeom prst="ellipse">
            <a:avLst/>
          </a:prstGeom>
          <a:noFill/>
          <a:ln>
            <a:noFill/>
          </a:ln>
        </p:spPr>
      </p:pic>
      <p:sp>
        <p:nvSpPr>
          <p:cNvPr id="12" name="Google Shape;551;p46">
            <a:extLst>
              <a:ext uri="{FF2B5EF4-FFF2-40B4-BE49-F238E27FC236}">
                <a16:creationId xmlns:a16="http://schemas.microsoft.com/office/drawing/2014/main" id="{1D3E3A8F-964C-27CC-72A4-CB626BF1F371}"/>
              </a:ext>
            </a:extLst>
          </p:cNvPr>
          <p:cNvSpPr txBox="1"/>
          <p:nvPr/>
        </p:nvSpPr>
        <p:spPr>
          <a:xfrm>
            <a:off x="6799500"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latin typeface="Raleway"/>
                <a:ea typeface="Raleway"/>
                <a:cs typeface="B Nazanin" panose="00000700000000000000" pitchFamily="2" charset="-78"/>
                <a:sym typeface="Raleway"/>
              </a:rPr>
              <a:t>Nils Årud</a:t>
            </a:r>
            <a:br>
              <a:rPr lang="en">
                <a:latin typeface="Raleway"/>
                <a:ea typeface="Raleway"/>
                <a:cs typeface="B Nazanin" panose="00000700000000000000" pitchFamily="2" charset="-78"/>
                <a:sym typeface="Raleway"/>
              </a:rPr>
            </a:br>
            <a:r>
              <a:rPr lang="en" sz="800">
                <a:latin typeface="Raleway"/>
                <a:ea typeface="Raleway"/>
                <a:cs typeface="B Nazanin" panose="00000700000000000000" pitchFamily="2" charset="-78"/>
                <a:sym typeface="Raleway"/>
              </a:rPr>
              <a:t>JOB TITLE</a:t>
            </a:r>
            <a:endParaRPr sz="800">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latin typeface="Raleway"/>
                <a:ea typeface="Raleway"/>
                <a:cs typeface="B Nazanin" panose="00000700000000000000" pitchFamily="2" charset="-78"/>
                <a:sym typeface="Raleway"/>
              </a:rPr>
              <a:t>Blue is the colour of the clear sky and the deep sea</a:t>
            </a:r>
            <a:endParaRPr>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latin typeface="Raleway"/>
              <a:ea typeface="Raleway"/>
              <a:cs typeface="B Nazanin" panose="00000700000000000000" pitchFamily="2" charset="-78"/>
              <a:sym typeface="Raleway"/>
            </a:endParaRPr>
          </a:p>
        </p:txBody>
      </p:sp>
    </p:spTree>
    <p:extLst>
      <p:ext uri="{BB962C8B-B14F-4D97-AF65-F5344CB8AC3E}">
        <p14:creationId xmlns:p14="http://schemas.microsoft.com/office/powerpoint/2010/main" val="345366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E68F8C9-9363-411D-9575-F40C87BDBCAB}"/>
              </a:ext>
            </a:extLst>
          </p:cNvPr>
          <p:cNvSpPr>
            <a:spLocks noGrp="1"/>
          </p:cNvSpPr>
          <p:nvPr>
            <p:ph type="title"/>
          </p:nvPr>
        </p:nvSpPr>
        <p:spPr>
          <a:xfrm>
            <a:off x="723900" y="0"/>
            <a:ext cx="7696200" cy="568452"/>
          </a:xfrm>
        </p:spPr>
        <p:txBody>
          <a:bodyPr>
            <a:normAutofit/>
          </a:bodyPr>
          <a:lstStyle/>
          <a:p>
            <a:pPr rtl="1"/>
            <a:r>
              <a:rPr lang="fa-IR" dirty="0">
                <a:cs typeface="B Nazanin" panose="00000700000000000000" pitchFamily="2" charset="-78"/>
              </a:rPr>
              <a:t>محتویات این الگو</a:t>
            </a:r>
            <a:endParaRPr lang="en-US" dirty="0">
              <a:cs typeface="B Nazanin" panose="00000700000000000000" pitchFamily="2" charset="-78"/>
            </a:endParaRPr>
          </a:p>
        </p:txBody>
      </p:sp>
      <p:sp>
        <p:nvSpPr>
          <p:cNvPr id="5" name="Content Placeholder 4">
            <a:extLst>
              <a:ext uri="{FF2B5EF4-FFF2-40B4-BE49-F238E27FC236}">
                <a16:creationId xmlns:a16="http://schemas.microsoft.com/office/drawing/2014/main" id="{09FC422D-C590-4546-A610-C5B81B3A5334}"/>
              </a:ext>
            </a:extLst>
          </p:cNvPr>
          <p:cNvSpPr>
            <a:spLocks noGrp="1"/>
          </p:cNvSpPr>
          <p:nvPr>
            <p:ph idx="1"/>
          </p:nvPr>
        </p:nvSpPr>
        <p:spPr>
          <a:xfrm>
            <a:off x="723900" y="662083"/>
            <a:ext cx="7696200" cy="3221831"/>
          </a:xfrm>
        </p:spPr>
        <p:txBody>
          <a:bodyPr lIns="91440" rIns="91440">
            <a:noAutofit/>
          </a:bodyPr>
          <a:lstStyle/>
          <a:p>
            <a:pPr marL="0" lvl="0" indent="0" algn="r" rtl="1">
              <a:spcBef>
                <a:spcPts val="0"/>
              </a:spcBef>
              <a:spcAft>
                <a:spcPts val="0"/>
              </a:spcAft>
              <a:buNone/>
            </a:pPr>
            <a:r>
              <a:rPr lang="fa-IR" sz="1250" dirty="0">
                <a:cs typeface="B Nazanin" panose="00000700000000000000" pitchFamily="2" charset="-78"/>
              </a:rPr>
              <a:t>در اینجا چیزی است که در این الگوی اسلایدگو خواهید یافت:</a:t>
            </a:r>
          </a:p>
          <a:p>
            <a:pPr marL="457200" lvl="0" indent="-307975" algn="r" rtl="1">
              <a:spcBef>
                <a:spcPts val="0"/>
              </a:spcBef>
              <a:spcAft>
                <a:spcPts val="0"/>
              </a:spcAft>
              <a:buSzPts val="1250"/>
              <a:buAutoNum type="arabicPeriod"/>
            </a:pPr>
            <a:endParaRPr lang="fa-IR" sz="1250" dirty="0">
              <a:cs typeface="B Nazanin" panose="00000700000000000000" pitchFamily="2" charset="-78"/>
            </a:endParaRPr>
          </a:p>
          <a:p>
            <a:pPr marL="457200" lvl="0" indent="-307975" algn="r" rtl="1">
              <a:spcBef>
                <a:spcPts val="0"/>
              </a:spcBef>
              <a:spcAft>
                <a:spcPts val="0"/>
              </a:spcAft>
              <a:buSzPts val="1250"/>
              <a:buAutoNum type="arabicPeriod"/>
            </a:pPr>
            <a:r>
              <a:rPr lang="fa-IR" sz="1250" dirty="0">
                <a:cs typeface="B Nazanin" panose="00000700000000000000" pitchFamily="2" charset="-78"/>
              </a:rPr>
              <a:t>یک ساختار اسلاید بر اساس یک ارائه تجاری که به راحتی می توانید آن را با نیازهای خود تطبیق دهید. برای اطلاعات بیشتر در مورد نحوه ویرایش الگو، لطفاً از مدرسه دیدن کنید یا سؤالات متداول ما را بخوانید.</a:t>
            </a:r>
          </a:p>
          <a:p>
            <a:pPr marL="457200" lvl="0" indent="-307975" algn="r" rtl="1">
              <a:spcBef>
                <a:spcPts val="0"/>
              </a:spcBef>
              <a:spcAft>
                <a:spcPts val="0"/>
              </a:spcAft>
              <a:buSzPts val="1250"/>
              <a:buAutoNum type="arabicPeriod"/>
            </a:pPr>
            <a:r>
              <a:rPr lang="fa-IR" sz="1250" dirty="0">
                <a:cs typeface="B Nazanin" panose="00000700000000000000" pitchFamily="2" charset="-78"/>
              </a:rPr>
              <a:t>برای مشاهده این قالب با فونت های صحیح با فرمت </a:t>
            </a:r>
            <a:r>
              <a:rPr lang="en-US" sz="1250" dirty="0">
                <a:cs typeface="B Nazanin" panose="00000700000000000000" pitchFamily="2" charset="-78"/>
              </a:rPr>
              <a:t>ppt، </a:t>
            </a:r>
            <a:r>
              <a:rPr lang="fa-IR" sz="1250" dirty="0">
                <a:cs typeface="B Nazanin" panose="00000700000000000000" pitchFamily="2" charset="-78"/>
              </a:rPr>
              <a:t>فونت هایی را که استفاده کرده ایم دانلود و بر روی کامپیوتر خود نصب کنید. در اینجا می توانید نحوه دانلود و نصب فونت ها را بیاموزید.</a:t>
            </a:r>
          </a:p>
          <a:p>
            <a:pPr marL="457200" lvl="0" indent="-307975" algn="r" rtl="1">
              <a:spcBef>
                <a:spcPts val="0"/>
              </a:spcBef>
              <a:spcAft>
                <a:spcPts val="0"/>
              </a:spcAft>
              <a:buSzPts val="1250"/>
              <a:buAutoNum type="arabicPeriod"/>
            </a:pPr>
            <a:r>
              <a:rPr lang="fa-IR" sz="1250" dirty="0">
                <a:cs typeface="B Nazanin" panose="00000700000000000000" pitchFamily="2" charset="-78"/>
              </a:rPr>
              <a:t>مجموعه ای از منابع گرافیکی که برای استفاده در ارائه مناسب هستند را می توان در اسلاید منابع جایگزین یافت.</a:t>
            </a:r>
          </a:p>
          <a:p>
            <a:pPr marL="457200" lvl="0" indent="-307975" algn="r" rtl="1">
              <a:spcBef>
                <a:spcPts val="0"/>
              </a:spcBef>
              <a:spcAft>
                <a:spcPts val="0"/>
              </a:spcAft>
              <a:buSzPts val="1250"/>
              <a:buAutoNum type="arabicPeriod"/>
            </a:pPr>
            <a:r>
              <a:rPr lang="fa-IR" sz="1250" dirty="0">
                <a:cs typeface="B Nazanin" panose="00000700000000000000" pitchFamily="2" charset="-78"/>
              </a:rPr>
              <a:t>یک اسلاید تشکر، که باید آن را نگه دارید تا اعتبار مناسب برای طراحی ما داده شود.</a:t>
            </a:r>
          </a:p>
          <a:p>
            <a:pPr marL="457200" lvl="0" indent="-307975" algn="r" rtl="1">
              <a:spcBef>
                <a:spcPts val="0"/>
              </a:spcBef>
              <a:spcAft>
                <a:spcPts val="0"/>
              </a:spcAft>
              <a:buSzPts val="1250"/>
              <a:buAutoNum type="arabicPeriod"/>
            </a:pPr>
            <a:r>
              <a:rPr lang="fa-IR" sz="1250" dirty="0">
                <a:cs typeface="B Nazanin" panose="00000700000000000000" pitchFamily="2" charset="-78"/>
              </a:rPr>
              <a:t>یک اسلاید منابع، که در آن پیوندهایی به تمام عناصر استفاده شده در الگو پیدا خواهید کرد.</a:t>
            </a:r>
          </a:p>
          <a:p>
            <a:pPr marL="457200" lvl="0" indent="-307975" algn="r" rtl="1">
              <a:spcBef>
                <a:spcPts val="0"/>
              </a:spcBef>
              <a:spcAft>
                <a:spcPts val="0"/>
              </a:spcAft>
              <a:buSzPts val="1250"/>
              <a:buAutoNum type="arabicPeriod"/>
            </a:pPr>
            <a:r>
              <a:rPr lang="fa-IR" sz="1250" b="1" dirty="0">
                <a:uFill>
                  <a:noFill/>
                </a:uFill>
                <a:cs typeface="B Nazanin" panose="00000700000000000000" pitchFamily="2" charset="-78"/>
              </a:rPr>
              <a:t>دستورالعمل استفاده.</a:t>
            </a:r>
          </a:p>
          <a:p>
            <a:pPr marL="457200" lvl="0" indent="-307975" algn="r" rtl="1">
              <a:spcBef>
                <a:spcPts val="0"/>
              </a:spcBef>
              <a:spcAft>
                <a:spcPts val="0"/>
              </a:spcAft>
              <a:buSzPts val="1250"/>
              <a:buAutoNum type="arabicPeriod"/>
            </a:pPr>
            <a:endParaRPr lang="fa-IR" sz="1250" b="1" dirty="0">
              <a:uFill>
                <a:noFill/>
              </a:uFill>
              <a:cs typeface="B Nazanin" panose="00000700000000000000" pitchFamily="2" charset="-78"/>
            </a:endParaRPr>
          </a:p>
          <a:p>
            <a:pPr marL="457200" lvl="0" indent="-307975" algn="r" rtl="1">
              <a:spcBef>
                <a:spcPts val="0"/>
              </a:spcBef>
              <a:spcAft>
                <a:spcPts val="0"/>
              </a:spcAft>
              <a:buSzPts val="1250"/>
              <a:buAutoNum type="arabicPeriod"/>
            </a:pPr>
            <a:endParaRPr lang="fa-IR" sz="1250" b="1" dirty="0">
              <a:uFill>
                <a:noFill/>
              </a:uFill>
              <a:cs typeface="B Nazanin" panose="00000700000000000000" pitchFamily="2" charset="-78"/>
            </a:endParaRPr>
          </a:p>
          <a:p>
            <a:pPr marL="149225" lvl="0" algn="r" rtl="1">
              <a:spcBef>
                <a:spcPts val="0"/>
              </a:spcBef>
              <a:spcAft>
                <a:spcPts val="0"/>
              </a:spcAft>
              <a:buSzPts val="1250"/>
            </a:pPr>
            <a:r>
              <a:rPr lang="fa-IR" sz="1400" b="1" dirty="0">
                <a:cs typeface="B Nazanin" panose="00000700000000000000" pitchFamily="2" charset="-78"/>
              </a:rPr>
              <a:t>اسلایدهای پایانی با:</a:t>
            </a:r>
          </a:p>
          <a:p>
            <a:pPr marL="457200" lvl="0" indent="-307975" algn="r" rtl="1">
              <a:spcBef>
                <a:spcPts val="0"/>
              </a:spcBef>
              <a:spcAft>
                <a:spcPts val="0"/>
              </a:spcAft>
              <a:buSzPts val="1250"/>
              <a:buAutoNum type="arabicPeriod"/>
            </a:pPr>
            <a:endParaRPr lang="fa-IR" sz="1250" dirty="0">
              <a:cs typeface="B Nazanin" panose="00000700000000000000" pitchFamily="2" charset="-78"/>
            </a:endParaRPr>
          </a:p>
          <a:p>
            <a:pPr marL="914400" lvl="0" indent="-307975" algn="r" rtl="1">
              <a:spcBef>
                <a:spcPts val="0"/>
              </a:spcBef>
              <a:spcAft>
                <a:spcPts val="0"/>
              </a:spcAft>
              <a:buSzPts val="1250"/>
              <a:buChar char="●"/>
            </a:pPr>
            <a:r>
              <a:rPr lang="fa-IR" sz="1250" dirty="0">
                <a:cs typeface="B Nazanin" panose="00000700000000000000" pitchFamily="2" charset="-78"/>
              </a:rPr>
              <a:t>فونت ها و رنگ های استفاده شده در قالب.</a:t>
            </a:r>
          </a:p>
          <a:p>
            <a:pPr marL="914400" lvl="0" indent="-307975" algn="r" rtl="1">
              <a:spcBef>
                <a:spcPts val="0"/>
              </a:spcBef>
              <a:spcAft>
                <a:spcPts val="0"/>
              </a:spcAft>
              <a:buSzPts val="1250"/>
              <a:buChar char="●"/>
            </a:pPr>
            <a:r>
              <a:rPr lang="fa-IR" sz="1250" dirty="0">
                <a:cs typeface="B Nazanin" panose="00000700000000000000" pitchFamily="2" charset="-78"/>
              </a:rPr>
              <a:t>گزیده ای از تصاویر. همچنین می‌توانید با ویرایشگر آنلاین آن‌ها را به دلخواه شخصی‌سازی و متحرک کنید. برای یافتن اطلاعات بیشتر به </a:t>
            </a:r>
            <a:r>
              <a:rPr lang="en-US" sz="1250" dirty="0" err="1">
                <a:cs typeface="B Nazanin" panose="00000700000000000000" pitchFamily="2" charset="-78"/>
              </a:rPr>
              <a:t>Storyset</a:t>
            </a:r>
            <a:r>
              <a:rPr lang="en-US" sz="1250" dirty="0">
                <a:cs typeface="B Nazanin" panose="00000700000000000000" pitchFamily="2" charset="-78"/>
              </a:rPr>
              <a:t> </a:t>
            </a:r>
            <a:r>
              <a:rPr lang="fa-IR" sz="1250" dirty="0">
                <a:cs typeface="B Nazanin" panose="00000700000000000000" pitchFamily="2" charset="-78"/>
              </a:rPr>
              <a:t>مراجعه کنید.</a:t>
            </a:r>
          </a:p>
          <a:p>
            <a:pPr marL="914400" lvl="0" indent="-307975" algn="r" rtl="1">
              <a:spcBef>
                <a:spcPts val="0"/>
              </a:spcBef>
              <a:spcAft>
                <a:spcPts val="0"/>
              </a:spcAft>
              <a:buSzPts val="1250"/>
              <a:buChar char="●"/>
            </a:pPr>
            <a:r>
              <a:rPr lang="fa-IR" sz="1250" dirty="0">
                <a:cs typeface="B Nazanin" panose="00000700000000000000" pitchFamily="2" charset="-78"/>
              </a:rPr>
              <a:t>منابع اینفوگرافیک بیشتر که اندازه و رنگ آنها قابل ویرایش است.</a:t>
            </a:r>
          </a:p>
          <a:p>
            <a:pPr marL="914400" lvl="0" indent="-307975" algn="r" rtl="1">
              <a:spcBef>
                <a:spcPts val="0"/>
              </a:spcBef>
              <a:spcAft>
                <a:spcPts val="0"/>
              </a:spcAft>
              <a:buSzPts val="1250"/>
              <a:buChar char="●"/>
            </a:pPr>
            <a:r>
              <a:rPr lang="fa-IR" sz="1250" dirty="0">
                <a:cs typeface="B Nazanin" panose="00000700000000000000" pitchFamily="2" charset="-78"/>
              </a:rPr>
              <a:t>مجموعه ای از نمادهای قابل تنظیم با موضوعات زیر: عمومی، کسب و کار، آواتار، فرآیند خلاق، آموزش، کمک و پشتیبانی، پزشکی، طبیعت، هنرهای نمایشی، </a:t>
            </a:r>
            <a:r>
              <a:rPr lang="en-US" sz="1250" dirty="0">
                <a:cs typeface="B Nazanin" panose="00000700000000000000" pitchFamily="2" charset="-78"/>
              </a:rPr>
              <a:t>SEO </a:t>
            </a:r>
            <a:r>
              <a:rPr lang="fa-IR" sz="1250" dirty="0">
                <a:cs typeface="B Nazanin" panose="00000700000000000000" pitchFamily="2" charset="-78"/>
              </a:rPr>
              <a:t>و بازاریابی، و کار تیمی.</a:t>
            </a:r>
          </a:p>
          <a:p>
            <a:pPr marL="0" lvl="0" indent="0" algn="r" rtl="1">
              <a:spcBef>
                <a:spcPts val="0"/>
              </a:spcBef>
              <a:spcAft>
                <a:spcPts val="0"/>
              </a:spcAft>
              <a:buNone/>
            </a:pPr>
            <a:endParaRPr lang="fa-IR" sz="1250" dirty="0">
              <a:cs typeface="B Nazanin" panose="00000700000000000000" pitchFamily="2" charset="-78"/>
            </a:endParaRPr>
          </a:p>
          <a:p>
            <a:pPr marL="0" lvl="0" indent="0" algn="r" rtl="1">
              <a:spcBef>
                <a:spcPts val="0"/>
              </a:spcBef>
              <a:spcAft>
                <a:spcPts val="0"/>
              </a:spcAft>
              <a:buNone/>
            </a:pPr>
            <a:r>
              <a:rPr lang="fa-IR" sz="1250" dirty="0">
                <a:cs typeface="B Nazanin" panose="00000700000000000000" pitchFamily="2" charset="-78"/>
              </a:rPr>
              <a:t>پس از اتمام ویرایش ارائه، می توانید این اسلاید را حذف کنید.</a:t>
            </a:r>
            <a:endParaRPr lang="en-US" sz="1250" dirty="0">
              <a:cs typeface="B Nazanin" panose="00000700000000000000" pitchFamily="2" charset="-78"/>
            </a:endParaRPr>
          </a:p>
        </p:txBody>
      </p:sp>
    </p:spTree>
    <p:extLst>
      <p:ext uri="{BB962C8B-B14F-4D97-AF65-F5344CB8AC3E}">
        <p14:creationId xmlns:p14="http://schemas.microsoft.com/office/powerpoint/2010/main" val="31396811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E5852D6-A72B-4156-AF23-4EF48A92F51D}"/>
              </a:ext>
            </a:extLst>
          </p:cNvPr>
          <p:cNvSpPr>
            <a:spLocks noGrp="1"/>
          </p:cNvSpPr>
          <p:nvPr>
            <p:ph type="title"/>
          </p:nvPr>
        </p:nvSpPr>
        <p:spPr/>
        <p:txBody>
          <a:bodyPr/>
          <a:lstStyle/>
          <a:p>
            <a:r>
              <a:rPr lang="fa-IR" dirty="0">
                <a:latin typeface="Agency FB" panose="020B0503020202020204" pitchFamily="34" charset="0"/>
              </a:rPr>
              <a:t>با تشکر!</a:t>
            </a:r>
            <a:endParaRPr lang="en-US" dirty="0">
              <a:latin typeface="Agency FB" panose="020B0503020202020204" pitchFamily="34" charset="0"/>
            </a:endParaRPr>
          </a:p>
        </p:txBody>
      </p:sp>
      <p:sp>
        <p:nvSpPr>
          <p:cNvPr id="6" name="Text Placeholder 5">
            <a:extLst>
              <a:ext uri="{FF2B5EF4-FFF2-40B4-BE49-F238E27FC236}">
                <a16:creationId xmlns:a16="http://schemas.microsoft.com/office/drawing/2014/main" id="{6F57C05E-251A-466A-9E8F-A461251576CC}"/>
              </a:ext>
            </a:extLst>
          </p:cNvPr>
          <p:cNvSpPr>
            <a:spLocks noGrp="1"/>
          </p:cNvSpPr>
          <p:nvPr>
            <p:ph type="body" sz="half" idx="2"/>
          </p:nvPr>
        </p:nvSpPr>
        <p:spPr/>
        <p:txBody>
          <a:bodyPr>
            <a:noAutofit/>
          </a:bodyPr>
          <a:lstStyle/>
          <a:p>
            <a:pPr>
              <a:lnSpc>
                <a:spcPct val="100000"/>
              </a:lnSpc>
            </a:pPr>
            <a:r>
              <a:rPr lang="fa-IR" b="1" dirty="0">
                <a:latin typeface="Agency FB" panose="020B0503020202020204" pitchFamily="34" charset="0"/>
              </a:rPr>
              <a:t>اگر سوالی دارید میتونید سوال کنید؟</a:t>
            </a:r>
            <a:endParaRPr lang="en-US" sz="1800" b="1" dirty="0">
              <a:latin typeface="Agency FB" panose="020B0503020202020204" pitchFamily="34" charset="0"/>
            </a:endParaRPr>
          </a:p>
          <a:p>
            <a:pPr>
              <a:lnSpc>
                <a:spcPct val="100000"/>
              </a:lnSpc>
            </a:pPr>
            <a:r>
              <a:rPr lang="en-US" dirty="0">
                <a:latin typeface="Agency FB" panose="020B0503020202020204" pitchFamily="34" charset="0"/>
              </a:rPr>
              <a:t>20begir.com</a:t>
            </a:r>
            <a:endParaRPr lang="fa-IR" dirty="0">
              <a:latin typeface="Agency FB" panose="020B0503020202020204" pitchFamily="34" charset="0"/>
            </a:endParaRPr>
          </a:p>
          <a:p>
            <a:pPr>
              <a:lnSpc>
                <a:spcPct val="100000"/>
              </a:lnSpc>
            </a:pPr>
            <a:r>
              <a:rPr lang="en-US" dirty="0">
                <a:latin typeface="Agency FB" panose="020B0503020202020204" pitchFamily="34" charset="0"/>
              </a:rPr>
              <a:t>+91  620 421 838 </a:t>
            </a:r>
          </a:p>
        </p:txBody>
      </p:sp>
      <p:sp>
        <p:nvSpPr>
          <p:cNvPr id="35" name="Elipse 34">
            <a:extLst>
              <a:ext uri="{FF2B5EF4-FFF2-40B4-BE49-F238E27FC236}">
                <a16:creationId xmlns:a16="http://schemas.microsoft.com/office/drawing/2014/main" id="{1CF92903-0769-4C9E-9B76-33C4A6C7A79F}"/>
              </a:ext>
            </a:extLst>
          </p:cNvPr>
          <p:cNvSpPr/>
          <p:nvPr/>
        </p:nvSpPr>
        <p:spPr>
          <a:xfrm>
            <a:off x="1848489" y="699940"/>
            <a:ext cx="5447021" cy="970692"/>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latin typeface="Agency FB" panose="020B0503020202020204" pitchFamily="34" charset="0"/>
            </a:endParaRPr>
          </a:p>
        </p:txBody>
      </p:sp>
      <p:sp>
        <p:nvSpPr>
          <p:cNvPr id="36" name="Google Shape;11609;p20">
            <a:extLst>
              <a:ext uri="{FF2B5EF4-FFF2-40B4-BE49-F238E27FC236}">
                <a16:creationId xmlns:a16="http://schemas.microsoft.com/office/drawing/2014/main" id="{CEC58F4B-8798-4694-99BD-6EF174716328}"/>
              </a:ext>
            </a:extLst>
          </p:cNvPr>
          <p:cNvSpPr/>
          <p:nvPr/>
        </p:nvSpPr>
        <p:spPr>
          <a:xfrm>
            <a:off x="3439397" y="3001262"/>
            <a:ext cx="470653" cy="471173"/>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gency FB" panose="020B0503020202020204" pitchFamily="34" charset="0"/>
              <a:cs typeface="Arial"/>
              <a:sym typeface="Arial"/>
            </a:endParaRPr>
          </a:p>
        </p:txBody>
      </p:sp>
      <p:grpSp>
        <p:nvGrpSpPr>
          <p:cNvPr id="37" name="Google Shape;11610;p20">
            <a:extLst>
              <a:ext uri="{FF2B5EF4-FFF2-40B4-BE49-F238E27FC236}">
                <a16:creationId xmlns:a16="http://schemas.microsoft.com/office/drawing/2014/main" id="{D14D810B-961C-438A-9C6F-ED81658181E4}"/>
              </a:ext>
            </a:extLst>
          </p:cNvPr>
          <p:cNvGrpSpPr/>
          <p:nvPr/>
        </p:nvGrpSpPr>
        <p:grpSpPr>
          <a:xfrm>
            <a:off x="4339088" y="3001522"/>
            <a:ext cx="471173" cy="470653"/>
            <a:chOff x="3303268" y="3817349"/>
            <a:chExt cx="346056" cy="345674"/>
          </a:xfrm>
          <a:solidFill>
            <a:schemeClr val="tx1"/>
          </a:solidFill>
        </p:grpSpPr>
        <p:sp>
          <p:nvSpPr>
            <p:cNvPr id="38" name="Google Shape;11611;p20">
              <a:extLst>
                <a:ext uri="{FF2B5EF4-FFF2-40B4-BE49-F238E27FC236}">
                  <a16:creationId xmlns:a16="http://schemas.microsoft.com/office/drawing/2014/main" id="{D404EEBE-9BE0-4FE1-83F4-B17681A9F55B}"/>
                </a:ext>
              </a:extLst>
            </p:cNvPr>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gency FB" panose="020B0503020202020204" pitchFamily="34" charset="0"/>
                <a:cs typeface="Arial"/>
                <a:sym typeface="Arial"/>
              </a:endParaRPr>
            </a:p>
          </p:txBody>
        </p:sp>
        <p:sp>
          <p:nvSpPr>
            <p:cNvPr id="39" name="Google Shape;11612;p20">
              <a:extLst>
                <a:ext uri="{FF2B5EF4-FFF2-40B4-BE49-F238E27FC236}">
                  <a16:creationId xmlns:a16="http://schemas.microsoft.com/office/drawing/2014/main" id="{8D7C636C-CE98-42AA-9F67-841E190A49E2}"/>
                </a:ext>
              </a:extLst>
            </p:cNvPr>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gency FB" panose="020B0503020202020204" pitchFamily="34" charset="0"/>
                <a:cs typeface="Arial"/>
                <a:sym typeface="Arial"/>
              </a:endParaRPr>
            </a:p>
          </p:txBody>
        </p:sp>
        <p:sp>
          <p:nvSpPr>
            <p:cNvPr id="40" name="Google Shape;11613;p20">
              <a:extLst>
                <a:ext uri="{FF2B5EF4-FFF2-40B4-BE49-F238E27FC236}">
                  <a16:creationId xmlns:a16="http://schemas.microsoft.com/office/drawing/2014/main" id="{275DAFA1-40A1-469A-892F-8845DBC36386}"/>
                </a:ext>
              </a:extLst>
            </p:cNvPr>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gency FB" panose="020B0503020202020204" pitchFamily="34" charset="0"/>
                <a:cs typeface="Arial"/>
                <a:sym typeface="Arial"/>
              </a:endParaRPr>
            </a:p>
          </p:txBody>
        </p:sp>
        <p:sp>
          <p:nvSpPr>
            <p:cNvPr id="41" name="Google Shape;11614;p20">
              <a:extLst>
                <a:ext uri="{FF2B5EF4-FFF2-40B4-BE49-F238E27FC236}">
                  <a16:creationId xmlns:a16="http://schemas.microsoft.com/office/drawing/2014/main" id="{6C0A93F3-9BD7-400A-A8DB-8B53D89D2B27}"/>
                </a:ext>
              </a:extLst>
            </p:cNvPr>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gency FB" panose="020B0503020202020204" pitchFamily="34" charset="0"/>
                <a:cs typeface="Arial"/>
                <a:sym typeface="Arial"/>
              </a:endParaRPr>
            </a:p>
          </p:txBody>
        </p:sp>
      </p:grpSp>
      <p:grpSp>
        <p:nvGrpSpPr>
          <p:cNvPr id="42" name="Google Shape;11615;p20">
            <a:extLst>
              <a:ext uri="{FF2B5EF4-FFF2-40B4-BE49-F238E27FC236}">
                <a16:creationId xmlns:a16="http://schemas.microsoft.com/office/drawing/2014/main" id="{8F98A3E0-3E13-453D-8ECC-F9B212DF6AD8}"/>
              </a:ext>
            </a:extLst>
          </p:cNvPr>
          <p:cNvGrpSpPr/>
          <p:nvPr/>
        </p:nvGrpSpPr>
        <p:grpSpPr>
          <a:xfrm>
            <a:off x="5243796" y="3001522"/>
            <a:ext cx="471173" cy="470653"/>
            <a:chOff x="3752358" y="3817349"/>
            <a:chExt cx="346056" cy="345674"/>
          </a:xfrm>
          <a:solidFill>
            <a:schemeClr val="tx1"/>
          </a:solidFill>
        </p:grpSpPr>
        <p:sp>
          <p:nvSpPr>
            <p:cNvPr id="43" name="Google Shape;11616;p20">
              <a:extLst>
                <a:ext uri="{FF2B5EF4-FFF2-40B4-BE49-F238E27FC236}">
                  <a16:creationId xmlns:a16="http://schemas.microsoft.com/office/drawing/2014/main" id="{A31C8313-E51A-4AA1-BFEE-048E7F1BB5BC}"/>
                </a:ext>
              </a:extLst>
            </p:cNvPr>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gency FB" panose="020B0503020202020204" pitchFamily="34" charset="0"/>
                <a:cs typeface="Arial"/>
                <a:sym typeface="Arial"/>
              </a:endParaRPr>
            </a:p>
          </p:txBody>
        </p:sp>
        <p:sp>
          <p:nvSpPr>
            <p:cNvPr id="44" name="Google Shape;11617;p20">
              <a:extLst>
                <a:ext uri="{FF2B5EF4-FFF2-40B4-BE49-F238E27FC236}">
                  <a16:creationId xmlns:a16="http://schemas.microsoft.com/office/drawing/2014/main" id="{F9E93869-E6E9-4D30-9E74-8047EC858B32}"/>
                </a:ext>
              </a:extLst>
            </p:cNvPr>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gency FB" panose="020B0503020202020204" pitchFamily="34" charset="0"/>
                <a:cs typeface="Arial"/>
                <a:sym typeface="Arial"/>
              </a:endParaRPr>
            </a:p>
          </p:txBody>
        </p:sp>
        <p:sp>
          <p:nvSpPr>
            <p:cNvPr id="45" name="Google Shape;11618;p20">
              <a:extLst>
                <a:ext uri="{FF2B5EF4-FFF2-40B4-BE49-F238E27FC236}">
                  <a16:creationId xmlns:a16="http://schemas.microsoft.com/office/drawing/2014/main" id="{1353C508-8E3C-44C4-88A6-15CA5A41F543}"/>
                </a:ext>
              </a:extLst>
            </p:cNvPr>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gency FB" panose="020B0503020202020204" pitchFamily="34" charset="0"/>
                <a:cs typeface="Arial"/>
                <a:sym typeface="Arial"/>
              </a:endParaRPr>
            </a:p>
          </p:txBody>
        </p:sp>
        <p:sp>
          <p:nvSpPr>
            <p:cNvPr id="46" name="Google Shape;11619;p20">
              <a:extLst>
                <a:ext uri="{FF2B5EF4-FFF2-40B4-BE49-F238E27FC236}">
                  <a16:creationId xmlns:a16="http://schemas.microsoft.com/office/drawing/2014/main" id="{8FE8DD26-0F2B-4BD5-9582-7383740C1913}"/>
                </a:ext>
              </a:extLst>
            </p:cNvPr>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gency FB" panose="020B0503020202020204" pitchFamily="34" charset="0"/>
                <a:cs typeface="Arial"/>
                <a:sym typeface="Arial"/>
              </a:endParaRPr>
            </a:p>
          </p:txBody>
        </p:sp>
      </p:grpSp>
      <p:pic>
        <p:nvPicPr>
          <p:cNvPr id="48" name="Gráfico 47">
            <a:extLst>
              <a:ext uri="{FF2B5EF4-FFF2-40B4-BE49-F238E27FC236}">
                <a16:creationId xmlns:a16="http://schemas.microsoft.com/office/drawing/2014/main" id="{2241D294-45B7-417A-BDE0-0172FA66974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329365" y="1756563"/>
            <a:ext cx="270510" cy="270510"/>
          </a:xfrm>
          <a:prstGeom prst="rect">
            <a:avLst/>
          </a:prstGeom>
        </p:spPr>
      </p:pic>
      <p:pic>
        <p:nvPicPr>
          <p:cNvPr id="52" name="Gráfico 51">
            <a:extLst>
              <a:ext uri="{FF2B5EF4-FFF2-40B4-BE49-F238E27FC236}">
                <a16:creationId xmlns:a16="http://schemas.microsoft.com/office/drawing/2014/main" id="{75FD141E-D954-4A3C-BBF5-6B218B6E55F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97916" y="3472175"/>
            <a:ext cx="270510" cy="270510"/>
          </a:xfrm>
          <a:prstGeom prst="rect">
            <a:avLst/>
          </a:prstGeom>
        </p:spPr>
      </p:pic>
    </p:spTree>
    <p:extLst>
      <p:ext uri="{BB962C8B-B14F-4D97-AF65-F5344CB8AC3E}">
        <p14:creationId xmlns:p14="http://schemas.microsoft.com/office/powerpoint/2010/main" val="25208385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0E7527D7-A2EC-44FD-BB48-5B879B360D16}"/>
              </a:ext>
            </a:extLst>
          </p:cNvPr>
          <p:cNvSpPr>
            <a:spLocks noGrp="1"/>
          </p:cNvSpPr>
          <p:nvPr>
            <p:ph type="title"/>
          </p:nvPr>
        </p:nvSpPr>
        <p:spPr/>
        <p:txBody>
          <a:bodyPr/>
          <a:lstStyle/>
          <a:p>
            <a:r>
              <a:rPr lang="fa-IR" dirty="0">
                <a:cs typeface="B Nazanin" panose="00000700000000000000" pitchFamily="2" charset="-78"/>
              </a:rPr>
              <a:t>منابع جایگزین</a:t>
            </a:r>
            <a:endParaRPr lang="es-ES" dirty="0">
              <a:cs typeface="B Nazanin" panose="00000700000000000000" pitchFamily="2" charset="-78"/>
            </a:endParaRPr>
          </a:p>
        </p:txBody>
      </p:sp>
      <p:sp>
        <p:nvSpPr>
          <p:cNvPr id="5" name="Rayo 4">
            <a:extLst>
              <a:ext uri="{FF2B5EF4-FFF2-40B4-BE49-F238E27FC236}">
                <a16:creationId xmlns:a16="http://schemas.microsoft.com/office/drawing/2014/main" id="{60942D77-6F25-4575-BA98-65CDB083118E}"/>
              </a:ext>
            </a:extLst>
          </p:cNvPr>
          <p:cNvSpPr/>
          <p:nvPr/>
        </p:nvSpPr>
        <p:spPr>
          <a:xfrm flipH="1">
            <a:off x="1078786" y="1531873"/>
            <a:ext cx="1602769" cy="1602769"/>
          </a:xfrm>
          <a:prstGeom prst="lightningBol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cs typeface="B Nazanin" panose="00000700000000000000" pitchFamily="2" charset="-78"/>
            </a:endParaRPr>
          </a:p>
        </p:txBody>
      </p:sp>
      <p:sp>
        <p:nvSpPr>
          <p:cNvPr id="6" name="Estrella: 4 puntas 5">
            <a:extLst>
              <a:ext uri="{FF2B5EF4-FFF2-40B4-BE49-F238E27FC236}">
                <a16:creationId xmlns:a16="http://schemas.microsoft.com/office/drawing/2014/main" id="{169FB6ED-5992-476D-98B6-28736B268F8A}"/>
              </a:ext>
            </a:extLst>
          </p:cNvPr>
          <p:cNvSpPr/>
          <p:nvPr/>
        </p:nvSpPr>
        <p:spPr>
          <a:xfrm>
            <a:off x="3249636" y="1670574"/>
            <a:ext cx="1325366" cy="1325366"/>
          </a:xfrm>
          <a:prstGeom prst="star4">
            <a:avLst>
              <a:gd name="adj" fmla="val 5523"/>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cs typeface="B Nazanin" panose="00000700000000000000" pitchFamily="2" charset="-78"/>
            </a:endParaRPr>
          </a:p>
        </p:txBody>
      </p:sp>
      <p:sp>
        <p:nvSpPr>
          <p:cNvPr id="7" name="Estrella: 5 puntas 6">
            <a:extLst>
              <a:ext uri="{FF2B5EF4-FFF2-40B4-BE49-F238E27FC236}">
                <a16:creationId xmlns:a16="http://schemas.microsoft.com/office/drawing/2014/main" id="{57298424-FE0F-4A6F-89F6-7C41CBF9205D}"/>
              </a:ext>
            </a:extLst>
          </p:cNvPr>
          <p:cNvSpPr/>
          <p:nvPr/>
        </p:nvSpPr>
        <p:spPr>
          <a:xfrm>
            <a:off x="5143083" y="1670574"/>
            <a:ext cx="1325366" cy="1325366"/>
          </a:xfrm>
          <a:prstGeom prst="star5">
            <a:avLst>
              <a:gd name="adj" fmla="val 6477"/>
              <a:gd name="hf" fmla="val 105146"/>
              <a:gd name="vf" fmla="val 110557"/>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cs typeface="B Nazanin" panose="00000700000000000000" pitchFamily="2" charset="-78"/>
            </a:endParaRPr>
          </a:p>
        </p:txBody>
      </p:sp>
      <p:sp>
        <p:nvSpPr>
          <p:cNvPr id="8" name="Luna 7">
            <a:extLst>
              <a:ext uri="{FF2B5EF4-FFF2-40B4-BE49-F238E27FC236}">
                <a16:creationId xmlns:a16="http://schemas.microsoft.com/office/drawing/2014/main" id="{06FC9D6D-69CF-41F7-B595-67DC52053EF1}"/>
              </a:ext>
            </a:extLst>
          </p:cNvPr>
          <p:cNvSpPr/>
          <p:nvPr/>
        </p:nvSpPr>
        <p:spPr>
          <a:xfrm rot="18993611">
            <a:off x="7036531" y="1547013"/>
            <a:ext cx="786244" cy="1572488"/>
          </a:xfrm>
          <a:prstGeom prst="moon">
            <a:avLst>
              <a:gd name="adj" fmla="val 2160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cs typeface="B Nazanin" panose="00000700000000000000" pitchFamily="2" charset="-78"/>
            </a:endParaRPr>
          </a:p>
        </p:txBody>
      </p:sp>
      <p:sp>
        <p:nvSpPr>
          <p:cNvPr id="9" name="Diagrama de flujo: retraso 8">
            <a:extLst>
              <a:ext uri="{FF2B5EF4-FFF2-40B4-BE49-F238E27FC236}">
                <a16:creationId xmlns:a16="http://schemas.microsoft.com/office/drawing/2014/main" id="{6EFB6056-5E23-4D8C-A887-0F37402E7702}"/>
              </a:ext>
            </a:extLst>
          </p:cNvPr>
          <p:cNvSpPr/>
          <p:nvPr/>
        </p:nvSpPr>
        <p:spPr>
          <a:xfrm rot="16200000">
            <a:off x="1013069" y="3376122"/>
            <a:ext cx="1167631" cy="1036192"/>
          </a:xfrm>
          <a:prstGeom prst="flowChartDelay">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cs typeface="B Nazanin" panose="00000700000000000000" pitchFamily="2" charset="-78"/>
            </a:endParaRPr>
          </a:p>
        </p:txBody>
      </p:sp>
      <p:sp>
        <p:nvSpPr>
          <p:cNvPr id="10" name="Diagrama de flujo: combinar 9">
            <a:extLst>
              <a:ext uri="{FF2B5EF4-FFF2-40B4-BE49-F238E27FC236}">
                <a16:creationId xmlns:a16="http://schemas.microsoft.com/office/drawing/2014/main" id="{474D4719-ADBE-4715-AD64-11F768D86EF6}"/>
              </a:ext>
            </a:extLst>
          </p:cNvPr>
          <p:cNvSpPr/>
          <p:nvPr/>
        </p:nvSpPr>
        <p:spPr>
          <a:xfrm>
            <a:off x="2777263" y="3310402"/>
            <a:ext cx="630050" cy="1167632"/>
          </a:xfrm>
          <a:prstGeom prst="flowChartMerg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cs typeface="B Nazanin" panose="00000700000000000000" pitchFamily="2" charset="-78"/>
            </a:endParaRPr>
          </a:p>
        </p:txBody>
      </p:sp>
      <p:sp>
        <p:nvSpPr>
          <p:cNvPr id="11" name="Diagrama de flujo: documento 10">
            <a:extLst>
              <a:ext uri="{FF2B5EF4-FFF2-40B4-BE49-F238E27FC236}">
                <a16:creationId xmlns:a16="http://schemas.microsoft.com/office/drawing/2014/main" id="{C714FB73-E087-453B-800D-0C27DAF34FC3}"/>
              </a:ext>
            </a:extLst>
          </p:cNvPr>
          <p:cNvSpPr/>
          <p:nvPr/>
        </p:nvSpPr>
        <p:spPr>
          <a:xfrm>
            <a:off x="4069595" y="3314478"/>
            <a:ext cx="1730569" cy="1159481"/>
          </a:xfrm>
          <a:prstGeom prst="flowChartDocumen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cs typeface="B Nazanin" panose="00000700000000000000" pitchFamily="2" charset="-78"/>
            </a:endParaRPr>
          </a:p>
        </p:txBody>
      </p:sp>
      <p:sp>
        <p:nvSpPr>
          <p:cNvPr id="12" name="Diagrama de flujo: decisión 11">
            <a:extLst>
              <a:ext uri="{FF2B5EF4-FFF2-40B4-BE49-F238E27FC236}">
                <a16:creationId xmlns:a16="http://schemas.microsoft.com/office/drawing/2014/main" id="{4D7614E5-AACC-45B3-9878-F8F843B45875}"/>
              </a:ext>
            </a:extLst>
          </p:cNvPr>
          <p:cNvSpPr/>
          <p:nvPr/>
        </p:nvSpPr>
        <p:spPr>
          <a:xfrm>
            <a:off x="6462445" y="3340757"/>
            <a:ext cx="1652122" cy="1106922"/>
          </a:xfrm>
          <a:prstGeom prst="flowChartDecisio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cs typeface="B Nazanin" panose="00000700000000000000" pitchFamily="2" charset="-78"/>
            </a:endParaRPr>
          </a:p>
        </p:txBody>
      </p:sp>
    </p:spTree>
    <p:extLst>
      <p:ext uri="{BB962C8B-B14F-4D97-AF65-F5344CB8AC3E}">
        <p14:creationId xmlns:p14="http://schemas.microsoft.com/office/powerpoint/2010/main" val="228910642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BB21AD64-6A28-4ABC-869D-E7D353818652}"/>
              </a:ext>
            </a:extLst>
          </p:cNvPr>
          <p:cNvSpPr>
            <a:spLocks noGrp="1"/>
          </p:cNvSpPr>
          <p:nvPr>
            <p:ph type="title"/>
          </p:nvPr>
        </p:nvSpPr>
        <p:spPr/>
        <p:txBody>
          <a:bodyPr/>
          <a:lstStyle/>
          <a:p>
            <a:r>
              <a:rPr lang="fa-IR" dirty="0">
                <a:cs typeface="B Nazanin" panose="00000700000000000000" pitchFamily="2" charset="-78"/>
              </a:rPr>
              <a:t>منابع</a:t>
            </a:r>
            <a:endParaRPr lang="es-ES" dirty="0">
              <a:cs typeface="B Nazanin" panose="00000700000000000000" pitchFamily="2" charset="-78"/>
            </a:endParaRPr>
          </a:p>
        </p:txBody>
      </p:sp>
      <p:sp>
        <p:nvSpPr>
          <p:cNvPr id="5" name="Marcador de contenido 4">
            <a:extLst>
              <a:ext uri="{FF2B5EF4-FFF2-40B4-BE49-F238E27FC236}">
                <a16:creationId xmlns:a16="http://schemas.microsoft.com/office/drawing/2014/main" id="{A693EBEE-3969-44E7-81F3-9171A83DA3A9}"/>
              </a:ext>
            </a:extLst>
          </p:cNvPr>
          <p:cNvSpPr>
            <a:spLocks noGrp="1"/>
          </p:cNvSpPr>
          <p:nvPr>
            <p:ph idx="1"/>
          </p:nvPr>
        </p:nvSpPr>
        <p:spPr/>
        <p:txBody>
          <a:bodyPr>
            <a:normAutofit lnSpcReduction="10000"/>
          </a:bodyPr>
          <a:lstStyle/>
          <a:p>
            <a:pPr algn="r" rtl="1">
              <a:spcBef>
                <a:spcPts val="0"/>
              </a:spcBef>
            </a:pPr>
            <a:r>
              <a:rPr lang="fa-IR" dirty="0">
                <a:cs typeface="B Nazanin" panose="00000700000000000000" pitchFamily="2" charset="-78"/>
              </a:rPr>
              <a:t>آیا منابع موجود در این الگو را دوست داشتید؟ آنها را به صورت رایگان در سایر وب سایت های ما دریافت کنید:</a:t>
            </a:r>
          </a:p>
          <a:p>
            <a:pPr algn="r" rtl="1">
              <a:spcBef>
                <a:spcPts val="0"/>
              </a:spcBef>
            </a:pPr>
            <a:r>
              <a:rPr lang="fa-IR" sz="2100" dirty="0">
                <a:latin typeface="+mj-lt"/>
                <a:cs typeface="B Nazanin" panose="00000700000000000000" pitchFamily="2" charset="-78"/>
              </a:rPr>
              <a:t>بردارها</a:t>
            </a:r>
            <a:endParaRPr lang="en-US" sz="2100" dirty="0">
              <a:latin typeface="+mj-lt"/>
              <a:cs typeface="B Nazanin" panose="00000700000000000000" pitchFamily="2" charset="-78"/>
            </a:endParaRPr>
          </a:p>
          <a:p>
            <a:pPr marL="171450" indent="-171450" algn="r" rtl="1">
              <a:spcBef>
                <a:spcPts val="0"/>
              </a:spcBef>
              <a:buFont typeface="Arial" panose="020B0604020202020204" pitchFamily="34" charset="0"/>
              <a:buChar char="•"/>
            </a:pPr>
            <a:r>
              <a:rPr lang="fa-IR" dirty="0">
                <a:cs typeface="B Nazanin" panose="00000700000000000000" pitchFamily="2" charset="-78"/>
              </a:rPr>
              <a:t>قالب طراحی استوری های اینستاگرام تکنولوژی</a:t>
            </a:r>
          </a:p>
          <a:p>
            <a:pPr marL="171450" indent="-171450" algn="r" rtl="1">
              <a:spcBef>
                <a:spcPts val="0"/>
              </a:spcBef>
              <a:buFont typeface="Arial" panose="020B0604020202020204" pitchFamily="34" charset="0"/>
              <a:buChar char="•"/>
            </a:pPr>
            <a:endParaRPr lang="fa-IR" sz="2100" dirty="0">
              <a:latin typeface="+mj-lt"/>
              <a:cs typeface="B Nazanin" panose="00000700000000000000" pitchFamily="2" charset="-78"/>
            </a:endParaRPr>
          </a:p>
          <a:p>
            <a:pPr marL="171450" indent="-171450" algn="r" rtl="1">
              <a:spcBef>
                <a:spcPts val="0"/>
              </a:spcBef>
              <a:buFont typeface="Arial" panose="020B0604020202020204" pitchFamily="34" charset="0"/>
              <a:buChar char="•"/>
            </a:pPr>
            <a:r>
              <a:rPr lang="fa-IR" sz="2100" dirty="0">
                <a:latin typeface="+mj-lt"/>
                <a:cs typeface="B Nazanin" panose="00000700000000000000" pitchFamily="2" charset="-78"/>
              </a:rPr>
              <a:t>عکس</a:t>
            </a:r>
          </a:p>
          <a:p>
            <a:pPr marL="171450" indent="-171450">
              <a:spcBef>
                <a:spcPts val="0"/>
              </a:spcBef>
              <a:buFont typeface="Arial" panose="020B0604020202020204" pitchFamily="34" charset="0"/>
              <a:buChar char="•"/>
            </a:pPr>
            <a:r>
              <a:rPr lang="en-US" dirty="0">
                <a:cs typeface="B Nazanin" panose="00000700000000000000" pitchFamily="2" charset="-78"/>
                <a:hlinkClick r:id="rId2"/>
              </a:rPr>
              <a:t>Medium shot businesswoman in white shirt</a:t>
            </a:r>
            <a:endParaRPr lang="en-US" dirty="0">
              <a:cs typeface="B Nazanin" panose="00000700000000000000" pitchFamily="2" charset="-78"/>
            </a:endParaRPr>
          </a:p>
          <a:p>
            <a:pPr marL="171450" indent="-171450">
              <a:spcBef>
                <a:spcPts val="0"/>
              </a:spcBef>
              <a:buFont typeface="Arial" panose="020B0604020202020204" pitchFamily="34" charset="0"/>
              <a:buChar char="•"/>
            </a:pPr>
            <a:r>
              <a:rPr lang="en-US" dirty="0">
                <a:cs typeface="B Nazanin" panose="00000700000000000000" pitchFamily="2" charset="-78"/>
                <a:hlinkClick r:id="rId3"/>
              </a:rPr>
              <a:t>Flat lay creative business arrangement on white background with person taking notes</a:t>
            </a:r>
            <a:endParaRPr lang="en-US" dirty="0">
              <a:cs typeface="B Nazanin" panose="00000700000000000000" pitchFamily="2" charset="-78"/>
            </a:endParaRPr>
          </a:p>
          <a:p>
            <a:pPr marL="171450" indent="-171450">
              <a:spcBef>
                <a:spcPts val="0"/>
              </a:spcBef>
              <a:buFont typeface="Arial" panose="020B0604020202020204" pitchFamily="34" charset="0"/>
              <a:buChar char="•"/>
            </a:pPr>
            <a:r>
              <a:rPr lang="en-US" dirty="0">
                <a:cs typeface="B Nazanin" panose="00000700000000000000" pitchFamily="2" charset="-78"/>
                <a:hlinkClick r:id="rId4"/>
              </a:rPr>
              <a:t>Woman in white shirt sitting in car and talking at the phone</a:t>
            </a:r>
            <a:endParaRPr lang="en-US" dirty="0">
              <a:cs typeface="B Nazanin" panose="00000700000000000000" pitchFamily="2" charset="-78"/>
            </a:endParaRPr>
          </a:p>
          <a:p>
            <a:pPr marL="171450" indent="-171450">
              <a:spcBef>
                <a:spcPts val="0"/>
              </a:spcBef>
              <a:buFont typeface="Arial" panose="020B0604020202020204" pitchFamily="34" charset="0"/>
              <a:buChar char="•"/>
            </a:pPr>
            <a:r>
              <a:rPr lang="en-US" dirty="0">
                <a:cs typeface="B Nazanin" panose="00000700000000000000" pitchFamily="2" charset="-78"/>
                <a:hlinkClick r:id="rId5"/>
              </a:rPr>
              <a:t>Top view of team work at office </a:t>
            </a:r>
            <a:endParaRPr lang="en-US" dirty="0">
              <a:cs typeface="B Nazanin" panose="00000700000000000000" pitchFamily="2" charset="-78"/>
            </a:endParaRPr>
          </a:p>
          <a:p>
            <a:pPr marL="171450" indent="-171450">
              <a:spcBef>
                <a:spcPts val="0"/>
              </a:spcBef>
              <a:buFont typeface="Arial" panose="020B0604020202020204" pitchFamily="34" charset="0"/>
              <a:buChar char="•"/>
            </a:pPr>
            <a:r>
              <a:rPr lang="en-US" dirty="0">
                <a:cs typeface="B Nazanin" panose="00000700000000000000" pitchFamily="2" charset="-78"/>
                <a:hlinkClick r:id="rId6"/>
              </a:rPr>
              <a:t>Water bottle with assortment of pens and massage stone </a:t>
            </a:r>
            <a:endParaRPr lang="es-ES" dirty="0">
              <a:cs typeface="B Nazanin" panose="00000700000000000000" pitchFamily="2" charset="-78"/>
            </a:endParaRPr>
          </a:p>
          <a:p>
            <a:pPr marL="171450" indent="-171450">
              <a:spcBef>
                <a:spcPts val="0"/>
              </a:spcBef>
              <a:buFont typeface="Arial" panose="020B0604020202020204" pitchFamily="34" charset="0"/>
              <a:buChar char="•"/>
            </a:pPr>
            <a:r>
              <a:rPr lang="en-US" dirty="0">
                <a:cs typeface="B Nazanin" panose="00000700000000000000" pitchFamily="2" charset="-78"/>
                <a:hlinkClick r:id="rId7"/>
              </a:rPr>
              <a:t>Business woman working on laptop</a:t>
            </a:r>
            <a:endParaRPr lang="en-US" dirty="0">
              <a:cs typeface="B Nazanin" panose="00000700000000000000" pitchFamily="2" charset="-78"/>
            </a:endParaRPr>
          </a:p>
          <a:p>
            <a:pPr marL="171450" indent="-171450">
              <a:spcBef>
                <a:spcPts val="0"/>
              </a:spcBef>
              <a:buFont typeface="Arial" panose="020B0604020202020204" pitchFamily="34" charset="0"/>
              <a:buChar char="•"/>
            </a:pPr>
            <a:r>
              <a:rPr lang="en-US" dirty="0">
                <a:cs typeface="B Nazanin" panose="00000700000000000000" pitchFamily="2" charset="-78"/>
                <a:hlinkClick r:id="rId8"/>
              </a:rPr>
              <a:t>Beautiful young female architect drawing sketch on white paper over the wooden desk</a:t>
            </a:r>
            <a:endParaRPr lang="en-US" dirty="0">
              <a:cs typeface="B Nazanin" panose="00000700000000000000" pitchFamily="2" charset="-78"/>
            </a:endParaRPr>
          </a:p>
          <a:p>
            <a:pPr marL="171450" indent="-171450">
              <a:spcBef>
                <a:spcPts val="0"/>
              </a:spcBef>
              <a:buFont typeface="Arial" panose="020B0604020202020204" pitchFamily="34" charset="0"/>
              <a:buChar char="•"/>
            </a:pPr>
            <a:r>
              <a:rPr lang="en-US" dirty="0">
                <a:cs typeface="B Nazanin" panose="00000700000000000000" pitchFamily="2" charset="-78"/>
                <a:hlinkClick r:id="rId9"/>
              </a:rPr>
              <a:t>Young businesswoman discussing project with her male colleague on white paper over the desk</a:t>
            </a:r>
            <a:endParaRPr lang="en-US" dirty="0">
              <a:cs typeface="B Nazanin" panose="00000700000000000000" pitchFamily="2" charset="-78"/>
            </a:endParaRPr>
          </a:p>
          <a:p>
            <a:pPr marL="171450" indent="-171450">
              <a:spcBef>
                <a:spcPts val="0"/>
              </a:spcBef>
              <a:buFont typeface="Arial" panose="020B0604020202020204" pitchFamily="34" charset="0"/>
              <a:buChar char="•"/>
            </a:pPr>
            <a:r>
              <a:rPr lang="en-US" dirty="0">
                <a:cs typeface="B Nazanin" panose="00000700000000000000" pitchFamily="2" charset="-78"/>
                <a:hlinkClick r:id="rId10"/>
              </a:rPr>
              <a:t>Close-up of young businesswoman using digital tablet with coffee cup; laptop on wooden table</a:t>
            </a:r>
            <a:endParaRPr lang="en-US" dirty="0">
              <a:cs typeface="B Nazanin" panose="00000700000000000000" pitchFamily="2" charset="-78"/>
            </a:endParaRPr>
          </a:p>
          <a:p>
            <a:pPr marL="171450" indent="-171450">
              <a:spcBef>
                <a:spcPts val="0"/>
              </a:spcBef>
              <a:buFont typeface="Arial" panose="020B0604020202020204" pitchFamily="34" charset="0"/>
              <a:buChar char="•"/>
            </a:pPr>
            <a:r>
              <a:rPr lang="en-US" dirty="0">
                <a:cs typeface="B Nazanin" panose="00000700000000000000" pitchFamily="2" charset="-78"/>
                <a:hlinkClick r:id="rId11"/>
              </a:rPr>
              <a:t>Laptop with smartphone and blank frame</a:t>
            </a:r>
            <a:endParaRPr lang="en-US" dirty="0">
              <a:cs typeface="B Nazanin" panose="00000700000000000000" pitchFamily="2" charset="-78"/>
            </a:endParaRPr>
          </a:p>
          <a:p>
            <a:pPr marL="171450" indent="-171450">
              <a:spcBef>
                <a:spcPts val="0"/>
              </a:spcBef>
              <a:buFont typeface="Arial" panose="020B0604020202020204" pitchFamily="34" charset="0"/>
              <a:buChar char="•"/>
            </a:pPr>
            <a:r>
              <a:rPr lang="en-US" dirty="0">
                <a:cs typeface="B Nazanin" panose="00000700000000000000" pitchFamily="2" charset="-78"/>
                <a:hlinkClick r:id="rId12"/>
              </a:rPr>
              <a:t>Young business team working together in the office </a:t>
            </a:r>
            <a:endParaRPr lang="en-US" dirty="0">
              <a:cs typeface="B Nazanin" panose="00000700000000000000" pitchFamily="2" charset="-78"/>
            </a:endParaRPr>
          </a:p>
          <a:p>
            <a:pPr marL="171450" indent="-171450">
              <a:spcBef>
                <a:spcPts val="0"/>
              </a:spcBef>
              <a:buFont typeface="Arial" panose="020B0604020202020204" pitchFamily="34" charset="0"/>
              <a:buChar char="•"/>
            </a:pPr>
            <a:r>
              <a:rPr lang="en-US" dirty="0">
                <a:cs typeface="B Nazanin" panose="00000700000000000000" pitchFamily="2" charset="-78"/>
                <a:hlinkClick r:id="rId13"/>
              </a:rPr>
              <a:t>Young business man working at her desk with laptop</a:t>
            </a:r>
            <a:endParaRPr lang="en-US" dirty="0">
              <a:cs typeface="B Nazanin" panose="00000700000000000000" pitchFamily="2" charset="-78"/>
            </a:endParaRPr>
          </a:p>
          <a:p>
            <a:pPr marL="171450" indent="-171450">
              <a:spcBef>
                <a:spcPts val="0"/>
              </a:spcBef>
              <a:buFont typeface="Arial" panose="020B0604020202020204" pitchFamily="34" charset="0"/>
              <a:buChar char="•"/>
            </a:pPr>
            <a:r>
              <a:rPr lang="en-US" dirty="0">
                <a:cs typeface="B Nazanin" panose="00000700000000000000" pitchFamily="2" charset="-78"/>
                <a:hlinkClick r:id="rId14"/>
              </a:rPr>
              <a:t>African </a:t>
            </a:r>
            <a:r>
              <a:rPr lang="en-US" dirty="0" err="1">
                <a:cs typeface="B Nazanin" panose="00000700000000000000" pitchFamily="2" charset="-78"/>
                <a:hlinkClick r:id="rId14"/>
              </a:rPr>
              <a:t>american</a:t>
            </a:r>
            <a:r>
              <a:rPr lang="en-US" dirty="0">
                <a:cs typeface="B Nazanin" panose="00000700000000000000" pitchFamily="2" charset="-78"/>
                <a:hlinkClick r:id="rId14"/>
              </a:rPr>
              <a:t> man writing front view</a:t>
            </a:r>
            <a:endParaRPr lang="en-US" dirty="0">
              <a:cs typeface="B Nazanin" panose="00000700000000000000" pitchFamily="2" charset="-78"/>
            </a:endParaRPr>
          </a:p>
        </p:txBody>
      </p:sp>
    </p:spTree>
    <p:extLst>
      <p:ext uri="{BB962C8B-B14F-4D97-AF65-F5344CB8AC3E}">
        <p14:creationId xmlns:p14="http://schemas.microsoft.com/office/powerpoint/2010/main" val="34757651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algn="r" rtl="1"/>
            <a:r>
              <a:rPr lang="fa-IR" sz="1400" dirty="0">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9" name="Google Shape;1529;p70"/>
          <p:cNvSpPr txBox="1">
            <a:spLocks noGrp="1"/>
          </p:cNvSpPr>
          <p:nvPr>
            <p:ph type="ctr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از منابع گرافیکی قابل ویرایش ما استفاده کنید...</a:t>
            </a:r>
            <a:endParaRPr dirty="0">
              <a:cs typeface="B Nazanin" panose="00000700000000000000" pitchFamily="2" charset="-78"/>
            </a:endParaRPr>
          </a:p>
        </p:txBody>
      </p:sp>
      <p:sp>
        <p:nvSpPr>
          <p:cNvPr id="2" name="Subtitle 1">
            <a:extLst>
              <a:ext uri="{FF2B5EF4-FFF2-40B4-BE49-F238E27FC236}">
                <a16:creationId xmlns:a16="http://schemas.microsoft.com/office/drawing/2014/main" id="{75C21100-8D5B-8193-1F29-960C080C79CF}"/>
              </a:ext>
            </a:extLst>
          </p:cNvPr>
          <p:cNvSpPr>
            <a:spLocks noGrp="1"/>
          </p:cNvSpPr>
          <p:nvPr>
            <p:ph type="subTitle" idx="1"/>
          </p:nvPr>
        </p:nvSpPr>
        <p:spPr/>
        <p:txBody>
          <a:bodyPr/>
          <a:lstStyle/>
          <a:p>
            <a:endParaRPr lang="en-US"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Box 2">
            <a:extLst>
              <a:ext uri="{FF2B5EF4-FFF2-40B4-BE49-F238E27FC236}">
                <a16:creationId xmlns:a16="http://schemas.microsoft.com/office/drawing/2014/main" id="{92579EDA-1F2B-988E-CB67-F9D006570F9B}"/>
              </a:ext>
            </a:extLst>
          </p:cNvPr>
          <p:cNvSpPr txBox="1"/>
          <p:nvPr/>
        </p:nvSpPr>
        <p:spPr>
          <a:xfrm>
            <a:off x="3685569" y="269022"/>
            <a:ext cx="4572000" cy="369332"/>
          </a:xfrm>
          <a:prstGeom prst="rect">
            <a:avLst/>
          </a:prstGeom>
          <a:noFill/>
        </p:spPr>
        <p:txBody>
          <a:bodyPr wrap="square">
            <a:spAutoFit/>
          </a:bodyPr>
          <a:lstStyle/>
          <a:p>
            <a:pPr algn="r" rtl="1"/>
            <a:r>
              <a:rPr lang="fa-IR" sz="1800" dirty="0">
                <a:cs typeface="B Nazanin" panose="00000700000000000000" pitchFamily="2" charset="-78"/>
              </a:rPr>
              <a:t>نقشه های قاره:</a:t>
            </a:r>
            <a:endParaRPr lang="en-US" sz="1800"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0" name="Google Shape;12250;p21"/>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1" name="Google Shape;12251;p21"/>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2" name="Google Shape;12252;p21"/>
          <p:cNvSpPr/>
          <p:nvPr/>
        </p:nvSpPr>
        <p:spPr>
          <a:xfrm>
            <a:off x="199873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3" name="Google Shape;12253;p21"/>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4" name="Google Shape;12254;p21"/>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5" name="Google Shape;12255;p21"/>
          <p:cNvSpPr/>
          <p:nvPr/>
        </p:nvSpPr>
        <p:spPr>
          <a:xfrm>
            <a:off x="199873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6" name="Google Shape;12256;p21"/>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7" name="Google Shape;12257;p21"/>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8" name="Google Shape;12258;p21"/>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9" name="Google Shape;12259;p21"/>
          <p:cNvSpPr/>
          <p:nvPr/>
        </p:nvSpPr>
        <p:spPr>
          <a:xfrm>
            <a:off x="2132084"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60" name="Google Shape;12260;p21"/>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61" name="Google Shape;12261;p21"/>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62" name="Google Shape;12262;p21"/>
          <p:cNvSpPr/>
          <p:nvPr/>
        </p:nvSpPr>
        <p:spPr>
          <a:xfrm>
            <a:off x="2132084"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63" name="Google Shape;12263;p21"/>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64" name="Google Shape;12264;p21"/>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1000" b="0" i="0" u="none" strike="noStrike" kern="0" cap="none" spc="0" normalizeH="0" baseline="0" noProof="0">
                <a:ln>
                  <a:noFill/>
                </a:ln>
                <a:effectLst/>
                <a:uLnTx/>
                <a:uFillTx/>
                <a:latin typeface="Arial"/>
                <a:cs typeface="Arial"/>
                <a:sym typeface="Arial"/>
              </a:rPr>
              <a:t>Add the title here</a:t>
            </a:r>
            <a:endParaRPr kumimoji="0" sz="1000" b="0" i="0" u="none" strike="noStrike" kern="0" cap="none" spc="0" normalizeH="0" baseline="0" noProof="0">
              <a:ln>
                <a:noFill/>
              </a:ln>
              <a:effectLst/>
              <a:uLnTx/>
              <a:uFillTx/>
              <a:latin typeface="Arial"/>
              <a:cs typeface="Arial"/>
              <a:sym typeface="Arial"/>
            </a:endParaRPr>
          </a:p>
        </p:txBody>
      </p:sp>
      <p:grpSp>
        <p:nvGrpSpPr>
          <p:cNvPr id="12265" name="Google Shape;12265;p21"/>
          <p:cNvGrpSpPr/>
          <p:nvPr/>
        </p:nvGrpSpPr>
        <p:grpSpPr>
          <a:xfrm>
            <a:off x="1311648" y="1620631"/>
            <a:ext cx="197743" cy="197743"/>
            <a:chOff x="2676100" y="832575"/>
            <a:chExt cx="483125" cy="483125"/>
          </a:xfrm>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269" name="Google Shape;12269;p21"/>
          <p:cNvGrpSpPr/>
          <p:nvPr/>
        </p:nvGrpSpPr>
        <p:grpSpPr>
          <a:xfrm>
            <a:off x="2258621" y="1613606"/>
            <a:ext cx="204394" cy="197743"/>
            <a:chOff x="3270550" y="832575"/>
            <a:chExt cx="499375" cy="483125"/>
          </a:xfrm>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273" name="Google Shape;12273;p21"/>
          <p:cNvGrpSpPr/>
          <p:nvPr/>
        </p:nvGrpSpPr>
        <p:grpSpPr>
          <a:xfrm>
            <a:off x="3212214" y="1620657"/>
            <a:ext cx="197774" cy="197743"/>
            <a:chOff x="3270475" y="1427025"/>
            <a:chExt cx="483200" cy="483125"/>
          </a:xfrm>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2277" name="Google Shape;12277;p21"/>
          <p:cNvSpPr/>
          <p:nvPr/>
        </p:nvSpPr>
        <p:spPr>
          <a:xfrm>
            <a:off x="3212183" y="3615929"/>
            <a:ext cx="197784" cy="19774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78" name="Google Shape;12278;p21"/>
          <p:cNvSpPr/>
          <p:nvPr/>
        </p:nvSpPr>
        <p:spPr>
          <a:xfrm>
            <a:off x="1309717" y="3615924"/>
            <a:ext cx="199697" cy="19775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nvGrpSpPr>
          <p:cNvPr id="12279" name="Google Shape;12279;p21"/>
          <p:cNvGrpSpPr/>
          <p:nvPr/>
        </p:nvGrpSpPr>
        <p:grpSpPr>
          <a:xfrm>
            <a:off x="2258607" y="3617777"/>
            <a:ext cx="204425" cy="194059"/>
            <a:chOff x="6222125" y="2025975"/>
            <a:chExt cx="499450" cy="474125"/>
          </a:xfrm>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2283" name="Google Shape;12283;p21"/>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0" i="0" u="none" strike="noStrike" kern="0" cap="none" spc="0" normalizeH="0" baseline="0" noProof="0" dirty="0">
                <a:ln>
                  <a:noFill/>
                </a:ln>
                <a:effectLst/>
                <a:uLnTx/>
                <a:uFillTx/>
                <a:latin typeface="Arial"/>
                <a:cs typeface="Arial"/>
                <a:sym typeface="Arial"/>
              </a:rPr>
              <a:t>Text 1</a:t>
            </a:r>
            <a:endParaRPr kumimoji="0" sz="900" b="0" i="0" u="none" strike="noStrike" kern="0" cap="none" spc="0" normalizeH="0" baseline="0" noProof="0" dirty="0">
              <a:ln>
                <a:noFill/>
              </a:ln>
              <a:effectLst/>
              <a:uLnTx/>
              <a:uFillTx/>
              <a:latin typeface="Arial"/>
              <a:cs typeface="Arial"/>
              <a:sym typeface="Arial"/>
            </a:endParaRPr>
          </a:p>
        </p:txBody>
      </p:sp>
      <p:sp>
        <p:nvSpPr>
          <p:cNvPr id="12284" name="Google Shape;12284;p21"/>
          <p:cNvSpPr txBox="1"/>
          <p:nvPr/>
        </p:nvSpPr>
        <p:spPr>
          <a:xfrm>
            <a:off x="1998736"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0" i="0" u="none" strike="noStrike" kern="0" cap="none" spc="0" normalizeH="0" baseline="0" noProof="0">
                <a:ln>
                  <a:noFill/>
                </a:ln>
                <a:effectLst/>
                <a:uLnTx/>
                <a:uFillTx/>
                <a:latin typeface="Arial"/>
                <a:cs typeface="Arial"/>
                <a:sym typeface="Arial"/>
              </a:rPr>
              <a:t>Text 2</a:t>
            </a:r>
            <a:endParaRPr kumimoji="0" sz="900" b="0" i="0" u="none" strike="noStrike" kern="0" cap="none" spc="0" normalizeH="0" baseline="0" noProof="0">
              <a:ln>
                <a:noFill/>
              </a:ln>
              <a:effectLst/>
              <a:uLnTx/>
              <a:uFillTx/>
              <a:latin typeface="Arial"/>
              <a:cs typeface="Arial"/>
              <a:sym typeface="Arial"/>
            </a:endParaRPr>
          </a:p>
        </p:txBody>
      </p:sp>
      <p:sp>
        <p:nvSpPr>
          <p:cNvPr id="12285" name="Google Shape;12285;p21"/>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0" i="0" u="none" strike="noStrike" kern="0" cap="none" spc="0" normalizeH="0" baseline="0" noProof="0">
                <a:ln>
                  <a:noFill/>
                </a:ln>
                <a:effectLst/>
                <a:uLnTx/>
                <a:uFillTx/>
                <a:latin typeface="Arial"/>
                <a:cs typeface="Arial"/>
                <a:sym typeface="Arial"/>
              </a:rPr>
              <a:t>Text 3</a:t>
            </a:r>
            <a:endParaRPr kumimoji="0" sz="900" b="0" i="0" u="none" strike="noStrike" kern="0" cap="none" spc="0" normalizeH="0" baseline="0" noProof="0">
              <a:ln>
                <a:noFill/>
              </a:ln>
              <a:effectLst/>
              <a:uLnTx/>
              <a:uFillTx/>
              <a:latin typeface="Arial"/>
              <a:cs typeface="Arial"/>
              <a:sym typeface="Arial"/>
            </a:endParaRPr>
          </a:p>
        </p:txBody>
      </p:sp>
      <p:sp>
        <p:nvSpPr>
          <p:cNvPr id="12286" name="Google Shape;12286;p21"/>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0" i="0" u="none" strike="noStrike" kern="0" cap="none" spc="0" normalizeH="0" baseline="0" noProof="0">
                <a:ln>
                  <a:noFill/>
                </a:ln>
                <a:effectLst/>
                <a:uLnTx/>
                <a:uFillTx/>
                <a:latin typeface="Arial"/>
                <a:cs typeface="Arial"/>
                <a:sym typeface="Arial"/>
              </a:rPr>
              <a:t>Text 4</a:t>
            </a:r>
            <a:endParaRPr kumimoji="0" sz="900" b="0" i="0" u="none" strike="noStrike" kern="0" cap="none" spc="0" normalizeH="0" baseline="0" noProof="0">
              <a:ln>
                <a:noFill/>
              </a:ln>
              <a:effectLst/>
              <a:uLnTx/>
              <a:uFillTx/>
              <a:latin typeface="Arial"/>
              <a:cs typeface="Arial"/>
              <a:sym typeface="Arial"/>
            </a:endParaRPr>
          </a:p>
        </p:txBody>
      </p:sp>
      <p:sp>
        <p:nvSpPr>
          <p:cNvPr id="12287" name="Google Shape;12287;p21"/>
          <p:cNvSpPr txBox="1"/>
          <p:nvPr/>
        </p:nvSpPr>
        <p:spPr>
          <a:xfrm>
            <a:off x="1998684"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0" i="0" u="none" strike="noStrike" kern="0" cap="none" spc="0" normalizeH="0" baseline="0" noProof="0">
                <a:ln>
                  <a:noFill/>
                </a:ln>
                <a:effectLst/>
                <a:uLnTx/>
                <a:uFillTx/>
                <a:latin typeface="Arial"/>
                <a:cs typeface="Arial"/>
                <a:sym typeface="Arial"/>
              </a:rPr>
              <a:t>Text 5</a:t>
            </a:r>
            <a:endParaRPr kumimoji="0" sz="900" b="0" i="0" u="none" strike="noStrike" kern="0" cap="none" spc="0" normalizeH="0" baseline="0" noProof="0">
              <a:ln>
                <a:noFill/>
              </a:ln>
              <a:effectLst/>
              <a:uLnTx/>
              <a:uFillTx/>
              <a:latin typeface="Arial"/>
              <a:cs typeface="Arial"/>
              <a:sym typeface="Arial"/>
            </a:endParaRPr>
          </a:p>
        </p:txBody>
      </p:sp>
      <p:sp>
        <p:nvSpPr>
          <p:cNvPr id="12288" name="Google Shape;12288;p21"/>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0" i="0" u="none" strike="noStrike" kern="0" cap="none" spc="0" normalizeH="0" baseline="0" noProof="0">
                <a:ln>
                  <a:noFill/>
                </a:ln>
                <a:effectLst/>
                <a:uLnTx/>
                <a:uFillTx/>
                <a:latin typeface="Arial"/>
                <a:cs typeface="Arial"/>
                <a:sym typeface="Arial"/>
              </a:rPr>
              <a:t>Text 6</a:t>
            </a:r>
            <a:endParaRPr kumimoji="0" sz="900" b="0" i="0" u="none" strike="noStrike" kern="0" cap="none" spc="0" normalizeH="0" baseline="0" noProof="0">
              <a:ln>
                <a:noFill/>
              </a:ln>
              <a:effectLst/>
              <a:uLnTx/>
              <a:uFillTx/>
              <a:latin typeface="Arial"/>
              <a:cs typeface="Arial"/>
              <a:sym typeface="Arial"/>
            </a:endParaRPr>
          </a:p>
        </p:txBody>
      </p:sp>
      <p:sp>
        <p:nvSpPr>
          <p:cNvPr id="12289" name="Google Shape;12289;p21"/>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0" name="Google Shape;12290;p21"/>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1" name="Google Shape;12291;p21"/>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2" name="Google Shape;12292;p21"/>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3" name="Google Shape;12293;p21"/>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4" name="Google Shape;12294;p21"/>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5" name="Google Shape;12295;p21"/>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6" name="Google Shape;12296;p21"/>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7" name="Google Shape;12297;p21"/>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8" name="Google Shape;12298;p21"/>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9" name="Google Shape;12299;p21"/>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00" name="Google Shape;12300;p21"/>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cxnSp>
        <p:nvCxnSpPr>
          <p:cNvPr id="12301" name="Google Shape;12301;p21"/>
          <p:cNvCxnSpPr>
            <a:stCxn id="12289" idx="4"/>
            <a:endCxn id="12295"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2307" name="Google Shape;12307;p21"/>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08" name="Google Shape;12308;p21"/>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09" name="Google Shape;12309;p21"/>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0" name="Google Shape;12310;p21"/>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1" name="Google Shape;12311;p21"/>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2" name="Google Shape;12312;p21"/>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3" name="Google Shape;12313;p21"/>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4" name="Google Shape;12314;p21"/>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5" name="Google Shape;12315;p21"/>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6" name="Google Shape;12316;p21"/>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7" name="Google Shape;12317;p21"/>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8" name="Google Shape;12318;p21"/>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9" name="Google Shape;12319;p21"/>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20" name="Google Shape;12320;p21"/>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21" name="Google Shape;12321;p21"/>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22" name="Google Shape;12322;p21"/>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effectLst/>
                <a:uLnTx/>
                <a:uFillTx/>
                <a:latin typeface="Arial"/>
                <a:cs typeface="Arial"/>
                <a:sym typeface="Arial"/>
              </a:rPr>
              <a:t>2016</a:t>
            </a:r>
            <a:endParaRPr kumimoji="0" sz="900" b="1" i="0" u="none" strike="noStrike" kern="0" cap="none" spc="0" normalizeH="0" baseline="0" noProof="0">
              <a:ln>
                <a:noFill/>
              </a:ln>
              <a:effectLst/>
              <a:uLnTx/>
              <a:uFillTx/>
              <a:latin typeface="Arial"/>
              <a:cs typeface="Arial"/>
              <a:sym typeface="Arial"/>
            </a:endParaRPr>
          </a:p>
        </p:txBody>
      </p:sp>
      <p:sp>
        <p:nvSpPr>
          <p:cNvPr id="12323" name="Google Shape;12323;p21"/>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24" name="Google Shape;12324;p21"/>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25" name="Google Shape;12325;p21"/>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26" name="Google Shape;12326;p21"/>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27" name="Google Shape;12327;p21"/>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cxnSp>
        <p:nvCxnSpPr>
          <p:cNvPr id="12328" name="Google Shape;12328;p21"/>
          <p:cNvCxnSpPr>
            <a:stCxn id="12317" idx="0"/>
            <a:endCxn id="12323"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31" name="Google Shape;12331;p21"/>
          <p:cNvCxnSpPr>
            <a:stCxn id="12320" idx="4"/>
            <a:endCxn id="12326"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2332" name="Google Shape;12332;p21"/>
          <p:cNvCxnSpPr>
            <a:stCxn id="12321" idx="4"/>
            <a:endCxn id="12327"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2333" name="Google Shape;12333;p21"/>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effectLst/>
                <a:uLnTx/>
                <a:uFillTx/>
                <a:latin typeface="Arial"/>
                <a:cs typeface="Arial"/>
                <a:sym typeface="Arial"/>
              </a:rPr>
              <a:t>2017</a:t>
            </a:r>
            <a:endParaRPr kumimoji="0" sz="900" b="1" i="0" u="none" strike="noStrike" kern="0" cap="none" spc="0" normalizeH="0" baseline="0" noProof="0">
              <a:ln>
                <a:noFill/>
              </a:ln>
              <a:effectLst/>
              <a:uLnTx/>
              <a:uFillTx/>
              <a:latin typeface="Arial"/>
              <a:cs typeface="Arial"/>
              <a:sym typeface="Arial"/>
            </a:endParaRPr>
          </a:p>
        </p:txBody>
      </p:sp>
      <p:sp>
        <p:nvSpPr>
          <p:cNvPr id="12334" name="Google Shape;12334;p21"/>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effectLst/>
                <a:uLnTx/>
                <a:uFillTx/>
                <a:latin typeface="Arial"/>
                <a:cs typeface="Arial"/>
                <a:sym typeface="Arial"/>
              </a:rPr>
              <a:t>2018</a:t>
            </a:r>
            <a:endParaRPr kumimoji="0" sz="900" b="1" i="0" u="none" strike="noStrike" kern="0" cap="none" spc="0" normalizeH="0" baseline="0" noProof="0">
              <a:ln>
                <a:noFill/>
              </a:ln>
              <a:effectLst/>
              <a:uLnTx/>
              <a:uFillTx/>
              <a:latin typeface="Arial"/>
              <a:cs typeface="Arial"/>
              <a:sym typeface="Arial"/>
            </a:endParaRPr>
          </a:p>
        </p:txBody>
      </p:sp>
      <p:sp>
        <p:nvSpPr>
          <p:cNvPr id="12335" name="Google Shape;12335;p21"/>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effectLst/>
                <a:uLnTx/>
                <a:uFillTx/>
                <a:latin typeface="Arial"/>
                <a:cs typeface="Arial"/>
                <a:sym typeface="Arial"/>
              </a:rPr>
              <a:t>2019</a:t>
            </a:r>
            <a:endParaRPr kumimoji="0" sz="900" b="1" i="0" u="none" strike="noStrike" kern="0" cap="none" spc="0" normalizeH="0" baseline="0" noProof="0">
              <a:ln>
                <a:noFill/>
              </a:ln>
              <a:effectLst/>
              <a:uLnTx/>
              <a:uFillTx/>
              <a:latin typeface="Arial"/>
              <a:cs typeface="Arial"/>
              <a:sym typeface="Arial"/>
            </a:endParaRPr>
          </a:p>
        </p:txBody>
      </p:sp>
      <p:sp>
        <p:nvSpPr>
          <p:cNvPr id="12336" name="Google Shape;12336;p21"/>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effectLst/>
                <a:uLnTx/>
                <a:uFillTx/>
                <a:latin typeface="Arial"/>
                <a:cs typeface="Arial"/>
                <a:sym typeface="Arial"/>
              </a:rPr>
              <a:t>2020</a:t>
            </a:r>
            <a:endParaRPr kumimoji="0" sz="900" b="1" i="0" u="none" strike="noStrike" kern="0" cap="none" spc="0" normalizeH="0" baseline="0" noProof="0">
              <a:ln>
                <a:noFill/>
              </a:ln>
              <a:effectLst/>
              <a:uLnTx/>
              <a:uFillTx/>
              <a:latin typeface="Arial"/>
              <a:cs typeface="Arial"/>
              <a:sym typeface="Arial"/>
            </a:endParaRPr>
          </a:p>
        </p:txBody>
      </p:sp>
      <p:sp>
        <p:nvSpPr>
          <p:cNvPr id="12337" name="Google Shape;12337;p21"/>
          <p:cNvSpPr/>
          <p:nvPr/>
        </p:nvSpPr>
        <p:spPr>
          <a:xfrm>
            <a:off x="6865977" y="3729422"/>
            <a:ext cx="204488" cy="205025"/>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nvGrpSpPr>
          <p:cNvPr id="12338" name="Google Shape;12338;p21"/>
          <p:cNvGrpSpPr/>
          <p:nvPr/>
        </p:nvGrpSpPr>
        <p:grpSpPr>
          <a:xfrm>
            <a:off x="5307356" y="3748469"/>
            <a:ext cx="206115" cy="206115"/>
            <a:chOff x="1049375" y="2680675"/>
            <a:chExt cx="297725" cy="297725"/>
          </a:xfrm>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341" name="Google Shape;12341;p21"/>
          <p:cNvGrpSpPr/>
          <p:nvPr/>
        </p:nvGrpSpPr>
        <p:grpSpPr>
          <a:xfrm>
            <a:off x="7653299" y="1758852"/>
            <a:ext cx="205578" cy="204332"/>
            <a:chOff x="5045775" y="1946400"/>
            <a:chExt cx="296950" cy="295150"/>
          </a:xfrm>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344" name="Google Shape;12344;p21"/>
          <p:cNvGrpSpPr/>
          <p:nvPr/>
        </p:nvGrpSpPr>
        <p:grpSpPr>
          <a:xfrm>
            <a:off x="6076163" y="1764541"/>
            <a:ext cx="205042" cy="204505"/>
            <a:chOff x="3599700" y="1954475"/>
            <a:chExt cx="296175" cy="295400"/>
          </a:xfrm>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348" name="Google Shape;12348;p21"/>
          <p:cNvGrpSpPr/>
          <p:nvPr/>
        </p:nvGrpSpPr>
        <p:grpSpPr>
          <a:xfrm>
            <a:off x="4485399" y="1783308"/>
            <a:ext cx="205596" cy="155421"/>
            <a:chOff x="3962775" y="1990700"/>
            <a:chExt cx="296975" cy="224500"/>
          </a:xfrm>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2353" name="Google Shape;12353;p21"/>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effectLst/>
                <a:uLnTx/>
                <a:uFillTx/>
                <a:latin typeface="Arial"/>
                <a:cs typeface="Arial"/>
                <a:sym typeface="Arial"/>
              </a:rPr>
              <a:t>“Despite being red, Mars is actually a very cold place”</a:t>
            </a:r>
            <a:endParaRPr kumimoji="0" sz="800" b="0" i="0" u="none" strike="noStrike" kern="0" cap="none" spc="0" normalizeH="0" baseline="0" noProof="0">
              <a:ln>
                <a:noFill/>
              </a:ln>
              <a:effectLst/>
              <a:uLnTx/>
              <a:uFillTx/>
              <a:latin typeface="Arial"/>
              <a:cs typeface="Arial"/>
              <a:sym typeface="Arial"/>
            </a:endParaRPr>
          </a:p>
        </p:txBody>
      </p:sp>
      <p:sp>
        <p:nvSpPr>
          <p:cNvPr id="12354" name="Google Shape;12354;p21"/>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effectLst/>
                <a:uLnTx/>
                <a:uFillTx/>
                <a:latin typeface="Arial"/>
                <a:cs typeface="Arial"/>
                <a:sym typeface="Arial"/>
              </a:rPr>
              <a:t>“Mercury is closest planet to the Sun and the smallest”</a:t>
            </a:r>
            <a:endParaRPr kumimoji="0" sz="800" b="0" i="0" u="none" strike="noStrike" kern="0" cap="none" spc="0" normalizeH="0" baseline="0" noProof="0">
              <a:ln>
                <a:noFill/>
              </a:ln>
              <a:effectLst/>
              <a:uLnTx/>
              <a:uFillTx/>
              <a:latin typeface="Arial"/>
              <a:cs typeface="Arial"/>
              <a:sym typeface="Arial"/>
            </a:endParaRPr>
          </a:p>
        </p:txBody>
      </p:sp>
      <p:sp>
        <p:nvSpPr>
          <p:cNvPr id="12355" name="Google Shape;12355;p21"/>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effectLst/>
                <a:uLnTx/>
                <a:uFillTx/>
                <a:latin typeface="Arial"/>
                <a:cs typeface="Arial"/>
                <a:sym typeface="Arial"/>
              </a:rPr>
              <a:t>“Neptune is the farthest-known planet from the Sun”</a:t>
            </a:r>
            <a:endParaRPr kumimoji="0" sz="800" b="0" i="0" u="none" strike="noStrike" kern="0" cap="none" spc="0" normalizeH="0" baseline="0" noProof="0">
              <a:ln>
                <a:noFill/>
              </a:ln>
              <a:effectLst/>
              <a:uLnTx/>
              <a:uFillTx/>
              <a:latin typeface="Arial"/>
              <a:cs typeface="Arial"/>
              <a:sym typeface="Arial"/>
            </a:endParaRPr>
          </a:p>
        </p:txBody>
      </p:sp>
      <p:sp>
        <p:nvSpPr>
          <p:cNvPr id="12356" name="Google Shape;12356;p21"/>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effectLst/>
                <a:uLnTx/>
                <a:uFillTx/>
                <a:latin typeface="Arial"/>
                <a:cs typeface="Arial"/>
                <a:sym typeface="Arial"/>
              </a:rPr>
              <a:t>“Saturn is a gas giant and has several rings”</a:t>
            </a:r>
            <a:endParaRPr kumimoji="0" sz="800" b="0" i="0" u="none" strike="noStrike" kern="0" cap="none" spc="0" normalizeH="0" baseline="0" noProof="0">
              <a:ln>
                <a:noFill/>
              </a:ln>
              <a:effectLst/>
              <a:uLnTx/>
              <a:uFillTx/>
              <a:latin typeface="Arial"/>
              <a:cs typeface="Arial"/>
              <a:sym typeface="Arial"/>
            </a:endParaRPr>
          </a:p>
        </p:txBody>
      </p:sp>
      <p:sp>
        <p:nvSpPr>
          <p:cNvPr id="12357" name="Google Shape;12357;p21"/>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effectLst/>
                <a:uLnTx/>
                <a:uFillTx/>
                <a:latin typeface="Arial"/>
                <a:cs typeface="Arial"/>
                <a:sym typeface="Arial"/>
              </a:rPr>
              <a:t>“Venus is the second planet from the Sun and is terribly hot”</a:t>
            </a:r>
            <a:endParaRPr kumimoji="0" sz="800" b="0" i="0" u="none" strike="noStrike" kern="0" cap="none" spc="0" normalizeH="0" baseline="0" noProof="0">
              <a:ln>
                <a:noFill/>
              </a:ln>
              <a:effectLst/>
              <a:uLnTx/>
              <a:uFillTx/>
              <a:latin typeface="Arial"/>
              <a:cs typeface="Arial"/>
              <a:sym typeface="Aria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2362"/>
        <p:cNvGrpSpPr/>
        <p:nvPr/>
      </p:nvGrpSpPr>
      <p:grpSpPr>
        <a:xfrm>
          <a:off x="0" y="0"/>
          <a:ext cx="0" cy="0"/>
          <a:chOff x="0" y="0"/>
          <a:chExt cx="0" cy="0"/>
        </a:xfrm>
      </p:grpSpPr>
      <p:sp>
        <p:nvSpPr>
          <p:cNvPr id="12363" name="Google Shape;12363;p22"/>
          <p:cNvSpPr/>
          <p:nvPr/>
        </p:nvSpPr>
        <p:spPr>
          <a:xfrm>
            <a:off x="1048350" y="4002146"/>
            <a:ext cx="1655700" cy="73800"/>
          </a:xfrm>
          <a:prstGeom prst="rect">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nvGrpSpPr>
          <p:cNvPr id="12364" name="Google Shape;12364;p22"/>
          <p:cNvGrpSpPr/>
          <p:nvPr/>
        </p:nvGrpSpPr>
        <p:grpSpPr>
          <a:xfrm>
            <a:off x="1494592" y="1585529"/>
            <a:ext cx="763219" cy="763219"/>
            <a:chOff x="4049800" y="640400"/>
            <a:chExt cx="858900" cy="858900"/>
          </a:xfrm>
        </p:grpSpPr>
        <p:sp>
          <p:nvSpPr>
            <p:cNvPr id="12365" name="Google Shape;12365;p22"/>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66" name="Google Shape;12366;p22"/>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2367" name="Google Shape;12367;p22"/>
          <p:cNvSpPr/>
          <p:nvPr/>
        </p:nvSpPr>
        <p:spPr>
          <a:xfrm>
            <a:off x="1210102" y="2569615"/>
            <a:ext cx="1332000" cy="1131600"/>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68" name="Google Shape;12368;p22"/>
          <p:cNvSpPr/>
          <p:nvPr/>
        </p:nvSpPr>
        <p:spPr>
          <a:xfrm>
            <a:off x="1759085" y="3921942"/>
            <a:ext cx="234300" cy="2343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cxnSp>
        <p:nvCxnSpPr>
          <p:cNvPr id="12369" name="Google Shape;12369;p22"/>
          <p:cNvCxnSpPr>
            <a:stCxn id="12365" idx="4"/>
            <a:endCxn id="12367" idx="0"/>
          </p:cNvCxnSpPr>
          <p:nvPr/>
        </p:nvCxnSpPr>
        <p:spPr>
          <a:xfrm>
            <a:off x="1876201" y="2348748"/>
            <a:ext cx="0" cy="220800"/>
          </a:xfrm>
          <a:prstGeom prst="straightConnector1">
            <a:avLst/>
          </a:prstGeom>
          <a:noFill/>
          <a:ln w="9525" cap="flat" cmpd="sng">
            <a:solidFill>
              <a:srgbClr val="D7DFE5"/>
            </a:solidFill>
            <a:prstDash val="solid"/>
            <a:round/>
            <a:headEnd type="none" w="med" len="med"/>
            <a:tailEnd type="none" w="med" len="med"/>
          </a:ln>
        </p:spPr>
      </p:cxnSp>
      <p:cxnSp>
        <p:nvCxnSpPr>
          <p:cNvPr id="12370" name="Google Shape;12370;p22"/>
          <p:cNvCxnSpPr/>
          <p:nvPr/>
        </p:nvCxnSpPr>
        <p:spPr>
          <a:xfrm>
            <a:off x="1876179" y="3701065"/>
            <a:ext cx="0" cy="220800"/>
          </a:xfrm>
          <a:prstGeom prst="straightConnector1">
            <a:avLst/>
          </a:prstGeom>
          <a:noFill/>
          <a:ln w="9525" cap="flat" cmpd="sng">
            <a:solidFill>
              <a:srgbClr val="D7DFE5"/>
            </a:solidFill>
            <a:prstDash val="solid"/>
            <a:round/>
            <a:headEnd type="none" w="med" len="med"/>
            <a:tailEnd type="none" w="med" len="med"/>
          </a:ln>
        </p:spPr>
      </p:cxnSp>
      <p:sp>
        <p:nvSpPr>
          <p:cNvPr id="12371" name="Google Shape;12371;p22"/>
          <p:cNvSpPr txBox="1"/>
          <p:nvPr/>
        </p:nvSpPr>
        <p:spPr>
          <a:xfrm>
            <a:off x="1297398" y="3117684"/>
            <a:ext cx="1157700" cy="452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dirty="0">
                <a:ln>
                  <a:noFill/>
                </a:ln>
                <a:effectLst/>
                <a:uLnTx/>
                <a:uFillTx/>
                <a:latin typeface="Arial"/>
                <a:cs typeface="Arial"/>
                <a:sym typeface="Arial"/>
              </a:rPr>
              <a:t>“Mercury is closest planet to the Sun and the smallest”</a:t>
            </a:r>
            <a:endParaRPr kumimoji="0" sz="800" b="0" i="0" u="none" strike="noStrike" kern="0" cap="none" spc="0" normalizeH="0" baseline="0" noProof="0" dirty="0">
              <a:ln>
                <a:noFill/>
              </a:ln>
              <a:effectLst/>
              <a:uLnTx/>
              <a:uFillTx/>
              <a:latin typeface="Arial"/>
              <a:cs typeface="Arial"/>
              <a:sym typeface="Arial"/>
            </a:endParaRPr>
          </a:p>
        </p:txBody>
      </p:sp>
      <p:cxnSp>
        <p:nvCxnSpPr>
          <p:cNvPr id="12372" name="Google Shape;12372;p22"/>
          <p:cNvCxnSpPr/>
          <p:nvPr/>
        </p:nvCxnSpPr>
        <p:spPr>
          <a:xfrm>
            <a:off x="1621737" y="2986921"/>
            <a:ext cx="508800" cy="0"/>
          </a:xfrm>
          <a:prstGeom prst="straightConnector1">
            <a:avLst/>
          </a:prstGeom>
          <a:noFill/>
          <a:ln w="19050" cap="flat" cmpd="sng">
            <a:solidFill>
              <a:srgbClr val="A5B7C6"/>
            </a:solidFill>
            <a:prstDash val="solid"/>
            <a:round/>
            <a:headEnd type="none" w="med" len="med"/>
            <a:tailEnd type="none" w="med" len="med"/>
          </a:ln>
        </p:spPr>
      </p:cxnSp>
      <p:sp>
        <p:nvSpPr>
          <p:cNvPr id="12373" name="Google Shape;12373;p22"/>
          <p:cNvSpPr txBox="1"/>
          <p:nvPr/>
        </p:nvSpPr>
        <p:spPr>
          <a:xfrm>
            <a:off x="1454136" y="2733216"/>
            <a:ext cx="844200" cy="2208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1" i="0" u="none" strike="noStrike" kern="0" cap="none" spc="0" normalizeH="0" baseline="0" noProof="0">
                <a:ln>
                  <a:noFill/>
                </a:ln>
                <a:effectLst/>
                <a:uLnTx/>
                <a:uFillTx/>
                <a:latin typeface="Arial"/>
                <a:cs typeface="Arial"/>
                <a:sym typeface="Arial"/>
              </a:rPr>
              <a:t>TITLE 1</a:t>
            </a:r>
            <a:endParaRPr kumimoji="0" sz="800" b="1" i="0" u="none" strike="noStrike" kern="0" cap="none" spc="0" normalizeH="0" baseline="0" noProof="0">
              <a:ln>
                <a:noFill/>
              </a:ln>
              <a:effectLst/>
              <a:uLnTx/>
              <a:uFillTx/>
              <a:latin typeface="Arial"/>
              <a:cs typeface="Arial"/>
              <a:sym typeface="Arial"/>
            </a:endParaRPr>
          </a:p>
        </p:txBody>
      </p:sp>
      <p:sp>
        <p:nvSpPr>
          <p:cNvPr id="12374" name="Google Shape;12374;p22"/>
          <p:cNvSpPr txBox="1"/>
          <p:nvPr/>
        </p:nvSpPr>
        <p:spPr>
          <a:xfrm>
            <a:off x="1585964" y="1784457"/>
            <a:ext cx="580500" cy="3654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1300" b="1" i="0" u="none" strike="noStrike" kern="0" cap="none" spc="0" normalizeH="0" baseline="0" noProof="0">
                <a:ln>
                  <a:noFill/>
                </a:ln>
                <a:effectLst/>
                <a:uLnTx/>
                <a:uFillTx/>
                <a:latin typeface="Arial"/>
                <a:cs typeface="Arial"/>
                <a:sym typeface="Arial"/>
              </a:rPr>
              <a:t>75%</a:t>
            </a:r>
            <a:endParaRPr kumimoji="0" sz="1300" b="1" i="0" u="none" strike="noStrike" kern="0" cap="none" spc="0" normalizeH="0" baseline="0" noProof="0">
              <a:ln>
                <a:noFill/>
              </a:ln>
              <a:effectLst/>
              <a:uLnTx/>
              <a:uFillTx/>
              <a:latin typeface="Arial"/>
              <a:cs typeface="Arial"/>
              <a:sym typeface="Arial"/>
            </a:endParaRPr>
          </a:p>
        </p:txBody>
      </p:sp>
      <p:sp>
        <p:nvSpPr>
          <p:cNvPr id="12375" name="Google Shape;12375;p22"/>
          <p:cNvSpPr/>
          <p:nvPr/>
        </p:nvSpPr>
        <p:spPr>
          <a:xfrm>
            <a:off x="3439355" y="1995150"/>
            <a:ext cx="1788300" cy="17883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76" name="Google Shape;12376;p22"/>
          <p:cNvSpPr/>
          <p:nvPr/>
        </p:nvSpPr>
        <p:spPr>
          <a:xfrm>
            <a:off x="6549404" y="17462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nvGrpSpPr>
          <p:cNvPr id="12377" name="Google Shape;12377;p22"/>
          <p:cNvGrpSpPr/>
          <p:nvPr/>
        </p:nvGrpSpPr>
        <p:grpSpPr>
          <a:xfrm>
            <a:off x="3576486" y="2168116"/>
            <a:ext cx="1443832" cy="1443832"/>
            <a:chOff x="5681300" y="2527788"/>
            <a:chExt cx="805800" cy="805800"/>
          </a:xfrm>
        </p:grpSpPr>
        <p:sp>
          <p:nvSpPr>
            <p:cNvPr id="12378" name="Google Shape;12378;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79" name="Google Shape;12379;p2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380" name="Google Shape;12380;p22"/>
          <p:cNvGrpSpPr/>
          <p:nvPr/>
        </p:nvGrpSpPr>
        <p:grpSpPr>
          <a:xfrm>
            <a:off x="6240887" y="1783888"/>
            <a:ext cx="626590" cy="626590"/>
            <a:chOff x="5681300" y="2527788"/>
            <a:chExt cx="805800" cy="805800"/>
          </a:xfrm>
        </p:grpSpPr>
        <p:sp>
          <p:nvSpPr>
            <p:cNvPr id="12381" name="Google Shape;12381;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82" name="Google Shape;12382;p22"/>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2383" name="Google Shape;12383;p22"/>
          <p:cNvSpPr txBox="1"/>
          <p:nvPr/>
        </p:nvSpPr>
        <p:spPr>
          <a:xfrm>
            <a:off x="6993115" y="1876246"/>
            <a:ext cx="1130100" cy="4419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effectLst/>
                <a:uLnTx/>
                <a:uFillTx/>
                <a:latin typeface="Arial"/>
                <a:cs typeface="Arial"/>
                <a:sym typeface="Arial"/>
              </a:rPr>
              <a:t>“Mercury is closest planet to the Sun and the smallest”</a:t>
            </a:r>
            <a:endParaRPr kumimoji="0" sz="800" b="0" i="0" u="none" strike="noStrike" kern="0" cap="none" spc="0" normalizeH="0" baseline="0" noProof="0">
              <a:ln>
                <a:noFill/>
              </a:ln>
              <a:effectLst/>
              <a:uLnTx/>
              <a:uFillTx/>
              <a:latin typeface="Arial"/>
              <a:cs typeface="Arial"/>
              <a:sym typeface="Arial"/>
            </a:endParaRPr>
          </a:p>
        </p:txBody>
      </p:sp>
      <p:sp>
        <p:nvSpPr>
          <p:cNvPr id="12384" name="Google Shape;12384;p22"/>
          <p:cNvSpPr/>
          <p:nvPr/>
        </p:nvSpPr>
        <p:spPr>
          <a:xfrm>
            <a:off x="6549404" y="25383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nvGrpSpPr>
          <p:cNvPr id="12385" name="Google Shape;12385;p22"/>
          <p:cNvGrpSpPr/>
          <p:nvPr/>
        </p:nvGrpSpPr>
        <p:grpSpPr>
          <a:xfrm>
            <a:off x="6240887" y="2575988"/>
            <a:ext cx="626590" cy="626590"/>
            <a:chOff x="5681300" y="2527788"/>
            <a:chExt cx="805800" cy="805800"/>
          </a:xfrm>
        </p:grpSpPr>
        <p:sp>
          <p:nvSpPr>
            <p:cNvPr id="12386" name="Google Shape;12386;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87" name="Google Shape;12387;p22"/>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2388" name="Google Shape;12388;p22"/>
          <p:cNvSpPr txBox="1"/>
          <p:nvPr/>
        </p:nvSpPr>
        <p:spPr>
          <a:xfrm>
            <a:off x="6993115" y="2668346"/>
            <a:ext cx="1130100" cy="4419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effectLst/>
                <a:uLnTx/>
                <a:uFillTx/>
                <a:latin typeface="Arial"/>
                <a:cs typeface="Arial"/>
                <a:sym typeface="Arial"/>
              </a:rPr>
              <a:t>“Mercury is closest planet to the Sun and the smallest”</a:t>
            </a:r>
            <a:endParaRPr kumimoji="0" sz="800" b="0" i="0" u="none" strike="noStrike" kern="0" cap="none" spc="0" normalizeH="0" baseline="0" noProof="0">
              <a:ln>
                <a:noFill/>
              </a:ln>
              <a:effectLst/>
              <a:uLnTx/>
              <a:uFillTx/>
              <a:latin typeface="Arial"/>
              <a:cs typeface="Arial"/>
              <a:sym typeface="Arial"/>
            </a:endParaRPr>
          </a:p>
        </p:txBody>
      </p:sp>
      <p:sp>
        <p:nvSpPr>
          <p:cNvPr id="12389" name="Google Shape;12389;p22"/>
          <p:cNvSpPr/>
          <p:nvPr/>
        </p:nvSpPr>
        <p:spPr>
          <a:xfrm>
            <a:off x="6549404" y="33304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nvGrpSpPr>
          <p:cNvPr id="12390" name="Google Shape;12390;p22"/>
          <p:cNvGrpSpPr/>
          <p:nvPr/>
        </p:nvGrpSpPr>
        <p:grpSpPr>
          <a:xfrm>
            <a:off x="6240887" y="3368088"/>
            <a:ext cx="626590" cy="626590"/>
            <a:chOff x="5681300" y="2527788"/>
            <a:chExt cx="805800" cy="805800"/>
          </a:xfrm>
        </p:grpSpPr>
        <p:sp>
          <p:nvSpPr>
            <p:cNvPr id="12391" name="Google Shape;12391;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92" name="Google Shape;12392;p22"/>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2393" name="Google Shape;12393;p22"/>
          <p:cNvSpPr txBox="1"/>
          <p:nvPr/>
        </p:nvSpPr>
        <p:spPr>
          <a:xfrm>
            <a:off x="6993115" y="3460446"/>
            <a:ext cx="1130100" cy="4419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effectLst/>
                <a:uLnTx/>
                <a:uFillTx/>
                <a:latin typeface="Arial"/>
                <a:cs typeface="Arial"/>
                <a:sym typeface="Arial"/>
              </a:rPr>
              <a:t>“Mercury is closest planet to the Sun and the smallest”</a:t>
            </a:r>
            <a:endParaRPr kumimoji="0" sz="800" b="0" i="0" u="none" strike="noStrike" kern="0" cap="none" spc="0" normalizeH="0" baseline="0" noProof="0">
              <a:ln>
                <a:noFill/>
              </a:ln>
              <a:effectLst/>
              <a:uLnTx/>
              <a:uFillTx/>
              <a:latin typeface="Arial"/>
              <a:cs typeface="Arial"/>
              <a:sym typeface="Arial"/>
            </a:endParaRPr>
          </a:p>
        </p:txBody>
      </p:sp>
      <p:sp>
        <p:nvSpPr>
          <p:cNvPr id="12394" name="Google Shape;12394;p22"/>
          <p:cNvSpPr/>
          <p:nvPr/>
        </p:nvSpPr>
        <p:spPr>
          <a:xfrm>
            <a:off x="4229854" y="1929725"/>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95" name="Google Shape;12395;p22"/>
          <p:cNvSpPr/>
          <p:nvPr/>
        </p:nvSpPr>
        <p:spPr>
          <a:xfrm>
            <a:off x="4229854" y="3713250"/>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96" name="Google Shape;12396;p22"/>
          <p:cNvSpPr/>
          <p:nvPr/>
        </p:nvSpPr>
        <p:spPr>
          <a:xfrm>
            <a:off x="5157904" y="2821488"/>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cxnSp>
        <p:nvCxnSpPr>
          <p:cNvPr id="12397" name="Google Shape;12397;p22"/>
          <p:cNvCxnSpPr>
            <a:stCxn id="12396" idx="6"/>
            <a:endCxn id="12382" idx="2"/>
          </p:cNvCxnSpPr>
          <p:nvPr/>
        </p:nvCxnSpPr>
        <p:spPr>
          <a:xfrm rot="10800000" flipH="1">
            <a:off x="5295004" y="2097138"/>
            <a:ext cx="945900" cy="7929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2398" name="Google Shape;12398;p22"/>
          <p:cNvCxnSpPr>
            <a:stCxn id="12396" idx="6"/>
            <a:endCxn id="12392" idx="2"/>
          </p:cNvCxnSpPr>
          <p:nvPr/>
        </p:nvCxnSpPr>
        <p:spPr>
          <a:xfrm>
            <a:off x="5295004" y="2890038"/>
            <a:ext cx="945900" cy="7914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2399" name="Google Shape;12399;p22"/>
          <p:cNvCxnSpPr>
            <a:stCxn id="12396" idx="6"/>
            <a:endCxn id="12387" idx="2"/>
          </p:cNvCxnSpPr>
          <p:nvPr/>
        </p:nvCxnSpPr>
        <p:spPr>
          <a:xfrm rot="10800000" flipH="1">
            <a:off x="5295004" y="2889138"/>
            <a:ext cx="945900" cy="9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2400" name="Google Shape;12400;p22"/>
          <p:cNvSpPr txBox="1"/>
          <p:nvPr/>
        </p:nvSpPr>
        <p:spPr>
          <a:xfrm>
            <a:off x="3800713" y="2576693"/>
            <a:ext cx="995400" cy="62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3000" b="1" i="0" u="none" strike="noStrike" kern="0" cap="none" spc="0" normalizeH="0" baseline="0" noProof="0">
                <a:ln>
                  <a:noFill/>
                </a:ln>
                <a:effectLst/>
                <a:uLnTx/>
                <a:uFillTx/>
                <a:latin typeface="Arial"/>
                <a:cs typeface="Arial"/>
                <a:sym typeface="Arial"/>
              </a:rPr>
              <a:t>75%</a:t>
            </a:r>
            <a:endParaRPr kumimoji="0" sz="3000" b="1" i="0" u="none" strike="noStrike" kern="0" cap="none" spc="0" normalizeH="0" baseline="0" noProof="0">
              <a:ln>
                <a:noFill/>
              </a:ln>
              <a:effectLst/>
              <a:uLnTx/>
              <a:uFillTx/>
              <a:latin typeface="Arial"/>
              <a:cs typeface="Arial"/>
              <a:sym typeface="Arial"/>
            </a:endParaRPr>
          </a:p>
        </p:txBody>
      </p:sp>
      <p:sp>
        <p:nvSpPr>
          <p:cNvPr id="12401" name="Google Shape;12401;p22"/>
          <p:cNvSpPr txBox="1">
            <a:spLocks noGrp="1"/>
          </p:cNvSpPr>
          <p:nvPr>
            <p:ph type="ctr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rPr>
              <a:t>اینفوگرافیک ممتاز</a:t>
            </a:r>
            <a:endParaRPr dirty="0">
              <a:solidFill>
                <a:schemeClr val="tx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605525" y="253756"/>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1800" dirty="0">
                <a:solidFill>
                  <a:schemeClr val="tx1"/>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t>JANUARY</a:t>
              </a:r>
              <a:endParaRPr sz="400"/>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t>FEBRUARY</a:t>
              </a:r>
              <a:endParaRPr sz="400"/>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t>MARCH</a:t>
              </a:r>
              <a:endParaRPr sz="400"/>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t>APRIL</a:t>
              </a:r>
              <a:endParaRPr sz="400"/>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t>PHASE 1</a:t>
              </a:r>
              <a:endParaRPr sz="400"/>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t>Task 1</a:t>
              </a:r>
              <a:endParaRPr sz="400"/>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t>Task 2</a:t>
              </a:r>
              <a:endParaRPr sz="400"/>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t>JANUARY</a:t>
              </a:r>
              <a:endParaRPr sz="400"/>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t>FEBRUARY</a:t>
              </a:r>
              <a:endParaRPr sz="400"/>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t>MARCH</a:t>
              </a:r>
              <a:endParaRPr sz="400"/>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t>APRIL</a:t>
              </a:r>
              <a:endParaRPr sz="400"/>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t>MAY</a:t>
              </a:r>
              <a:endParaRPr sz="400"/>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t>JUNE</a:t>
              </a:r>
              <a:endParaRPr sz="400"/>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t>PHASE 1</a:t>
              </a:r>
              <a:endParaRPr sz="400"/>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t>PHASE 2</a:t>
              </a:r>
              <a:endParaRPr sz="400"/>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t>Task 1</a:t>
              </a:r>
              <a:endParaRPr sz="400"/>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t>Task 2</a:t>
              </a:r>
              <a:endParaRPr sz="400"/>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t>Task 1</a:t>
              </a:r>
              <a:endParaRPr sz="400"/>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t>Task 2</a:t>
              </a:r>
              <a:endParaRPr sz="400"/>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764750" y="374387"/>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1600" dirty="0">
                <a:solidFill>
                  <a:schemeClr val="tx1"/>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44AD8DF-7D23-45C7-BCC3-90B63A7C0FBC}"/>
              </a:ext>
            </a:extLst>
          </p:cNvPr>
          <p:cNvSpPr>
            <a:spLocks noGrp="1"/>
          </p:cNvSpPr>
          <p:nvPr>
            <p:ph type="title"/>
          </p:nvPr>
        </p:nvSpPr>
        <p:spPr/>
        <p:txBody>
          <a:bodyPr/>
          <a:lstStyle/>
          <a:p>
            <a:pPr rtl="1"/>
            <a:r>
              <a:rPr lang="fa-IR" dirty="0">
                <a:cs typeface="B Nazanin" panose="00000700000000000000" pitchFamily="2" charset="-78"/>
              </a:rPr>
              <a:t>فهرست مطالب</a:t>
            </a:r>
            <a:endParaRPr lang="en-US" dirty="0">
              <a:cs typeface="B Nazanin" panose="00000700000000000000" pitchFamily="2" charset="-78"/>
            </a:endParaRPr>
          </a:p>
        </p:txBody>
      </p:sp>
      <p:sp>
        <p:nvSpPr>
          <p:cNvPr id="16" name="Text Placeholder 15">
            <a:extLst>
              <a:ext uri="{FF2B5EF4-FFF2-40B4-BE49-F238E27FC236}">
                <a16:creationId xmlns:a16="http://schemas.microsoft.com/office/drawing/2014/main" id="{35F4F2C3-D71D-4ED5-9EB8-3CE2E0210A29}"/>
              </a:ext>
            </a:extLst>
          </p:cNvPr>
          <p:cNvSpPr>
            <a:spLocks noGrp="1"/>
          </p:cNvSpPr>
          <p:nvPr>
            <p:ph type="body" idx="1"/>
          </p:nvPr>
        </p:nvSpPr>
        <p:spPr/>
        <p:txBody>
          <a:bodyPr/>
          <a:lstStyle/>
          <a:p>
            <a:pPr rtl="1"/>
            <a:r>
              <a:rPr lang="fa-IR" dirty="0">
                <a:cs typeface="B Nazanin" panose="00000700000000000000" pitchFamily="2" charset="-78"/>
              </a:rPr>
              <a:t>می توانید موضوع بخش را در اینجا توضیح دهید</a:t>
            </a:r>
            <a:endParaRPr lang="en-US" dirty="0">
              <a:cs typeface="B Nazanin" panose="00000700000000000000" pitchFamily="2" charset="-78"/>
            </a:endParaRPr>
          </a:p>
        </p:txBody>
      </p:sp>
      <p:sp>
        <p:nvSpPr>
          <p:cNvPr id="17" name="Text Placeholder 16">
            <a:extLst>
              <a:ext uri="{FF2B5EF4-FFF2-40B4-BE49-F238E27FC236}">
                <a16:creationId xmlns:a16="http://schemas.microsoft.com/office/drawing/2014/main" id="{68DC3EEF-5017-41A6-A727-D5A4F5DABB39}"/>
              </a:ext>
            </a:extLst>
          </p:cNvPr>
          <p:cNvSpPr>
            <a:spLocks noGrp="1"/>
          </p:cNvSpPr>
          <p:nvPr>
            <p:ph type="body" idx="13"/>
          </p:nvPr>
        </p:nvSpPr>
        <p:spPr/>
        <p:txBody>
          <a:bodyPr/>
          <a:lstStyle/>
          <a:p>
            <a:pPr rtl="1"/>
            <a:r>
              <a:rPr lang="fa-IR" dirty="0">
                <a:cs typeface="B Nazanin" panose="00000700000000000000" pitchFamily="2" charset="-78"/>
              </a:rPr>
              <a:t>شرکت</a:t>
            </a:r>
            <a:endParaRPr lang="en-US" dirty="0">
              <a:cs typeface="B Nazanin" panose="00000700000000000000" pitchFamily="2" charset="-78"/>
            </a:endParaRPr>
          </a:p>
        </p:txBody>
      </p:sp>
      <p:sp>
        <p:nvSpPr>
          <p:cNvPr id="21" name="Text Placeholder 20">
            <a:extLst>
              <a:ext uri="{FF2B5EF4-FFF2-40B4-BE49-F238E27FC236}">
                <a16:creationId xmlns:a16="http://schemas.microsoft.com/office/drawing/2014/main" id="{400B1C4A-E261-475B-89BC-615B6F75E15E}"/>
              </a:ext>
            </a:extLst>
          </p:cNvPr>
          <p:cNvSpPr>
            <a:spLocks noGrp="1"/>
          </p:cNvSpPr>
          <p:nvPr>
            <p:ph type="body" idx="14"/>
          </p:nvPr>
        </p:nvSpPr>
        <p:spPr/>
        <p:txBody>
          <a:bodyPr/>
          <a:lstStyle/>
          <a:p>
            <a:pPr rtl="1"/>
            <a:r>
              <a:rPr lang="es-ES" dirty="0">
                <a:cs typeface="B Nazanin" panose="00000700000000000000" pitchFamily="2" charset="-78"/>
              </a:rPr>
              <a:t>01</a:t>
            </a:r>
            <a:endParaRPr lang="en-US" dirty="0">
              <a:cs typeface="B Nazanin" panose="00000700000000000000" pitchFamily="2" charset="-78"/>
            </a:endParaRPr>
          </a:p>
        </p:txBody>
      </p:sp>
      <p:sp>
        <p:nvSpPr>
          <p:cNvPr id="26" name="Text Placeholder 25">
            <a:extLst>
              <a:ext uri="{FF2B5EF4-FFF2-40B4-BE49-F238E27FC236}">
                <a16:creationId xmlns:a16="http://schemas.microsoft.com/office/drawing/2014/main" id="{9C7B880B-F91A-4FC9-86C5-670D9EB16706}"/>
              </a:ext>
            </a:extLst>
          </p:cNvPr>
          <p:cNvSpPr>
            <a:spLocks noGrp="1"/>
          </p:cNvSpPr>
          <p:nvPr>
            <p:ph type="body" idx="15"/>
          </p:nvPr>
        </p:nvSpPr>
        <p:spPr/>
        <p:txBody>
          <a:bodyPr/>
          <a:lstStyle/>
          <a:p>
            <a:pPr rtl="1"/>
            <a:r>
              <a:rPr lang="fa-IR" dirty="0">
                <a:cs typeface="B Nazanin" panose="00000700000000000000" pitchFamily="2" charset="-78"/>
              </a:rPr>
              <a:t>می توانید موضوع بخش را در اینجا توضیح دهید</a:t>
            </a:r>
            <a:endParaRPr lang="en-US" dirty="0">
              <a:cs typeface="B Nazanin" panose="00000700000000000000" pitchFamily="2" charset="-78"/>
            </a:endParaRPr>
          </a:p>
        </p:txBody>
      </p:sp>
      <p:sp>
        <p:nvSpPr>
          <p:cNvPr id="27" name="Text Placeholder 26">
            <a:extLst>
              <a:ext uri="{FF2B5EF4-FFF2-40B4-BE49-F238E27FC236}">
                <a16:creationId xmlns:a16="http://schemas.microsoft.com/office/drawing/2014/main" id="{70B8658B-FC1A-4DEB-B0F3-1CB0A2188190}"/>
              </a:ext>
            </a:extLst>
          </p:cNvPr>
          <p:cNvSpPr>
            <a:spLocks noGrp="1"/>
          </p:cNvSpPr>
          <p:nvPr>
            <p:ph type="body" idx="16"/>
          </p:nvPr>
        </p:nvSpPr>
        <p:spPr/>
        <p:txBody>
          <a:bodyPr/>
          <a:lstStyle/>
          <a:p>
            <a:pPr rtl="1"/>
            <a:r>
              <a:rPr lang="fa-IR" dirty="0">
                <a:cs typeface="B Nazanin" panose="00000700000000000000" pitchFamily="2" charset="-78"/>
              </a:rPr>
              <a:t>اهداف</a:t>
            </a:r>
            <a:endParaRPr lang="en-US" dirty="0">
              <a:cs typeface="B Nazanin" panose="00000700000000000000" pitchFamily="2" charset="-78"/>
            </a:endParaRPr>
          </a:p>
        </p:txBody>
      </p:sp>
      <p:sp>
        <p:nvSpPr>
          <p:cNvPr id="28" name="Text Placeholder 27">
            <a:extLst>
              <a:ext uri="{FF2B5EF4-FFF2-40B4-BE49-F238E27FC236}">
                <a16:creationId xmlns:a16="http://schemas.microsoft.com/office/drawing/2014/main" id="{396EC908-83DE-49A7-8769-E1FE437053FB}"/>
              </a:ext>
            </a:extLst>
          </p:cNvPr>
          <p:cNvSpPr>
            <a:spLocks noGrp="1"/>
          </p:cNvSpPr>
          <p:nvPr>
            <p:ph type="body" idx="17"/>
          </p:nvPr>
        </p:nvSpPr>
        <p:spPr/>
        <p:txBody>
          <a:bodyPr/>
          <a:lstStyle/>
          <a:p>
            <a:pPr rtl="1"/>
            <a:r>
              <a:rPr lang="es-ES" dirty="0">
                <a:cs typeface="B Nazanin" panose="00000700000000000000" pitchFamily="2" charset="-78"/>
              </a:rPr>
              <a:t>02</a:t>
            </a:r>
            <a:endParaRPr lang="en-US" dirty="0">
              <a:cs typeface="B Nazanin" panose="00000700000000000000" pitchFamily="2" charset="-78"/>
            </a:endParaRPr>
          </a:p>
        </p:txBody>
      </p:sp>
      <p:sp>
        <p:nvSpPr>
          <p:cNvPr id="29" name="Text Placeholder 28">
            <a:extLst>
              <a:ext uri="{FF2B5EF4-FFF2-40B4-BE49-F238E27FC236}">
                <a16:creationId xmlns:a16="http://schemas.microsoft.com/office/drawing/2014/main" id="{87F3D26C-5FDD-47D6-895B-6410482882A6}"/>
              </a:ext>
            </a:extLst>
          </p:cNvPr>
          <p:cNvSpPr>
            <a:spLocks noGrp="1"/>
          </p:cNvSpPr>
          <p:nvPr>
            <p:ph type="body" idx="18"/>
          </p:nvPr>
        </p:nvSpPr>
        <p:spPr/>
        <p:txBody>
          <a:bodyPr/>
          <a:lstStyle/>
          <a:p>
            <a:pPr rtl="1"/>
            <a:r>
              <a:rPr lang="fa-IR" dirty="0">
                <a:cs typeface="B Nazanin" panose="00000700000000000000" pitchFamily="2" charset="-78"/>
              </a:rPr>
              <a:t>می توانید موضوع بخش را در اینجا توضیح دهید</a:t>
            </a:r>
            <a:endParaRPr lang="en-US" dirty="0">
              <a:cs typeface="B Nazanin" panose="00000700000000000000" pitchFamily="2" charset="-78"/>
            </a:endParaRPr>
          </a:p>
        </p:txBody>
      </p:sp>
      <p:sp>
        <p:nvSpPr>
          <p:cNvPr id="30" name="Text Placeholder 29">
            <a:extLst>
              <a:ext uri="{FF2B5EF4-FFF2-40B4-BE49-F238E27FC236}">
                <a16:creationId xmlns:a16="http://schemas.microsoft.com/office/drawing/2014/main" id="{AF5B6260-2385-41BD-8D1B-1FCF10CDD7E9}"/>
              </a:ext>
            </a:extLst>
          </p:cNvPr>
          <p:cNvSpPr>
            <a:spLocks noGrp="1"/>
          </p:cNvSpPr>
          <p:nvPr>
            <p:ph type="body" idx="19"/>
          </p:nvPr>
        </p:nvSpPr>
        <p:spPr/>
        <p:txBody>
          <a:bodyPr/>
          <a:lstStyle/>
          <a:p>
            <a:pPr rtl="1"/>
            <a:r>
              <a:rPr lang="fa-IR" dirty="0">
                <a:cs typeface="B Nazanin" panose="00000700000000000000" pitchFamily="2" charset="-78"/>
              </a:rPr>
              <a:t>مهلت</a:t>
            </a:r>
            <a:endParaRPr lang="en-US" dirty="0">
              <a:cs typeface="B Nazanin" panose="00000700000000000000" pitchFamily="2" charset="-78"/>
            </a:endParaRPr>
          </a:p>
        </p:txBody>
      </p:sp>
      <p:sp>
        <p:nvSpPr>
          <p:cNvPr id="31" name="Text Placeholder 30">
            <a:extLst>
              <a:ext uri="{FF2B5EF4-FFF2-40B4-BE49-F238E27FC236}">
                <a16:creationId xmlns:a16="http://schemas.microsoft.com/office/drawing/2014/main" id="{B4C9C261-FC07-46C3-9065-7A2FA99C8741}"/>
              </a:ext>
            </a:extLst>
          </p:cNvPr>
          <p:cNvSpPr>
            <a:spLocks noGrp="1"/>
          </p:cNvSpPr>
          <p:nvPr>
            <p:ph type="body" idx="20"/>
          </p:nvPr>
        </p:nvSpPr>
        <p:spPr/>
        <p:txBody>
          <a:bodyPr/>
          <a:lstStyle/>
          <a:p>
            <a:pPr rtl="1"/>
            <a:r>
              <a:rPr lang="es-ES" dirty="0">
                <a:cs typeface="B Nazanin" panose="00000700000000000000" pitchFamily="2" charset="-78"/>
              </a:rPr>
              <a:t>04</a:t>
            </a:r>
            <a:endParaRPr lang="en-US" dirty="0">
              <a:cs typeface="B Nazanin" panose="00000700000000000000" pitchFamily="2" charset="-78"/>
            </a:endParaRPr>
          </a:p>
        </p:txBody>
      </p:sp>
      <p:sp>
        <p:nvSpPr>
          <p:cNvPr id="32" name="Text Placeholder 31">
            <a:extLst>
              <a:ext uri="{FF2B5EF4-FFF2-40B4-BE49-F238E27FC236}">
                <a16:creationId xmlns:a16="http://schemas.microsoft.com/office/drawing/2014/main" id="{A70A3006-9C5B-4807-BEEB-2E881D2BF404}"/>
              </a:ext>
            </a:extLst>
          </p:cNvPr>
          <p:cNvSpPr>
            <a:spLocks noGrp="1"/>
          </p:cNvSpPr>
          <p:nvPr>
            <p:ph type="body" idx="21"/>
          </p:nvPr>
        </p:nvSpPr>
        <p:spPr/>
        <p:txBody>
          <a:bodyPr/>
          <a:lstStyle/>
          <a:p>
            <a:pPr rtl="1"/>
            <a:r>
              <a:rPr lang="fa-IR" dirty="0">
                <a:cs typeface="B Nazanin" panose="00000700000000000000" pitchFamily="2" charset="-78"/>
              </a:rPr>
              <a:t>می توانید موضوع بخش را در اینجا توضیح دهید</a:t>
            </a:r>
            <a:endParaRPr lang="en-US" dirty="0">
              <a:cs typeface="B Nazanin" panose="00000700000000000000" pitchFamily="2" charset="-78"/>
            </a:endParaRPr>
          </a:p>
        </p:txBody>
      </p:sp>
      <p:sp>
        <p:nvSpPr>
          <p:cNvPr id="33" name="Text Placeholder 32">
            <a:extLst>
              <a:ext uri="{FF2B5EF4-FFF2-40B4-BE49-F238E27FC236}">
                <a16:creationId xmlns:a16="http://schemas.microsoft.com/office/drawing/2014/main" id="{0A171DFE-86FE-453B-8CFB-147D3AD4C7EB}"/>
              </a:ext>
            </a:extLst>
          </p:cNvPr>
          <p:cNvSpPr>
            <a:spLocks noGrp="1"/>
          </p:cNvSpPr>
          <p:nvPr>
            <p:ph type="body" idx="22"/>
          </p:nvPr>
        </p:nvSpPr>
        <p:spPr/>
        <p:txBody>
          <a:bodyPr/>
          <a:lstStyle/>
          <a:p>
            <a:pPr rtl="1"/>
            <a:r>
              <a:rPr lang="fa-IR" dirty="0">
                <a:cs typeface="B Nazanin" panose="00000700000000000000" pitchFamily="2" charset="-78"/>
              </a:rPr>
              <a:t>استراتژی</a:t>
            </a:r>
            <a:endParaRPr lang="en-US" dirty="0">
              <a:cs typeface="B Nazanin" panose="00000700000000000000" pitchFamily="2" charset="-78"/>
            </a:endParaRPr>
          </a:p>
        </p:txBody>
      </p:sp>
      <p:sp>
        <p:nvSpPr>
          <p:cNvPr id="34" name="Text Placeholder 33">
            <a:extLst>
              <a:ext uri="{FF2B5EF4-FFF2-40B4-BE49-F238E27FC236}">
                <a16:creationId xmlns:a16="http://schemas.microsoft.com/office/drawing/2014/main" id="{374CAC07-75F9-45F6-A6EB-4EC9A7473716}"/>
              </a:ext>
            </a:extLst>
          </p:cNvPr>
          <p:cNvSpPr>
            <a:spLocks noGrp="1"/>
          </p:cNvSpPr>
          <p:nvPr>
            <p:ph type="body" idx="23"/>
          </p:nvPr>
        </p:nvSpPr>
        <p:spPr/>
        <p:txBody>
          <a:bodyPr/>
          <a:lstStyle/>
          <a:p>
            <a:pPr rtl="1"/>
            <a:r>
              <a:rPr lang="es-ES" dirty="0">
                <a:cs typeface="B Nazanin" panose="00000700000000000000" pitchFamily="2" charset="-78"/>
              </a:rPr>
              <a:t>03</a:t>
            </a:r>
            <a:endParaRPr lang="en-US" dirty="0">
              <a:cs typeface="B Nazanin" panose="00000700000000000000" pitchFamily="2" charset="-78"/>
            </a:endParaRPr>
          </a:p>
        </p:txBody>
      </p:sp>
      <p:pic>
        <p:nvPicPr>
          <p:cNvPr id="37" name="Imagen 36">
            <a:extLst>
              <a:ext uri="{FF2B5EF4-FFF2-40B4-BE49-F238E27FC236}">
                <a16:creationId xmlns:a16="http://schemas.microsoft.com/office/drawing/2014/main" id="{ADFA5088-7617-4935-B023-409704CA051E}"/>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6969329" y="1020528"/>
            <a:ext cx="1979058" cy="1192509"/>
          </a:xfrm>
          <a:prstGeom prst="rect">
            <a:avLst/>
          </a:prstGeom>
          <a:ln w="6350">
            <a:solidFill>
              <a:schemeClr val="tx1"/>
            </a:solidFill>
          </a:ln>
        </p:spPr>
      </p:pic>
      <p:cxnSp>
        <p:nvCxnSpPr>
          <p:cNvPr id="51" name="Conector recto 50">
            <a:extLst>
              <a:ext uri="{FF2B5EF4-FFF2-40B4-BE49-F238E27FC236}">
                <a16:creationId xmlns:a16="http://schemas.microsoft.com/office/drawing/2014/main" id="{DC16416F-F89F-4E04-9D74-205FF2E28AE4}"/>
              </a:ext>
            </a:extLst>
          </p:cNvPr>
          <p:cNvCxnSpPr>
            <a:cxnSpLocks/>
          </p:cNvCxnSpPr>
          <p:nvPr/>
        </p:nvCxnSpPr>
        <p:spPr>
          <a:xfrm>
            <a:off x="6768033" y="552449"/>
            <a:ext cx="0" cy="4038601"/>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pic>
        <p:nvPicPr>
          <p:cNvPr id="52" name="Imagen 51">
            <a:extLst>
              <a:ext uri="{FF2B5EF4-FFF2-40B4-BE49-F238E27FC236}">
                <a16:creationId xmlns:a16="http://schemas.microsoft.com/office/drawing/2014/main" id="{01DF77DE-50FB-4A18-8097-F4502E3BD1F6}"/>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6969329" y="2908782"/>
            <a:ext cx="1979058" cy="1256774"/>
          </a:xfrm>
          <a:prstGeom prst="rect">
            <a:avLst/>
          </a:prstGeom>
          <a:ln w="6350">
            <a:solidFill>
              <a:schemeClr val="tx1"/>
            </a:solidFill>
          </a:ln>
        </p:spPr>
      </p:pic>
      <p:sp>
        <p:nvSpPr>
          <p:cNvPr id="139" name="Elipse 138">
            <a:extLst>
              <a:ext uri="{FF2B5EF4-FFF2-40B4-BE49-F238E27FC236}">
                <a16:creationId xmlns:a16="http://schemas.microsoft.com/office/drawing/2014/main" id="{F7FBB088-BAF2-4DE5-9805-F403E125D236}"/>
              </a:ext>
            </a:extLst>
          </p:cNvPr>
          <p:cNvSpPr/>
          <p:nvPr/>
        </p:nvSpPr>
        <p:spPr>
          <a:xfrm>
            <a:off x="1060193" y="631492"/>
            <a:ext cx="5347214" cy="521567"/>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ES">
              <a:cs typeface="B Nazanin" panose="00000700000000000000" pitchFamily="2" charset="-78"/>
            </a:endParaRPr>
          </a:p>
        </p:txBody>
      </p:sp>
    </p:spTree>
    <p:extLst>
      <p:ext uri="{BB962C8B-B14F-4D97-AF65-F5344CB8AC3E}">
        <p14:creationId xmlns:p14="http://schemas.microsoft.com/office/powerpoint/2010/main" val="16549098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500" fill="hold"/>
                                        <p:tgtEl>
                                          <p:spTgt spid="51"/>
                                        </p:tgtEl>
                                        <p:attrNameLst>
                                          <p:attrName>ppt_x</p:attrName>
                                        </p:attrNameLst>
                                      </p:cBhvr>
                                      <p:tavLst>
                                        <p:tav tm="0">
                                          <p:val>
                                            <p:strVal val="#ppt_x"/>
                                          </p:val>
                                        </p:tav>
                                        <p:tav tm="100000">
                                          <p:val>
                                            <p:strVal val="#ppt_x"/>
                                          </p:val>
                                        </p:tav>
                                      </p:tavLst>
                                    </p:anim>
                                    <p:anim calcmode="lin" valueType="num">
                                      <p:cBhvr additive="base">
                                        <p:cTn id="8" dur="500" fill="hold"/>
                                        <p:tgtEl>
                                          <p:spTgt spid="5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42"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16">
                                            <p:txEl>
                                              <p:pRg st="0" end="0"/>
                                            </p:txEl>
                                          </p:spTgt>
                                        </p:tgtEl>
                                        <p:attrNameLst>
                                          <p:attrName>style.visibility</p:attrName>
                                        </p:attrNameLst>
                                      </p:cBhvr>
                                      <p:to>
                                        <p:strVal val="visible"/>
                                      </p:to>
                                    </p:set>
                                    <p:animEffect transition="in" filter="fade">
                                      <p:cBhvr>
                                        <p:cTn id="18" dur="1000"/>
                                        <p:tgtEl>
                                          <p:spTgt spid="16">
                                            <p:txEl>
                                              <p:pRg st="0" end="0"/>
                                            </p:txEl>
                                          </p:spTgt>
                                        </p:tgtEl>
                                      </p:cBhvr>
                                    </p:animEffect>
                                    <p:anim calcmode="lin" valueType="num">
                                      <p:cBhvr>
                                        <p:cTn id="19"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20" dur="1000" fill="hold"/>
                                        <p:tgtEl>
                                          <p:spTgt spid="16">
                                            <p:txEl>
                                              <p:pRg st="0" end="0"/>
                                            </p:txEl>
                                          </p:spTgt>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Effect transition="in" filter="fade">
                                      <p:cBhvr>
                                        <p:cTn id="23" dur="1000"/>
                                        <p:tgtEl>
                                          <p:spTgt spid="17">
                                            <p:txEl>
                                              <p:pRg st="0" end="0"/>
                                            </p:txEl>
                                          </p:spTgt>
                                        </p:tgtEl>
                                      </p:cBhvr>
                                    </p:animEffect>
                                    <p:anim calcmode="lin" valueType="num">
                                      <p:cBhvr>
                                        <p:cTn id="24" dur="10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25" dur="1000" fill="hold"/>
                                        <p:tgtEl>
                                          <p:spTgt spid="17">
                                            <p:txEl>
                                              <p:pRg st="0" end="0"/>
                                            </p:txEl>
                                          </p:spTgt>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27">
                                            <p:txEl>
                                              <p:pRg st="0" end="0"/>
                                            </p:txEl>
                                          </p:spTgt>
                                        </p:tgtEl>
                                        <p:attrNameLst>
                                          <p:attrName>style.visibility</p:attrName>
                                        </p:attrNameLst>
                                      </p:cBhvr>
                                      <p:to>
                                        <p:strVal val="visible"/>
                                      </p:to>
                                    </p:set>
                                    <p:animEffect transition="in" filter="fade">
                                      <p:cBhvr>
                                        <p:cTn id="28" dur="1000"/>
                                        <p:tgtEl>
                                          <p:spTgt spid="27">
                                            <p:txEl>
                                              <p:pRg st="0" end="0"/>
                                            </p:txEl>
                                          </p:spTgt>
                                        </p:tgtEl>
                                      </p:cBhvr>
                                    </p:animEffect>
                                    <p:anim calcmode="lin" valueType="num">
                                      <p:cBhvr>
                                        <p:cTn id="2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7">
                                            <p:txEl>
                                              <p:pRg st="0" end="0"/>
                                            </p:txEl>
                                          </p:spTgt>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26">
                                            <p:txEl>
                                              <p:pRg st="0" end="0"/>
                                            </p:txEl>
                                          </p:spTgt>
                                        </p:tgtEl>
                                        <p:attrNameLst>
                                          <p:attrName>style.visibility</p:attrName>
                                        </p:attrNameLst>
                                      </p:cBhvr>
                                      <p:to>
                                        <p:strVal val="visible"/>
                                      </p:to>
                                    </p:set>
                                    <p:animEffect transition="in" filter="fade">
                                      <p:cBhvr>
                                        <p:cTn id="33" dur="1000"/>
                                        <p:tgtEl>
                                          <p:spTgt spid="26">
                                            <p:txEl>
                                              <p:pRg st="0" end="0"/>
                                            </p:txEl>
                                          </p:spTgt>
                                        </p:tgtEl>
                                      </p:cBhvr>
                                    </p:animEffect>
                                    <p:anim calcmode="lin" valueType="num">
                                      <p:cBhvr>
                                        <p:cTn id="34"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26">
                                            <p:txEl>
                                              <p:pRg st="0" end="0"/>
                                            </p:txEl>
                                          </p:spTgt>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30">
                                            <p:txEl>
                                              <p:pRg st="0" end="0"/>
                                            </p:txEl>
                                          </p:spTgt>
                                        </p:tgtEl>
                                        <p:attrNameLst>
                                          <p:attrName>style.visibility</p:attrName>
                                        </p:attrNameLst>
                                      </p:cBhvr>
                                      <p:to>
                                        <p:strVal val="visible"/>
                                      </p:to>
                                    </p:set>
                                    <p:animEffect transition="in" filter="fade">
                                      <p:cBhvr>
                                        <p:cTn id="38" dur="1000"/>
                                        <p:tgtEl>
                                          <p:spTgt spid="30">
                                            <p:txEl>
                                              <p:pRg st="0" end="0"/>
                                            </p:txEl>
                                          </p:spTgt>
                                        </p:tgtEl>
                                      </p:cBhvr>
                                    </p:animEffect>
                                    <p:anim calcmode="lin" valueType="num">
                                      <p:cBhvr>
                                        <p:cTn id="39"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40" dur="1000" fill="hold"/>
                                        <p:tgtEl>
                                          <p:spTgt spid="30">
                                            <p:txEl>
                                              <p:pRg st="0" end="0"/>
                                            </p:tx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9">
                                            <p:txEl>
                                              <p:pRg st="0" end="0"/>
                                            </p:txEl>
                                          </p:spTgt>
                                        </p:tgtEl>
                                        <p:attrNameLst>
                                          <p:attrName>style.visibility</p:attrName>
                                        </p:attrNameLst>
                                      </p:cBhvr>
                                      <p:to>
                                        <p:strVal val="visible"/>
                                      </p:to>
                                    </p:set>
                                    <p:animEffect transition="in" filter="fade">
                                      <p:cBhvr>
                                        <p:cTn id="43" dur="1000"/>
                                        <p:tgtEl>
                                          <p:spTgt spid="29">
                                            <p:txEl>
                                              <p:pRg st="0" end="0"/>
                                            </p:txEl>
                                          </p:spTgt>
                                        </p:tgtEl>
                                      </p:cBhvr>
                                    </p:animEffect>
                                    <p:anim calcmode="lin" valueType="num">
                                      <p:cBhvr>
                                        <p:cTn id="44"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29">
                                            <p:txEl>
                                              <p:pRg st="0" end="0"/>
                                            </p:txEl>
                                          </p:spTgt>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32">
                                            <p:txEl>
                                              <p:pRg st="0" end="0"/>
                                            </p:txEl>
                                          </p:spTgt>
                                        </p:tgtEl>
                                        <p:attrNameLst>
                                          <p:attrName>style.visibility</p:attrName>
                                        </p:attrNameLst>
                                      </p:cBhvr>
                                      <p:to>
                                        <p:strVal val="visible"/>
                                      </p:to>
                                    </p:set>
                                    <p:animEffect transition="in" filter="fade">
                                      <p:cBhvr>
                                        <p:cTn id="48" dur="1000"/>
                                        <p:tgtEl>
                                          <p:spTgt spid="32">
                                            <p:txEl>
                                              <p:pRg st="0" end="0"/>
                                            </p:txEl>
                                          </p:spTgt>
                                        </p:tgtEl>
                                      </p:cBhvr>
                                    </p:animEffect>
                                    <p:anim calcmode="lin" valueType="num">
                                      <p:cBhvr>
                                        <p:cTn id="49"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p:cTn id="50" dur="1000" fill="hold"/>
                                        <p:tgtEl>
                                          <p:spTgt spid="32">
                                            <p:txEl>
                                              <p:pRg st="0" end="0"/>
                                            </p:txEl>
                                          </p:spTgt>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3">
                                            <p:txEl>
                                              <p:pRg st="0" end="0"/>
                                            </p:txEl>
                                          </p:spTgt>
                                        </p:tgtEl>
                                        <p:attrNameLst>
                                          <p:attrName>style.visibility</p:attrName>
                                        </p:attrNameLst>
                                      </p:cBhvr>
                                      <p:to>
                                        <p:strVal val="visible"/>
                                      </p:to>
                                    </p:set>
                                    <p:animEffect transition="in" filter="fade">
                                      <p:cBhvr>
                                        <p:cTn id="53" dur="1000"/>
                                        <p:tgtEl>
                                          <p:spTgt spid="33">
                                            <p:txEl>
                                              <p:pRg st="0" end="0"/>
                                            </p:txEl>
                                          </p:spTgt>
                                        </p:tgtEl>
                                      </p:cBhvr>
                                    </p:animEffect>
                                    <p:anim calcmode="lin" valueType="num">
                                      <p:cBhvr>
                                        <p:cTn id="54"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p:cTn id="55" dur="1000" fill="hold"/>
                                        <p:tgtEl>
                                          <p:spTgt spid="33">
                                            <p:txEl>
                                              <p:pRg st="0" end="0"/>
                                            </p:txEl>
                                          </p:spTgt>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8">
                                            <p:txEl>
                                              <p:pRg st="0" end="0"/>
                                            </p:txEl>
                                          </p:spTgt>
                                        </p:tgtEl>
                                        <p:attrNameLst>
                                          <p:attrName>style.visibility</p:attrName>
                                        </p:attrNameLst>
                                      </p:cBhvr>
                                      <p:to>
                                        <p:strVal val="visible"/>
                                      </p:to>
                                    </p:set>
                                    <p:animEffect transition="in" filter="fade">
                                      <p:cBhvr>
                                        <p:cTn id="58" dur="1000"/>
                                        <p:tgtEl>
                                          <p:spTgt spid="28">
                                            <p:txEl>
                                              <p:pRg st="0" end="0"/>
                                            </p:txEl>
                                          </p:spTgt>
                                        </p:tgtEl>
                                      </p:cBhvr>
                                    </p:animEffect>
                                    <p:anim calcmode="lin" valueType="num">
                                      <p:cBhvr>
                                        <p:cTn id="59" dur="100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8">
                                            <p:txEl>
                                              <p:pRg st="0" end="0"/>
                                            </p:txEl>
                                          </p:spTgt>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21">
                                            <p:txEl>
                                              <p:pRg st="0" end="0"/>
                                            </p:txEl>
                                          </p:spTgt>
                                        </p:tgtEl>
                                        <p:attrNameLst>
                                          <p:attrName>style.visibility</p:attrName>
                                        </p:attrNameLst>
                                      </p:cBhvr>
                                      <p:to>
                                        <p:strVal val="visible"/>
                                      </p:to>
                                    </p:set>
                                    <p:animEffect transition="in" filter="fade">
                                      <p:cBhvr>
                                        <p:cTn id="63" dur="1000"/>
                                        <p:tgtEl>
                                          <p:spTgt spid="21">
                                            <p:txEl>
                                              <p:pRg st="0" end="0"/>
                                            </p:txEl>
                                          </p:spTgt>
                                        </p:tgtEl>
                                      </p:cBhvr>
                                    </p:animEffect>
                                    <p:anim calcmode="lin" valueType="num">
                                      <p:cBhvr>
                                        <p:cTn id="64"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21">
                                            <p:txEl>
                                              <p:pRg st="0" end="0"/>
                                            </p:txEl>
                                          </p:spTgt>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34">
                                            <p:txEl>
                                              <p:pRg st="0" end="0"/>
                                            </p:txEl>
                                          </p:spTgt>
                                        </p:tgtEl>
                                        <p:attrNameLst>
                                          <p:attrName>style.visibility</p:attrName>
                                        </p:attrNameLst>
                                      </p:cBhvr>
                                      <p:to>
                                        <p:strVal val="visible"/>
                                      </p:to>
                                    </p:set>
                                    <p:animEffect transition="in" filter="fade">
                                      <p:cBhvr>
                                        <p:cTn id="68" dur="1000"/>
                                        <p:tgtEl>
                                          <p:spTgt spid="34">
                                            <p:txEl>
                                              <p:pRg st="0" end="0"/>
                                            </p:txEl>
                                          </p:spTgt>
                                        </p:tgtEl>
                                      </p:cBhvr>
                                    </p:animEffect>
                                    <p:anim calcmode="lin" valueType="num">
                                      <p:cBhvr>
                                        <p:cTn id="69"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34">
                                            <p:txEl>
                                              <p:pRg st="0" end="0"/>
                                            </p:txEl>
                                          </p:spTgt>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1">
                                            <p:txEl>
                                              <p:pRg st="0" end="0"/>
                                            </p:txEl>
                                          </p:spTgt>
                                        </p:tgtEl>
                                        <p:attrNameLst>
                                          <p:attrName>style.visibility</p:attrName>
                                        </p:attrNameLst>
                                      </p:cBhvr>
                                      <p:to>
                                        <p:strVal val="visible"/>
                                      </p:to>
                                    </p:set>
                                    <p:animEffect transition="in" filter="fade">
                                      <p:cBhvr>
                                        <p:cTn id="73" dur="1000"/>
                                        <p:tgtEl>
                                          <p:spTgt spid="31">
                                            <p:txEl>
                                              <p:pRg st="0" end="0"/>
                                            </p:txEl>
                                          </p:spTgt>
                                        </p:tgtEl>
                                      </p:cBhvr>
                                    </p:animEffect>
                                    <p:anim calcmode="lin" valueType="num">
                                      <p:cBhvr>
                                        <p:cTn id="74"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2500"/>
                            </p:stCondLst>
                            <p:childTnLst>
                              <p:par>
                                <p:cTn id="77" presetID="2" presetClass="entr" presetSubtype="2" fill="hold" nodeType="afterEffect">
                                  <p:stCondLst>
                                    <p:cond delay="0"/>
                                  </p:stCondLst>
                                  <p:childTnLst>
                                    <p:set>
                                      <p:cBhvr>
                                        <p:cTn id="78" dur="1" fill="hold">
                                          <p:stCondLst>
                                            <p:cond delay="0"/>
                                          </p:stCondLst>
                                        </p:cTn>
                                        <p:tgtEl>
                                          <p:spTgt spid="37"/>
                                        </p:tgtEl>
                                        <p:attrNameLst>
                                          <p:attrName>style.visibility</p:attrName>
                                        </p:attrNameLst>
                                      </p:cBhvr>
                                      <p:to>
                                        <p:strVal val="visible"/>
                                      </p:to>
                                    </p:set>
                                    <p:anim calcmode="lin" valueType="num">
                                      <p:cBhvr additive="base">
                                        <p:cTn id="79" dur="500" fill="hold"/>
                                        <p:tgtEl>
                                          <p:spTgt spid="37"/>
                                        </p:tgtEl>
                                        <p:attrNameLst>
                                          <p:attrName>ppt_x</p:attrName>
                                        </p:attrNameLst>
                                      </p:cBhvr>
                                      <p:tavLst>
                                        <p:tav tm="0">
                                          <p:val>
                                            <p:strVal val="1+#ppt_w/2"/>
                                          </p:val>
                                        </p:tav>
                                        <p:tav tm="100000">
                                          <p:val>
                                            <p:strVal val="#ppt_x"/>
                                          </p:val>
                                        </p:tav>
                                      </p:tavLst>
                                    </p:anim>
                                    <p:anim calcmode="lin" valueType="num">
                                      <p:cBhvr additive="base">
                                        <p:cTn id="80" dur="500" fill="hold"/>
                                        <p:tgtEl>
                                          <p:spTgt spid="37"/>
                                        </p:tgtEl>
                                        <p:attrNameLst>
                                          <p:attrName>ppt_y</p:attrName>
                                        </p:attrNameLst>
                                      </p:cBhvr>
                                      <p:tavLst>
                                        <p:tav tm="0">
                                          <p:val>
                                            <p:strVal val="#ppt_y"/>
                                          </p:val>
                                        </p:tav>
                                        <p:tav tm="100000">
                                          <p:val>
                                            <p:strVal val="#ppt_y"/>
                                          </p:val>
                                        </p:tav>
                                      </p:tavLst>
                                    </p:anim>
                                  </p:childTnLst>
                                </p:cTn>
                              </p:par>
                            </p:childTnLst>
                          </p:cTn>
                        </p:par>
                        <p:par>
                          <p:cTn id="81" fill="hold">
                            <p:stCondLst>
                              <p:cond delay="3000"/>
                            </p:stCondLst>
                            <p:childTnLst>
                              <p:par>
                                <p:cTn id="82" presetID="2" presetClass="entr" presetSubtype="2"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 calcmode="lin" valueType="num">
                                      <p:cBhvr additive="base">
                                        <p:cTn id="84" dur="500" fill="hold"/>
                                        <p:tgtEl>
                                          <p:spTgt spid="52"/>
                                        </p:tgtEl>
                                        <p:attrNameLst>
                                          <p:attrName>ppt_x</p:attrName>
                                        </p:attrNameLst>
                                      </p:cBhvr>
                                      <p:tavLst>
                                        <p:tav tm="0">
                                          <p:val>
                                            <p:strVal val="1+#ppt_w/2"/>
                                          </p:val>
                                        </p:tav>
                                        <p:tav tm="100000">
                                          <p:val>
                                            <p:strVal val="#ppt_x"/>
                                          </p:val>
                                        </p:tav>
                                      </p:tavLst>
                                    </p:anim>
                                    <p:anim calcmode="lin" valueType="num">
                                      <p:cBhvr additive="base">
                                        <p:cTn id="85" dur="500" fill="hold"/>
                                        <p:tgtEl>
                                          <p:spTgt spid="52"/>
                                        </p:tgtEl>
                                        <p:attrNameLst>
                                          <p:attrName>ppt_y</p:attrName>
                                        </p:attrNameLst>
                                      </p:cBhvr>
                                      <p:tavLst>
                                        <p:tav tm="0">
                                          <p:val>
                                            <p:strVal val="#ppt_y"/>
                                          </p:val>
                                        </p:tav>
                                        <p:tav tm="100000">
                                          <p:val>
                                            <p:strVal val="#ppt_y"/>
                                          </p:val>
                                        </p:tav>
                                      </p:tavLst>
                                    </p:anim>
                                  </p:childTnLst>
                                </p:cTn>
                              </p:par>
                            </p:childTnLst>
                          </p:cTn>
                        </p:par>
                        <p:par>
                          <p:cTn id="86" fill="hold">
                            <p:stCondLst>
                              <p:cond delay="3500"/>
                            </p:stCondLst>
                            <p:childTnLst>
                              <p:par>
                                <p:cTn id="87" presetID="22" presetClass="entr" presetSubtype="4" fill="hold" grpId="0" nodeType="afterEffect">
                                  <p:stCondLst>
                                    <p:cond delay="0"/>
                                  </p:stCondLst>
                                  <p:childTnLst>
                                    <p:set>
                                      <p:cBhvr>
                                        <p:cTn id="88" dur="1" fill="hold">
                                          <p:stCondLst>
                                            <p:cond delay="0"/>
                                          </p:stCondLst>
                                        </p:cTn>
                                        <p:tgtEl>
                                          <p:spTgt spid="139"/>
                                        </p:tgtEl>
                                        <p:attrNameLst>
                                          <p:attrName>style.visibility</p:attrName>
                                        </p:attrNameLst>
                                      </p:cBhvr>
                                      <p:to>
                                        <p:strVal val="visible"/>
                                      </p:to>
                                    </p:set>
                                    <p:animEffect transition="in" filter="wipe(down)">
                                      <p:cBhvr>
                                        <p:cTn id="89" dur="500"/>
                                        <p:tgtEl>
                                          <p:spTgt spid="1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6" grpId="0" build="p"/>
      <p:bldP spid="17" grpId="0" build="p"/>
      <p:bldP spid="21" grpId="0" build="p"/>
      <p:bldP spid="26" grpId="0" build="p"/>
      <p:bldP spid="27" grpId="0" build="p"/>
      <p:bldP spid="28" grpId="0" build="p"/>
      <p:bldP spid="29" grpId="0" build="p"/>
      <p:bldP spid="30" grpId="0" build="p"/>
      <p:bldP spid="31" grpId="0" build="p"/>
      <p:bldP spid="32" grpId="0" build="p"/>
      <p:bldP spid="33" grpId="0" build="p"/>
      <p:bldP spid="34" grpId="0" build="p"/>
      <p:bldP spid="139"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solidFill>
            <a:schemeClr val="tx1"/>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solidFill>
            <a:schemeClr val="tx1"/>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solidFill>
            <a:schemeClr val="tx1"/>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solidFill>
            <a:schemeClr val="tx1"/>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solidFill>
            <a:schemeClr val="tx1"/>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solidFill>
            <a:schemeClr val="tx1"/>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solidFill>
            <a:schemeClr val="tx1"/>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solidFill>
            <a:schemeClr val="tx1"/>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solidFill>
            <a:schemeClr val="tx1"/>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solidFill>
            <a:schemeClr val="tx1"/>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solidFill>
            <a:schemeClr val="tx1"/>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solidFill>
            <a:schemeClr val="tx1"/>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solidFill>
            <a:schemeClr val="tx1"/>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solidFill>
            <a:schemeClr val="tx1"/>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solidFill>
            <a:schemeClr val="tx1"/>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solidFill>
            <a:schemeClr val="tx1"/>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solidFill>
            <a:schemeClr val="tx1"/>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solidFill>
            <a:schemeClr val="tx1"/>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solidFill>
            <a:schemeClr val="tx1"/>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solidFill>
            <a:schemeClr val="tx1"/>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solidFill>
            <a:schemeClr val="tx1"/>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solidFill>
            <a:schemeClr val="tx1"/>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solidFill>
            <a:schemeClr val="tx1"/>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solidFill>
            <a:schemeClr val="tx1"/>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solidFill>
            <a:schemeClr val="tx1"/>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solidFill>
            <a:schemeClr val="tx1"/>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solidFill>
            <a:schemeClr val="tx1"/>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solidFill>
            <a:schemeClr val="tx1"/>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solidFill>
            <a:schemeClr val="tx1"/>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solidFill>
            <a:schemeClr val="tx1"/>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solidFill>
            <a:schemeClr val="tx1"/>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solidFill>
            <a:schemeClr val="tx1"/>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solidFill>
            <a:schemeClr val="tx1"/>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solidFill>
            <a:schemeClr val="tx1"/>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solidFill>
            <a:schemeClr val="tx1"/>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solidFill>
            <a:schemeClr val="tx1"/>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solidFill>
            <a:schemeClr val="tx1"/>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solidFill>
            <a:schemeClr val="tx1"/>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solidFill>
            <a:schemeClr val="tx1"/>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solidFill>
            <a:schemeClr val="tx1"/>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solidFill>
            <a:schemeClr val="tx1"/>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solidFill>
            <a:schemeClr val="tx1"/>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solidFill>
            <a:schemeClr val="tx1"/>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solidFill>
            <a:schemeClr val="tx1"/>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solidFill>
            <a:schemeClr val="tx1"/>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solidFill>
            <a:schemeClr val="tx1"/>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solidFill>
            <a:schemeClr val="tx1"/>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solidFill>
            <a:schemeClr val="tx1"/>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solidFill>
            <a:schemeClr val="tx1"/>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solidFill>
            <a:schemeClr val="tx1"/>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solidFill>
            <a:schemeClr val="tx1"/>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solidFill>
            <a:schemeClr val="tx1"/>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solidFill>
            <a:schemeClr val="tx1"/>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solidFill>
            <a:schemeClr val="tx1"/>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solidFill>
            <a:schemeClr val="tx1"/>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solidFill>
            <a:schemeClr val="tx1"/>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solidFill>
            <a:schemeClr val="tx1"/>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r" rtl="1">
              <a:lnSpc>
                <a:spcPct val="100000"/>
              </a:lnSpc>
              <a:spcBef>
                <a:spcPts val="0"/>
              </a:spcBef>
              <a:spcAft>
                <a:spcPts val="0"/>
              </a:spcAft>
              <a:buClr>
                <a:schemeClr val="dk1"/>
              </a:buClr>
              <a:buSzPts val="1100"/>
              <a:buFont typeface="Arial"/>
              <a:buNone/>
            </a:pPr>
            <a:r>
              <a:rPr lang="fa-IR" sz="1100" dirty="0">
                <a:cs typeface="B Nazanin" panose="00000700000000000000" pitchFamily="2" charset="-78"/>
              </a:rPr>
              <a:t>شما می توانید اندازه این نمادها را بدون از دست دادن کیفیت تغییر دهید.</a:t>
            </a:r>
          </a:p>
          <a:p>
            <a:pPr marL="0" lvl="0" indent="0" algn="r" rtl="1">
              <a:lnSpc>
                <a:spcPct val="100000"/>
              </a:lnSpc>
              <a:spcBef>
                <a:spcPts val="0"/>
              </a:spcBef>
              <a:spcAft>
                <a:spcPts val="0"/>
              </a:spcAft>
              <a:buClr>
                <a:schemeClr val="dk1"/>
              </a:buClr>
              <a:buSzPts val="1100"/>
              <a:buFont typeface="Arial"/>
              <a:buNone/>
            </a:pPr>
            <a:r>
              <a:rPr lang="fa-IR" sz="1100" dirty="0">
                <a:cs typeface="B Nazanin" panose="00000700000000000000" pitchFamily="2" charset="-78"/>
              </a:rPr>
              <a:t>شما می توانید سکته مغزی و رنگ پر را تغییر دهید.</a:t>
            </a:r>
          </a:p>
          <a:p>
            <a:pPr marL="0" lvl="0" indent="0" algn="r" rtl="1">
              <a:lnSpc>
                <a:spcPct val="100000"/>
              </a:lnSpc>
              <a:spcBef>
                <a:spcPts val="0"/>
              </a:spcBef>
              <a:spcAft>
                <a:spcPts val="0"/>
              </a:spcAft>
              <a:buClr>
                <a:schemeClr val="dk1"/>
              </a:buClr>
              <a:buSzPts val="1100"/>
              <a:buFont typeface="Arial"/>
              <a:buNone/>
            </a:pPr>
            <a:r>
              <a:rPr lang="fa-IR" sz="1100" dirty="0">
                <a:cs typeface="B Nazanin" panose="00000700000000000000" pitchFamily="2" charset="-78"/>
              </a:rPr>
              <a:t> فقط نماد را انتخاب کنید و روی سطل/قلم رنگ کلیک کنید.</a:t>
            </a:r>
          </a:p>
          <a:p>
            <a:pPr marL="0" lvl="0" indent="0" algn="r" rtl="1">
              <a:lnSpc>
                <a:spcPct val="100000"/>
              </a:lnSpc>
              <a:spcBef>
                <a:spcPts val="0"/>
              </a:spcBef>
              <a:spcAft>
                <a:spcPts val="0"/>
              </a:spcAft>
              <a:buClr>
                <a:schemeClr val="dk1"/>
              </a:buClr>
              <a:buSzPts val="1100"/>
              <a:buFont typeface="Arial"/>
              <a:buNone/>
            </a:pPr>
            <a:r>
              <a:rPr lang="fa-IR" sz="1100" dirty="0">
                <a:cs typeface="B Nazanin" panose="00000700000000000000" pitchFamily="2" charset="-78"/>
              </a:rPr>
              <a:t>در اسلایدهای </a:t>
            </a:r>
            <a:r>
              <a:rPr lang="en-US" sz="1100" dirty="0">
                <a:cs typeface="B Nazanin" panose="00000700000000000000" pitchFamily="2" charset="-78"/>
              </a:rPr>
              <a:t>Google، </a:t>
            </a:r>
            <a:r>
              <a:rPr lang="fa-IR" sz="1100" dirty="0">
                <a:cs typeface="B Nazanin" panose="00000700000000000000" pitchFamily="2" charset="-78"/>
              </a:rPr>
              <a:t>می‌توانید از افزونه </a:t>
            </a:r>
            <a:r>
              <a:rPr lang="en-US" sz="1100" dirty="0" err="1">
                <a:cs typeface="B Nazanin" panose="00000700000000000000" pitchFamily="2" charset="-78"/>
              </a:rPr>
              <a:t>Flaticon</a:t>
            </a:r>
            <a:r>
              <a:rPr lang="en-US" sz="1100" dirty="0">
                <a:cs typeface="B Nazanin" panose="00000700000000000000" pitchFamily="2" charset="-78"/>
              </a:rPr>
              <a:t> </a:t>
            </a:r>
            <a:r>
              <a:rPr lang="fa-IR" sz="1100" dirty="0">
                <a:cs typeface="B Nazanin" panose="00000700000000000000" pitchFamily="2" charset="-78"/>
              </a:rPr>
              <a:t>نیز استفاده کنید که به شما امکان می‌دهد نمادهای بیشتری را سفارشی کنید و اضافه کنید.</a:t>
            </a:r>
            <a:endParaRPr sz="1100" dirty="0">
              <a:cs typeface="B Nazanin" panose="00000700000000000000" pitchFamily="2" charset="-78"/>
            </a:endParaRPr>
          </a:p>
        </p:txBody>
      </p:sp>
      <p:sp>
        <p:nvSpPr>
          <p:cNvPr id="9183" name="Google Shape;9183;p76"/>
          <p:cNvSpPr txBox="1">
            <a:spLocks noGrp="1"/>
          </p:cNvSpPr>
          <p:nvPr>
            <p:ph type="title"/>
          </p:nvPr>
        </p:nvSpPr>
        <p:spPr>
          <a:xfrm>
            <a:off x="554236" y="561662"/>
            <a:ext cx="7886700" cy="696871"/>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 و مجموعه آیکون های قابل ویرایش ما</a:t>
            </a:r>
            <a:endParaRPr dirty="0">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solidFill>
            <a:schemeClr val="tx1"/>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solidFill>
            <a:schemeClr val="tx1"/>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199" name="Google Shape;9199;p77"/>
          <p:cNvGrpSpPr/>
          <p:nvPr/>
        </p:nvGrpSpPr>
        <p:grpSpPr>
          <a:xfrm>
            <a:off x="2487439" y="4099740"/>
            <a:ext cx="198775" cy="348972"/>
            <a:chOff x="2487439" y="4280740"/>
            <a:chExt cx="198775" cy="348972"/>
          </a:xfrm>
          <a:solidFill>
            <a:schemeClr val="tx1"/>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04" name="Google Shape;9204;p77"/>
          <p:cNvGrpSpPr/>
          <p:nvPr/>
        </p:nvGrpSpPr>
        <p:grpSpPr>
          <a:xfrm>
            <a:off x="2810958" y="4092923"/>
            <a:ext cx="353145" cy="361873"/>
            <a:chOff x="2810958" y="4273923"/>
            <a:chExt cx="353145" cy="361873"/>
          </a:xfrm>
          <a:solidFill>
            <a:schemeClr val="tx1"/>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2" name="Google Shape;9212;p77"/>
          <p:cNvGrpSpPr/>
          <p:nvPr/>
        </p:nvGrpSpPr>
        <p:grpSpPr>
          <a:xfrm>
            <a:off x="6275635" y="4101651"/>
            <a:ext cx="209383" cy="366778"/>
            <a:chOff x="6275635" y="4282651"/>
            <a:chExt cx="209383" cy="366778"/>
          </a:xfrm>
          <a:solidFill>
            <a:schemeClr val="tx1"/>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5" name="Google Shape;9215;p77"/>
          <p:cNvGrpSpPr/>
          <p:nvPr/>
        </p:nvGrpSpPr>
        <p:grpSpPr>
          <a:xfrm>
            <a:off x="6701186" y="4102033"/>
            <a:ext cx="280292" cy="366396"/>
            <a:chOff x="6701186" y="4283033"/>
            <a:chExt cx="280292" cy="366396"/>
          </a:xfrm>
          <a:solidFill>
            <a:schemeClr val="tx1"/>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8" name="Google Shape;9218;p77"/>
          <p:cNvGrpSpPr/>
          <p:nvPr/>
        </p:nvGrpSpPr>
        <p:grpSpPr>
          <a:xfrm>
            <a:off x="2609571" y="3643958"/>
            <a:ext cx="373627" cy="347347"/>
            <a:chOff x="2609571" y="3824958"/>
            <a:chExt cx="373627" cy="347347"/>
          </a:xfrm>
          <a:solidFill>
            <a:schemeClr val="tx1"/>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22" name="Google Shape;9222;p77"/>
          <p:cNvGrpSpPr/>
          <p:nvPr/>
        </p:nvGrpSpPr>
        <p:grpSpPr>
          <a:xfrm>
            <a:off x="916127" y="3626056"/>
            <a:ext cx="221902" cy="380795"/>
            <a:chOff x="916127" y="3807056"/>
            <a:chExt cx="221902" cy="380795"/>
          </a:xfrm>
          <a:solidFill>
            <a:schemeClr val="tx1"/>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29" name="Google Shape;9229;p77"/>
          <p:cNvGrpSpPr/>
          <p:nvPr/>
        </p:nvGrpSpPr>
        <p:grpSpPr>
          <a:xfrm>
            <a:off x="3513010" y="3635134"/>
            <a:ext cx="362223" cy="361108"/>
            <a:chOff x="3513010" y="3816134"/>
            <a:chExt cx="362223" cy="361108"/>
          </a:xfrm>
          <a:solidFill>
            <a:schemeClr val="tx1"/>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34" name="Google Shape;9234;p77"/>
          <p:cNvGrpSpPr/>
          <p:nvPr/>
        </p:nvGrpSpPr>
        <p:grpSpPr>
          <a:xfrm>
            <a:off x="3950316" y="3639307"/>
            <a:ext cx="369805" cy="353782"/>
            <a:chOff x="3950316" y="3820307"/>
            <a:chExt cx="369805" cy="353782"/>
          </a:xfrm>
          <a:solidFill>
            <a:schemeClr val="tx1"/>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39" name="Google Shape;9239;p77"/>
          <p:cNvGrpSpPr/>
          <p:nvPr/>
        </p:nvGrpSpPr>
        <p:grpSpPr>
          <a:xfrm>
            <a:off x="1761909" y="3630961"/>
            <a:ext cx="307974" cy="371716"/>
            <a:chOff x="1761909" y="3811961"/>
            <a:chExt cx="307974" cy="371716"/>
          </a:xfrm>
          <a:solidFill>
            <a:schemeClr val="tx1"/>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50" name="Google Shape;9250;p77"/>
          <p:cNvGrpSpPr/>
          <p:nvPr/>
        </p:nvGrpSpPr>
        <p:grpSpPr>
          <a:xfrm>
            <a:off x="5373342" y="3627935"/>
            <a:ext cx="231395" cy="353145"/>
            <a:chOff x="5373342" y="3808935"/>
            <a:chExt cx="231395" cy="353145"/>
          </a:xfrm>
          <a:solidFill>
            <a:schemeClr val="tx1"/>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61" name="Google Shape;9261;p77"/>
          <p:cNvGrpSpPr/>
          <p:nvPr/>
        </p:nvGrpSpPr>
        <p:grpSpPr>
          <a:xfrm>
            <a:off x="5833775" y="3628445"/>
            <a:ext cx="235185" cy="352253"/>
            <a:chOff x="5833775" y="3809445"/>
            <a:chExt cx="235185" cy="352253"/>
          </a:xfrm>
          <a:solidFill>
            <a:schemeClr val="tx1"/>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65" name="Google Shape;9265;p77"/>
          <p:cNvGrpSpPr/>
          <p:nvPr/>
        </p:nvGrpSpPr>
        <p:grpSpPr>
          <a:xfrm>
            <a:off x="4942472" y="3628318"/>
            <a:ext cx="238976" cy="352762"/>
            <a:chOff x="4942472" y="3809318"/>
            <a:chExt cx="238976" cy="352762"/>
          </a:xfrm>
          <a:solidFill>
            <a:schemeClr val="tx1"/>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73" name="Google Shape;9273;p77"/>
          <p:cNvGrpSpPr/>
          <p:nvPr/>
        </p:nvGrpSpPr>
        <p:grpSpPr>
          <a:xfrm>
            <a:off x="6266525" y="3626788"/>
            <a:ext cx="260223" cy="353527"/>
            <a:chOff x="6266525" y="3807788"/>
            <a:chExt cx="260223" cy="353527"/>
          </a:xfrm>
          <a:solidFill>
            <a:schemeClr val="tx1"/>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79" name="Google Shape;9279;p77"/>
          <p:cNvGrpSpPr/>
          <p:nvPr/>
        </p:nvGrpSpPr>
        <p:grpSpPr>
          <a:xfrm>
            <a:off x="7184363" y="3628604"/>
            <a:ext cx="202184" cy="352762"/>
            <a:chOff x="7184363" y="3809604"/>
            <a:chExt cx="202184" cy="352762"/>
          </a:xfrm>
          <a:solidFill>
            <a:schemeClr val="tx1"/>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82" name="Google Shape;9282;p77"/>
          <p:cNvGrpSpPr/>
          <p:nvPr/>
        </p:nvGrpSpPr>
        <p:grpSpPr>
          <a:xfrm>
            <a:off x="7571624" y="3627935"/>
            <a:ext cx="292047" cy="352762"/>
            <a:chOff x="7571624" y="3808935"/>
            <a:chExt cx="292047" cy="352762"/>
          </a:xfrm>
          <a:solidFill>
            <a:schemeClr val="tx1"/>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89" name="Google Shape;9289;p77"/>
          <p:cNvGrpSpPr/>
          <p:nvPr/>
        </p:nvGrpSpPr>
        <p:grpSpPr>
          <a:xfrm>
            <a:off x="2174559" y="3175116"/>
            <a:ext cx="364135" cy="359930"/>
            <a:chOff x="2174559" y="3356116"/>
            <a:chExt cx="364135" cy="359930"/>
          </a:xfrm>
          <a:solidFill>
            <a:schemeClr val="tx1"/>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2" name="Google Shape;9292;p77"/>
          <p:cNvGrpSpPr/>
          <p:nvPr/>
        </p:nvGrpSpPr>
        <p:grpSpPr>
          <a:xfrm>
            <a:off x="1731934" y="3174639"/>
            <a:ext cx="368371" cy="361554"/>
            <a:chOff x="1731934" y="3355639"/>
            <a:chExt cx="368371" cy="361554"/>
          </a:xfrm>
          <a:solidFill>
            <a:schemeClr val="tx1"/>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5" name="Google Shape;9295;p77"/>
          <p:cNvGrpSpPr/>
          <p:nvPr/>
        </p:nvGrpSpPr>
        <p:grpSpPr>
          <a:xfrm>
            <a:off x="3990517" y="3173173"/>
            <a:ext cx="279559" cy="363402"/>
            <a:chOff x="3990517" y="3354173"/>
            <a:chExt cx="279559" cy="363402"/>
          </a:xfrm>
          <a:solidFill>
            <a:schemeClr val="tx1"/>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9" name="Google Shape;9299;p77"/>
          <p:cNvGrpSpPr/>
          <p:nvPr/>
        </p:nvGrpSpPr>
        <p:grpSpPr>
          <a:xfrm>
            <a:off x="3497847" y="3236374"/>
            <a:ext cx="379680" cy="237606"/>
            <a:chOff x="3497847" y="3417374"/>
            <a:chExt cx="379680" cy="237606"/>
          </a:xfrm>
          <a:solidFill>
            <a:schemeClr val="tx1"/>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04" name="Google Shape;9304;p77"/>
          <p:cNvGrpSpPr/>
          <p:nvPr/>
        </p:nvGrpSpPr>
        <p:grpSpPr>
          <a:xfrm>
            <a:off x="2612597" y="3186075"/>
            <a:ext cx="376271" cy="337982"/>
            <a:chOff x="2612597" y="3367075"/>
            <a:chExt cx="376271" cy="337982"/>
          </a:xfrm>
          <a:solidFill>
            <a:schemeClr val="tx1"/>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07" name="Google Shape;9307;p77"/>
          <p:cNvGrpSpPr/>
          <p:nvPr/>
        </p:nvGrpSpPr>
        <p:grpSpPr>
          <a:xfrm>
            <a:off x="3071914" y="3183431"/>
            <a:ext cx="343652" cy="342505"/>
            <a:chOff x="3071914" y="3364431"/>
            <a:chExt cx="343652" cy="342505"/>
          </a:xfrm>
          <a:solidFill>
            <a:schemeClr val="tx1"/>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13" name="Google Shape;9313;p77"/>
          <p:cNvGrpSpPr/>
          <p:nvPr/>
        </p:nvGrpSpPr>
        <p:grpSpPr>
          <a:xfrm>
            <a:off x="897141" y="3178875"/>
            <a:ext cx="257962" cy="352762"/>
            <a:chOff x="897141" y="3359875"/>
            <a:chExt cx="257962" cy="352762"/>
          </a:xfrm>
          <a:solidFill>
            <a:schemeClr val="tx1"/>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22" name="Google Shape;9322;p77"/>
          <p:cNvGrpSpPr/>
          <p:nvPr/>
        </p:nvGrpSpPr>
        <p:grpSpPr>
          <a:xfrm>
            <a:off x="1333682" y="3163330"/>
            <a:ext cx="271213" cy="383088"/>
            <a:chOff x="1333682" y="3344330"/>
            <a:chExt cx="271213" cy="383088"/>
          </a:xfrm>
          <a:solidFill>
            <a:schemeClr val="tx1"/>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34" name="Google Shape;9334;p77"/>
          <p:cNvGrpSpPr/>
          <p:nvPr/>
        </p:nvGrpSpPr>
        <p:grpSpPr>
          <a:xfrm>
            <a:off x="6664394" y="3165974"/>
            <a:ext cx="353113" cy="351998"/>
            <a:chOff x="6664394" y="3346974"/>
            <a:chExt cx="353113" cy="351998"/>
          </a:xfrm>
          <a:solidFill>
            <a:schemeClr val="tx1"/>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0" name="Google Shape;9340;p77"/>
          <p:cNvGrpSpPr/>
          <p:nvPr/>
        </p:nvGrpSpPr>
        <p:grpSpPr>
          <a:xfrm>
            <a:off x="849741" y="1778307"/>
            <a:ext cx="399398" cy="375443"/>
            <a:chOff x="849741" y="1959307"/>
            <a:chExt cx="399398" cy="375443"/>
          </a:xfrm>
          <a:solidFill>
            <a:schemeClr val="tx1"/>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3" name="Google Shape;9343;p77"/>
          <p:cNvGrpSpPr/>
          <p:nvPr/>
        </p:nvGrpSpPr>
        <p:grpSpPr>
          <a:xfrm>
            <a:off x="1284212" y="1782766"/>
            <a:ext cx="379489" cy="366046"/>
            <a:chOff x="1284212" y="1963766"/>
            <a:chExt cx="379489" cy="366046"/>
          </a:xfrm>
          <a:solidFill>
            <a:schemeClr val="tx1"/>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6" name="Google Shape;9346;p77"/>
          <p:cNvGrpSpPr/>
          <p:nvPr/>
        </p:nvGrpSpPr>
        <p:grpSpPr>
          <a:xfrm>
            <a:off x="3037766" y="1788564"/>
            <a:ext cx="370219" cy="354928"/>
            <a:chOff x="3037766" y="1969564"/>
            <a:chExt cx="370219" cy="354928"/>
          </a:xfrm>
          <a:solidFill>
            <a:schemeClr val="tx1"/>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1" name="Google Shape;9351;p77"/>
          <p:cNvGrpSpPr/>
          <p:nvPr/>
        </p:nvGrpSpPr>
        <p:grpSpPr>
          <a:xfrm>
            <a:off x="3982553" y="1790730"/>
            <a:ext cx="304566" cy="350501"/>
            <a:chOff x="3982553" y="1971730"/>
            <a:chExt cx="304566" cy="350501"/>
          </a:xfrm>
          <a:solidFill>
            <a:schemeClr val="tx1"/>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4" name="Google Shape;9354;p77"/>
          <p:cNvGrpSpPr/>
          <p:nvPr/>
        </p:nvGrpSpPr>
        <p:grpSpPr>
          <a:xfrm>
            <a:off x="2567841" y="1813124"/>
            <a:ext cx="399812" cy="306477"/>
            <a:chOff x="2567841" y="1994124"/>
            <a:chExt cx="399812" cy="306477"/>
          </a:xfrm>
          <a:solidFill>
            <a:schemeClr val="tx1"/>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8" name="Google Shape;9358;p77"/>
          <p:cNvGrpSpPr/>
          <p:nvPr/>
        </p:nvGrpSpPr>
        <p:grpSpPr>
          <a:xfrm>
            <a:off x="2212084" y="1779358"/>
            <a:ext cx="324698" cy="372863"/>
            <a:chOff x="2212084" y="1960358"/>
            <a:chExt cx="324698" cy="372863"/>
          </a:xfrm>
          <a:solidFill>
            <a:schemeClr val="tx1"/>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62" name="Google Shape;9362;p77"/>
          <p:cNvGrpSpPr/>
          <p:nvPr/>
        </p:nvGrpSpPr>
        <p:grpSpPr>
          <a:xfrm>
            <a:off x="1805901" y="1779358"/>
            <a:ext cx="284847" cy="373627"/>
            <a:chOff x="1805901" y="1960358"/>
            <a:chExt cx="284847" cy="373627"/>
          </a:xfrm>
          <a:solidFill>
            <a:schemeClr val="tx1"/>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368" name="Google Shape;9368;p77"/>
          <p:cNvGrpSpPr/>
          <p:nvPr/>
        </p:nvGrpSpPr>
        <p:grpSpPr>
          <a:xfrm>
            <a:off x="6656812" y="1848388"/>
            <a:ext cx="368690" cy="245793"/>
            <a:chOff x="6656812" y="2029388"/>
            <a:chExt cx="368690" cy="245793"/>
          </a:xfrm>
          <a:solidFill>
            <a:schemeClr val="tx1"/>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79" name="Google Shape;9379;p77"/>
          <p:cNvGrpSpPr/>
          <p:nvPr/>
        </p:nvGrpSpPr>
        <p:grpSpPr>
          <a:xfrm>
            <a:off x="4869651" y="1831218"/>
            <a:ext cx="376654" cy="281566"/>
            <a:chOff x="4869651" y="2012218"/>
            <a:chExt cx="376654" cy="281566"/>
          </a:xfrm>
          <a:solidFill>
            <a:schemeClr val="tx1"/>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84" name="Google Shape;9384;p77"/>
          <p:cNvGrpSpPr/>
          <p:nvPr/>
        </p:nvGrpSpPr>
        <p:grpSpPr>
          <a:xfrm>
            <a:off x="5306224" y="1831313"/>
            <a:ext cx="367925" cy="281694"/>
            <a:chOff x="5306224" y="2012313"/>
            <a:chExt cx="367925" cy="281694"/>
          </a:xfrm>
          <a:solidFill>
            <a:schemeClr val="tx1"/>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388" name="Google Shape;9388;p77"/>
          <p:cNvGrpSpPr/>
          <p:nvPr/>
        </p:nvGrpSpPr>
        <p:grpSpPr>
          <a:xfrm>
            <a:off x="6195998" y="1802102"/>
            <a:ext cx="368308" cy="338746"/>
            <a:chOff x="6195998" y="1983102"/>
            <a:chExt cx="368308" cy="338746"/>
          </a:xfrm>
          <a:solidFill>
            <a:schemeClr val="tx1"/>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92" name="Google Shape;9392;p77"/>
          <p:cNvGrpSpPr/>
          <p:nvPr/>
        </p:nvGrpSpPr>
        <p:grpSpPr>
          <a:xfrm>
            <a:off x="7542031" y="1830835"/>
            <a:ext cx="369072" cy="280037"/>
            <a:chOff x="7542031" y="2011835"/>
            <a:chExt cx="369072" cy="280037"/>
          </a:xfrm>
          <a:solidFill>
            <a:schemeClr val="tx1"/>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02" name="Google Shape;9402;p77"/>
          <p:cNvGrpSpPr/>
          <p:nvPr/>
        </p:nvGrpSpPr>
        <p:grpSpPr>
          <a:xfrm>
            <a:off x="8010427" y="3167503"/>
            <a:ext cx="278795" cy="351615"/>
            <a:chOff x="8010427" y="3348503"/>
            <a:chExt cx="278795" cy="351615"/>
          </a:xfrm>
          <a:solidFill>
            <a:schemeClr val="tx1"/>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08" name="Google Shape;9408;p77"/>
          <p:cNvGrpSpPr/>
          <p:nvPr/>
        </p:nvGrpSpPr>
        <p:grpSpPr>
          <a:xfrm>
            <a:off x="7141900" y="3168204"/>
            <a:ext cx="281057" cy="351010"/>
            <a:chOff x="7141900" y="3349204"/>
            <a:chExt cx="281057" cy="351010"/>
          </a:xfrm>
          <a:solidFill>
            <a:schemeClr val="tx1"/>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12" name="Google Shape;9412;p77"/>
          <p:cNvGrpSpPr/>
          <p:nvPr/>
        </p:nvGrpSpPr>
        <p:grpSpPr>
          <a:xfrm>
            <a:off x="5314188" y="3169032"/>
            <a:ext cx="363752" cy="353113"/>
            <a:chOff x="5314188" y="3350032"/>
            <a:chExt cx="363752" cy="353113"/>
          </a:xfrm>
          <a:solidFill>
            <a:schemeClr val="tx1"/>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15" name="Google Shape;9415;p77"/>
          <p:cNvGrpSpPr/>
          <p:nvPr/>
        </p:nvGrpSpPr>
        <p:grpSpPr>
          <a:xfrm>
            <a:off x="5829984" y="3169032"/>
            <a:ext cx="220755" cy="352348"/>
            <a:chOff x="5829984" y="3350032"/>
            <a:chExt cx="220755" cy="352348"/>
          </a:xfrm>
          <a:solidFill>
            <a:schemeClr val="tx1"/>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20" name="Google Shape;9420;p77"/>
          <p:cNvGrpSpPr/>
          <p:nvPr/>
        </p:nvGrpSpPr>
        <p:grpSpPr>
          <a:xfrm>
            <a:off x="4882170" y="3168841"/>
            <a:ext cx="358464" cy="352316"/>
            <a:chOff x="4882170" y="3349841"/>
            <a:chExt cx="358464" cy="352316"/>
          </a:xfrm>
          <a:solidFill>
            <a:schemeClr val="tx1"/>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25" name="Google Shape;9425;p77"/>
          <p:cNvGrpSpPr/>
          <p:nvPr/>
        </p:nvGrpSpPr>
        <p:grpSpPr>
          <a:xfrm>
            <a:off x="3044965" y="2254220"/>
            <a:ext cx="400194" cy="324316"/>
            <a:chOff x="3044965" y="2435220"/>
            <a:chExt cx="400194" cy="324316"/>
          </a:xfrm>
          <a:solidFill>
            <a:schemeClr val="tx1"/>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29" name="Google Shape;9429;p77"/>
          <p:cNvGrpSpPr/>
          <p:nvPr/>
        </p:nvGrpSpPr>
        <p:grpSpPr>
          <a:xfrm>
            <a:off x="6203579" y="3167981"/>
            <a:ext cx="351615" cy="350373"/>
            <a:chOff x="6203579" y="3348981"/>
            <a:chExt cx="351615" cy="350373"/>
          </a:xfrm>
          <a:solidFill>
            <a:schemeClr val="tx1"/>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35" name="Google Shape;9435;p77"/>
          <p:cNvGrpSpPr/>
          <p:nvPr/>
        </p:nvGrpSpPr>
        <p:grpSpPr>
          <a:xfrm>
            <a:off x="4878379" y="2292892"/>
            <a:ext cx="367161" cy="287523"/>
            <a:chOff x="4878379" y="2473892"/>
            <a:chExt cx="367161" cy="287523"/>
          </a:xfrm>
          <a:solidFill>
            <a:schemeClr val="tx1"/>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41" name="Google Shape;9441;p77"/>
          <p:cNvGrpSpPr/>
          <p:nvPr/>
        </p:nvGrpSpPr>
        <p:grpSpPr>
          <a:xfrm>
            <a:off x="1325719" y="2706689"/>
            <a:ext cx="290581" cy="372481"/>
            <a:chOff x="1325719" y="2887689"/>
            <a:chExt cx="290581" cy="372481"/>
          </a:xfrm>
          <a:solidFill>
            <a:schemeClr val="tx1"/>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45" name="Google Shape;9445;p77"/>
          <p:cNvGrpSpPr/>
          <p:nvPr/>
        </p:nvGrpSpPr>
        <p:grpSpPr>
          <a:xfrm>
            <a:off x="3510335" y="2711499"/>
            <a:ext cx="360726" cy="361204"/>
            <a:chOff x="3510335" y="2892499"/>
            <a:chExt cx="360726" cy="361204"/>
          </a:xfrm>
          <a:solidFill>
            <a:schemeClr val="tx1"/>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51" name="Google Shape;9451;p77"/>
          <p:cNvGrpSpPr/>
          <p:nvPr/>
        </p:nvGrpSpPr>
        <p:grpSpPr>
          <a:xfrm>
            <a:off x="3086313" y="2696049"/>
            <a:ext cx="320143" cy="392581"/>
            <a:chOff x="3086313" y="2877049"/>
            <a:chExt cx="320143" cy="392581"/>
          </a:xfrm>
          <a:solidFill>
            <a:schemeClr val="tx1"/>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65" name="Google Shape;9465;p77"/>
          <p:cNvGrpSpPr/>
          <p:nvPr/>
        </p:nvGrpSpPr>
        <p:grpSpPr>
          <a:xfrm>
            <a:off x="861113" y="2704746"/>
            <a:ext cx="333809" cy="373277"/>
            <a:chOff x="861113" y="2885746"/>
            <a:chExt cx="333809" cy="373277"/>
          </a:xfrm>
          <a:solidFill>
            <a:schemeClr val="tx1"/>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71" name="Google Shape;9471;p77"/>
          <p:cNvGrpSpPr/>
          <p:nvPr/>
        </p:nvGrpSpPr>
        <p:grpSpPr>
          <a:xfrm>
            <a:off x="1297654" y="1323481"/>
            <a:ext cx="349354" cy="362223"/>
            <a:chOff x="1297654" y="1504481"/>
            <a:chExt cx="349354" cy="362223"/>
          </a:xfrm>
          <a:solidFill>
            <a:schemeClr val="tx1"/>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76" name="Google Shape;9476;p77"/>
          <p:cNvGrpSpPr/>
          <p:nvPr/>
        </p:nvGrpSpPr>
        <p:grpSpPr>
          <a:xfrm>
            <a:off x="852385" y="1329916"/>
            <a:ext cx="353145" cy="351998"/>
            <a:chOff x="852385" y="1510916"/>
            <a:chExt cx="353145" cy="351998"/>
          </a:xfrm>
          <a:solidFill>
            <a:schemeClr val="tx1"/>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80" name="Google Shape;9480;p77"/>
          <p:cNvGrpSpPr/>
          <p:nvPr/>
        </p:nvGrpSpPr>
        <p:grpSpPr>
          <a:xfrm>
            <a:off x="1745217" y="1334471"/>
            <a:ext cx="343269" cy="342505"/>
            <a:chOff x="1745217" y="1515471"/>
            <a:chExt cx="343269" cy="342505"/>
          </a:xfrm>
          <a:solidFill>
            <a:schemeClr val="tx1"/>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86" name="Google Shape;9486;p77"/>
          <p:cNvGrpSpPr/>
          <p:nvPr/>
        </p:nvGrpSpPr>
        <p:grpSpPr>
          <a:xfrm>
            <a:off x="3042703" y="1348137"/>
            <a:ext cx="411535" cy="315587"/>
            <a:chOff x="3042703" y="1529137"/>
            <a:chExt cx="411535" cy="315587"/>
          </a:xfrm>
          <a:solidFill>
            <a:schemeClr val="tx1"/>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97" name="Google Shape;9497;p77"/>
          <p:cNvGrpSpPr/>
          <p:nvPr/>
        </p:nvGrpSpPr>
        <p:grpSpPr>
          <a:xfrm>
            <a:off x="2629289" y="1363682"/>
            <a:ext cx="350501" cy="284497"/>
            <a:chOff x="2629289" y="1544682"/>
            <a:chExt cx="350501" cy="284497"/>
          </a:xfrm>
          <a:solidFill>
            <a:schemeClr val="tx1"/>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03" name="Google Shape;9503;p77"/>
          <p:cNvGrpSpPr/>
          <p:nvPr/>
        </p:nvGrpSpPr>
        <p:grpSpPr>
          <a:xfrm>
            <a:off x="5305077" y="1321633"/>
            <a:ext cx="367893" cy="365218"/>
            <a:chOff x="5305077" y="1502633"/>
            <a:chExt cx="367893" cy="365218"/>
          </a:xfrm>
          <a:solidFill>
            <a:schemeClr val="tx1"/>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06" name="Google Shape;9506;p77"/>
          <p:cNvGrpSpPr/>
          <p:nvPr/>
        </p:nvGrpSpPr>
        <p:grpSpPr>
          <a:xfrm>
            <a:off x="7100170" y="1319117"/>
            <a:ext cx="368308" cy="367033"/>
            <a:chOff x="7100170" y="1500117"/>
            <a:chExt cx="368308" cy="367033"/>
          </a:xfrm>
          <a:solidFill>
            <a:schemeClr val="tx1"/>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21" name="Google Shape;9521;p77"/>
          <p:cNvGrpSpPr/>
          <p:nvPr/>
        </p:nvGrpSpPr>
        <p:grpSpPr>
          <a:xfrm>
            <a:off x="6649231" y="1319021"/>
            <a:ext cx="390287" cy="367065"/>
            <a:chOff x="6649231" y="1500021"/>
            <a:chExt cx="390287" cy="367065"/>
          </a:xfrm>
          <a:solidFill>
            <a:schemeClr val="tx1"/>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34" name="Google Shape;9534;p77"/>
          <p:cNvGrpSpPr/>
          <p:nvPr/>
        </p:nvGrpSpPr>
        <p:grpSpPr>
          <a:xfrm>
            <a:off x="5746938" y="1362503"/>
            <a:ext cx="387261" cy="280356"/>
            <a:chOff x="5746938" y="1543503"/>
            <a:chExt cx="387261" cy="280356"/>
          </a:xfrm>
          <a:solidFill>
            <a:schemeClr val="tx1"/>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37" name="Google Shape;9537;p77"/>
          <p:cNvGrpSpPr/>
          <p:nvPr/>
        </p:nvGrpSpPr>
        <p:grpSpPr>
          <a:xfrm>
            <a:off x="6196730" y="1344346"/>
            <a:ext cx="369072" cy="317467"/>
            <a:chOff x="6196730" y="1525346"/>
            <a:chExt cx="369072" cy="317467"/>
          </a:xfrm>
          <a:solidFill>
            <a:schemeClr val="tx1"/>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41" name="Google Shape;9541;p77"/>
          <p:cNvGrpSpPr/>
          <p:nvPr/>
        </p:nvGrpSpPr>
        <p:grpSpPr>
          <a:xfrm>
            <a:off x="4940592" y="1319690"/>
            <a:ext cx="246558" cy="367161"/>
            <a:chOff x="4940592" y="1500690"/>
            <a:chExt cx="246558" cy="367161"/>
          </a:xfrm>
          <a:solidFill>
            <a:schemeClr val="tx1"/>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46" name="Google Shape;9546;p77"/>
          <p:cNvGrpSpPr/>
          <p:nvPr/>
        </p:nvGrpSpPr>
        <p:grpSpPr>
          <a:xfrm>
            <a:off x="7964906" y="1318894"/>
            <a:ext cx="380858" cy="367575"/>
            <a:chOff x="7964906" y="1499894"/>
            <a:chExt cx="380858" cy="367575"/>
          </a:xfrm>
          <a:solidFill>
            <a:schemeClr val="tx1"/>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51" name="Google Shape;9551;p77"/>
          <p:cNvGrpSpPr/>
          <p:nvPr/>
        </p:nvGrpSpPr>
        <p:grpSpPr>
          <a:xfrm>
            <a:off x="8007400" y="2721278"/>
            <a:ext cx="285230" cy="355597"/>
            <a:chOff x="8007400" y="2902278"/>
            <a:chExt cx="285230" cy="355597"/>
          </a:xfrm>
          <a:solidFill>
            <a:schemeClr val="tx1"/>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54" name="Google Shape;9554;p77"/>
          <p:cNvGrpSpPr/>
          <p:nvPr/>
        </p:nvGrpSpPr>
        <p:grpSpPr>
          <a:xfrm>
            <a:off x="6219124" y="2721788"/>
            <a:ext cx="318231" cy="355470"/>
            <a:chOff x="6219124" y="2902788"/>
            <a:chExt cx="318231" cy="355470"/>
          </a:xfrm>
          <a:solidFill>
            <a:schemeClr val="tx1"/>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58" name="Google Shape;9558;p77"/>
          <p:cNvGrpSpPr/>
          <p:nvPr/>
        </p:nvGrpSpPr>
        <p:grpSpPr>
          <a:xfrm>
            <a:off x="4969421" y="2721852"/>
            <a:ext cx="185109" cy="355406"/>
            <a:chOff x="4969421" y="2902852"/>
            <a:chExt cx="185109" cy="355406"/>
          </a:xfrm>
          <a:solidFill>
            <a:schemeClr val="tx1"/>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67" name="Google Shape;9567;p77"/>
          <p:cNvGrpSpPr/>
          <p:nvPr/>
        </p:nvGrpSpPr>
        <p:grpSpPr>
          <a:xfrm>
            <a:off x="6685259" y="2721852"/>
            <a:ext cx="311414" cy="355406"/>
            <a:chOff x="6685259" y="2902852"/>
            <a:chExt cx="311414" cy="355406"/>
          </a:xfrm>
          <a:solidFill>
            <a:schemeClr val="tx1"/>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1" name="Google Shape;9571;p77"/>
          <p:cNvGrpSpPr/>
          <p:nvPr/>
        </p:nvGrpSpPr>
        <p:grpSpPr>
          <a:xfrm>
            <a:off x="5309250" y="2722170"/>
            <a:ext cx="359579" cy="355852"/>
            <a:chOff x="5309250" y="2903170"/>
            <a:chExt cx="359579" cy="355852"/>
          </a:xfrm>
          <a:solidFill>
            <a:schemeClr val="tx1"/>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5" name="Google Shape;9575;p77"/>
          <p:cNvGrpSpPr/>
          <p:nvPr/>
        </p:nvGrpSpPr>
        <p:grpSpPr>
          <a:xfrm>
            <a:off x="2199565" y="2240172"/>
            <a:ext cx="312179" cy="353431"/>
            <a:chOff x="2199565" y="2421172"/>
            <a:chExt cx="312179" cy="353431"/>
          </a:xfrm>
          <a:solidFill>
            <a:schemeClr val="tx1"/>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8" name="Google Shape;9578;p77"/>
          <p:cNvGrpSpPr/>
          <p:nvPr/>
        </p:nvGrpSpPr>
        <p:grpSpPr>
          <a:xfrm>
            <a:off x="1750887" y="2244727"/>
            <a:ext cx="320143" cy="343269"/>
            <a:chOff x="1750887" y="2425727"/>
            <a:chExt cx="320143" cy="343269"/>
          </a:xfrm>
          <a:solidFill>
            <a:schemeClr val="tx1"/>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81" name="Google Shape;9581;p77"/>
          <p:cNvGrpSpPr/>
          <p:nvPr/>
        </p:nvGrpSpPr>
        <p:grpSpPr>
          <a:xfrm>
            <a:off x="1298037" y="2244727"/>
            <a:ext cx="338364" cy="342887"/>
            <a:chOff x="1298037" y="2425727"/>
            <a:chExt cx="338364" cy="342887"/>
          </a:xfrm>
          <a:solidFill>
            <a:schemeClr val="tx1"/>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87" name="Google Shape;9587;p77"/>
          <p:cNvGrpSpPr/>
          <p:nvPr/>
        </p:nvGrpSpPr>
        <p:grpSpPr>
          <a:xfrm>
            <a:off x="3974207" y="2248009"/>
            <a:ext cx="320143" cy="338491"/>
            <a:chOff x="3974207" y="2429009"/>
            <a:chExt cx="320143" cy="338491"/>
          </a:xfrm>
          <a:solidFill>
            <a:schemeClr val="tx1"/>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0" name="Google Shape;9590;p77"/>
          <p:cNvGrpSpPr/>
          <p:nvPr/>
        </p:nvGrpSpPr>
        <p:grpSpPr>
          <a:xfrm>
            <a:off x="2623237" y="2250047"/>
            <a:ext cx="355024" cy="332630"/>
            <a:chOff x="2623237" y="2431047"/>
            <a:chExt cx="355024" cy="332630"/>
          </a:xfrm>
          <a:solidFill>
            <a:schemeClr val="tx1"/>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5" name="Google Shape;9595;p77"/>
          <p:cNvGrpSpPr/>
          <p:nvPr/>
        </p:nvGrpSpPr>
        <p:grpSpPr>
          <a:xfrm>
            <a:off x="6657194" y="2253073"/>
            <a:ext cx="375507" cy="367925"/>
            <a:chOff x="6657194" y="2434073"/>
            <a:chExt cx="375507" cy="367925"/>
          </a:xfrm>
          <a:solidFill>
            <a:schemeClr val="tx1"/>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9" name="Google Shape;9599;p77"/>
          <p:cNvGrpSpPr/>
          <p:nvPr/>
        </p:nvGrpSpPr>
        <p:grpSpPr>
          <a:xfrm>
            <a:off x="7101317" y="2260655"/>
            <a:ext cx="367925" cy="352380"/>
            <a:chOff x="7101317" y="2441655"/>
            <a:chExt cx="367925" cy="352380"/>
          </a:xfrm>
          <a:solidFill>
            <a:schemeClr val="tx1"/>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02" name="Google Shape;9602;p77"/>
          <p:cNvGrpSpPr/>
          <p:nvPr/>
        </p:nvGrpSpPr>
        <p:grpSpPr>
          <a:xfrm>
            <a:off x="5756399" y="2253456"/>
            <a:ext cx="367925" cy="367161"/>
            <a:chOff x="5756399" y="2434456"/>
            <a:chExt cx="367925" cy="367161"/>
          </a:xfrm>
          <a:solidFill>
            <a:schemeClr val="tx1"/>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612" name="Google Shape;9612;p77"/>
          <p:cNvGrpSpPr/>
          <p:nvPr/>
        </p:nvGrpSpPr>
        <p:grpSpPr>
          <a:xfrm>
            <a:off x="7964906" y="2253073"/>
            <a:ext cx="373627" cy="367925"/>
            <a:chOff x="7964906" y="2434073"/>
            <a:chExt cx="373627" cy="367925"/>
          </a:xfrm>
          <a:solidFill>
            <a:schemeClr val="tx1"/>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15" name="Google Shape;9615;p77"/>
          <p:cNvGrpSpPr/>
          <p:nvPr/>
        </p:nvGrpSpPr>
        <p:grpSpPr>
          <a:xfrm>
            <a:off x="6194086" y="2256737"/>
            <a:ext cx="369837" cy="360471"/>
            <a:chOff x="6194086" y="2437737"/>
            <a:chExt cx="369837" cy="360471"/>
          </a:xfrm>
          <a:solidFill>
            <a:schemeClr val="tx1"/>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cs typeface="B Nazanin" panose="00000700000000000000" pitchFamily="2" charset="-78"/>
              </a:rPr>
              <a:t>آیکون های آموزشی</a:t>
            </a:r>
            <a:endParaRPr sz="2400" dirty="0">
              <a:cs typeface="B Nazanin" panose="00000700000000000000" pitchFamily="2" charset="-78"/>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cs typeface="B Nazanin" panose="00000700000000000000" pitchFamily="2" charset="-78"/>
              </a:rPr>
              <a:t>نمادهای پزشکی</a:t>
            </a:r>
            <a:endParaRPr sz="24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solidFill>
            <a:schemeClr val="tx1"/>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32" name="Google Shape;9632;p78"/>
          <p:cNvGrpSpPr/>
          <p:nvPr/>
        </p:nvGrpSpPr>
        <p:grpSpPr>
          <a:xfrm>
            <a:off x="3122257" y="1334344"/>
            <a:ext cx="294850" cy="349434"/>
            <a:chOff x="3122257" y="1508594"/>
            <a:chExt cx="294850" cy="349434"/>
          </a:xfrm>
          <a:solidFill>
            <a:schemeClr val="tx1"/>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38" name="Google Shape;9638;p78"/>
          <p:cNvGrpSpPr/>
          <p:nvPr/>
        </p:nvGrpSpPr>
        <p:grpSpPr>
          <a:xfrm>
            <a:off x="910723" y="1333962"/>
            <a:ext cx="251660" cy="350166"/>
            <a:chOff x="910723" y="1508212"/>
            <a:chExt cx="251660" cy="350166"/>
          </a:xfrm>
          <a:solidFill>
            <a:schemeClr val="tx1"/>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56" name="Google Shape;9656;p78"/>
          <p:cNvGrpSpPr/>
          <p:nvPr/>
        </p:nvGrpSpPr>
        <p:grpSpPr>
          <a:xfrm>
            <a:off x="1308631" y="1333580"/>
            <a:ext cx="350166" cy="350198"/>
            <a:chOff x="1308631" y="1507830"/>
            <a:chExt cx="350166" cy="350198"/>
          </a:xfrm>
          <a:solidFill>
            <a:schemeClr val="tx1"/>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61" name="Google Shape;9661;p78"/>
          <p:cNvGrpSpPr/>
          <p:nvPr/>
        </p:nvGrpSpPr>
        <p:grpSpPr>
          <a:xfrm>
            <a:off x="1756921" y="1335489"/>
            <a:ext cx="345997" cy="345997"/>
            <a:chOff x="1756921" y="1509739"/>
            <a:chExt cx="345997" cy="345997"/>
          </a:xfrm>
          <a:solidFill>
            <a:schemeClr val="tx1"/>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79" name="Google Shape;9679;p78"/>
          <p:cNvGrpSpPr/>
          <p:nvPr/>
        </p:nvGrpSpPr>
        <p:grpSpPr>
          <a:xfrm>
            <a:off x="2216956" y="1336253"/>
            <a:ext cx="318721" cy="345615"/>
            <a:chOff x="2216956" y="1510503"/>
            <a:chExt cx="318721" cy="345615"/>
          </a:xfrm>
          <a:solidFill>
            <a:schemeClr val="tx1"/>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85" name="Google Shape;9685;p78"/>
          <p:cNvGrpSpPr/>
          <p:nvPr/>
        </p:nvGrpSpPr>
        <p:grpSpPr>
          <a:xfrm>
            <a:off x="2633037" y="1325623"/>
            <a:ext cx="379002" cy="366112"/>
            <a:chOff x="2633037" y="1499873"/>
            <a:chExt cx="379002" cy="366112"/>
          </a:xfrm>
          <a:solidFill>
            <a:schemeClr val="tx1"/>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92" name="Google Shape;9692;p78"/>
          <p:cNvGrpSpPr/>
          <p:nvPr/>
        </p:nvGrpSpPr>
        <p:grpSpPr>
          <a:xfrm>
            <a:off x="6675256" y="1341919"/>
            <a:ext cx="327823" cy="357009"/>
            <a:chOff x="6675256" y="1516169"/>
            <a:chExt cx="327823" cy="357009"/>
          </a:xfrm>
          <a:solidFill>
            <a:schemeClr val="tx1"/>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02" name="Google Shape;9702;p78"/>
          <p:cNvGrpSpPr/>
          <p:nvPr/>
        </p:nvGrpSpPr>
        <p:grpSpPr>
          <a:xfrm>
            <a:off x="8020159" y="1342301"/>
            <a:ext cx="300897" cy="356627"/>
            <a:chOff x="8020159" y="1516551"/>
            <a:chExt cx="300897" cy="356627"/>
          </a:xfrm>
          <a:solidFill>
            <a:schemeClr val="tx1"/>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08" name="Google Shape;9708;p78"/>
          <p:cNvGrpSpPr/>
          <p:nvPr/>
        </p:nvGrpSpPr>
        <p:grpSpPr>
          <a:xfrm>
            <a:off x="5377363" y="1341919"/>
            <a:ext cx="257357" cy="356627"/>
            <a:chOff x="5377363" y="1516169"/>
            <a:chExt cx="257357" cy="356627"/>
          </a:xfrm>
          <a:solidFill>
            <a:schemeClr val="tx1"/>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26" name="Google Shape;9726;p78"/>
          <p:cNvGrpSpPr/>
          <p:nvPr/>
        </p:nvGrpSpPr>
        <p:grpSpPr>
          <a:xfrm>
            <a:off x="4880567" y="1361620"/>
            <a:ext cx="356245" cy="317607"/>
            <a:chOff x="4880567" y="1535870"/>
            <a:chExt cx="356245" cy="317607"/>
          </a:xfrm>
          <a:solidFill>
            <a:schemeClr val="tx1"/>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32" name="Google Shape;9732;p78"/>
          <p:cNvGrpSpPr/>
          <p:nvPr/>
        </p:nvGrpSpPr>
        <p:grpSpPr>
          <a:xfrm>
            <a:off x="5771483" y="1341537"/>
            <a:ext cx="357359" cy="357391"/>
            <a:chOff x="5771483" y="1515787"/>
            <a:chExt cx="357359" cy="357391"/>
          </a:xfrm>
          <a:solidFill>
            <a:schemeClr val="tx1"/>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37" name="Google Shape;9737;p78"/>
          <p:cNvGrpSpPr/>
          <p:nvPr/>
        </p:nvGrpSpPr>
        <p:grpSpPr>
          <a:xfrm>
            <a:off x="7121669" y="1359360"/>
            <a:ext cx="321362" cy="321362"/>
            <a:chOff x="7121669" y="1533610"/>
            <a:chExt cx="321362" cy="321362"/>
          </a:xfrm>
          <a:solidFill>
            <a:schemeClr val="tx1"/>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42" name="Google Shape;9742;p78"/>
          <p:cNvGrpSpPr/>
          <p:nvPr/>
        </p:nvGrpSpPr>
        <p:grpSpPr>
          <a:xfrm>
            <a:off x="7562766" y="1340614"/>
            <a:ext cx="327059" cy="360192"/>
            <a:chOff x="7562766" y="1514864"/>
            <a:chExt cx="327059" cy="360192"/>
          </a:xfrm>
          <a:solidFill>
            <a:schemeClr val="tx1"/>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47" name="Google Shape;9747;p78"/>
          <p:cNvGrpSpPr/>
          <p:nvPr/>
        </p:nvGrpSpPr>
        <p:grpSpPr>
          <a:xfrm>
            <a:off x="6221229" y="1324423"/>
            <a:ext cx="361636" cy="362183"/>
            <a:chOff x="6259175" y="1559008"/>
            <a:chExt cx="271743" cy="272093"/>
          </a:xfrm>
          <a:solidFill>
            <a:schemeClr val="tx1"/>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65" name="Google Shape;9765;p78"/>
          <p:cNvGrpSpPr/>
          <p:nvPr/>
        </p:nvGrpSpPr>
        <p:grpSpPr>
          <a:xfrm>
            <a:off x="6671087" y="1835054"/>
            <a:ext cx="332757" cy="281833"/>
            <a:chOff x="6671087" y="2009304"/>
            <a:chExt cx="332757" cy="281833"/>
          </a:xfrm>
          <a:solidFill>
            <a:schemeClr val="tx1"/>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769" name="Google Shape;9769;p78"/>
          <p:cNvGrpSpPr/>
          <p:nvPr/>
        </p:nvGrpSpPr>
        <p:grpSpPr>
          <a:xfrm>
            <a:off x="2201806" y="1802335"/>
            <a:ext cx="349784" cy="349434"/>
            <a:chOff x="2201806" y="1976585"/>
            <a:chExt cx="349784" cy="349434"/>
          </a:xfrm>
          <a:solidFill>
            <a:schemeClr val="tx1"/>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74" name="Google Shape;9774;p78"/>
          <p:cNvGrpSpPr/>
          <p:nvPr/>
        </p:nvGrpSpPr>
        <p:grpSpPr>
          <a:xfrm>
            <a:off x="3094217" y="1802335"/>
            <a:ext cx="350198" cy="350548"/>
            <a:chOff x="3094217" y="1976585"/>
            <a:chExt cx="350198" cy="350548"/>
          </a:xfrm>
          <a:solidFill>
            <a:schemeClr val="tx1"/>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789" name="Google Shape;9789;p78"/>
          <p:cNvGrpSpPr/>
          <p:nvPr/>
        </p:nvGrpSpPr>
        <p:grpSpPr>
          <a:xfrm>
            <a:off x="3979435" y="1802335"/>
            <a:ext cx="345265" cy="349848"/>
            <a:chOff x="3979435" y="1976585"/>
            <a:chExt cx="345265" cy="349848"/>
          </a:xfrm>
          <a:solidFill>
            <a:schemeClr val="tx1"/>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07" name="Google Shape;9807;p78"/>
          <p:cNvGrpSpPr/>
          <p:nvPr/>
        </p:nvGrpSpPr>
        <p:grpSpPr>
          <a:xfrm>
            <a:off x="3541011" y="1334344"/>
            <a:ext cx="350166" cy="349434"/>
            <a:chOff x="3541011" y="1508594"/>
            <a:chExt cx="350166" cy="349434"/>
          </a:xfrm>
          <a:solidFill>
            <a:schemeClr val="tx1"/>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21" name="Google Shape;9821;p78"/>
          <p:cNvGrpSpPr/>
          <p:nvPr/>
        </p:nvGrpSpPr>
        <p:grpSpPr>
          <a:xfrm>
            <a:off x="3576626" y="1801571"/>
            <a:ext cx="284251" cy="351694"/>
            <a:chOff x="3576626" y="1975821"/>
            <a:chExt cx="284251" cy="351694"/>
          </a:xfrm>
          <a:solidFill>
            <a:schemeClr val="tx1"/>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25" name="Google Shape;9825;p78"/>
          <p:cNvGrpSpPr/>
          <p:nvPr/>
        </p:nvGrpSpPr>
        <p:grpSpPr>
          <a:xfrm>
            <a:off x="2722090" y="2715912"/>
            <a:ext cx="238770" cy="371841"/>
            <a:chOff x="2722090" y="2890162"/>
            <a:chExt cx="238770" cy="371841"/>
          </a:xfrm>
          <a:solidFill>
            <a:schemeClr val="tx1"/>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830" name="Google Shape;9830;p78"/>
          <p:cNvGrpSpPr/>
          <p:nvPr/>
        </p:nvGrpSpPr>
        <p:grpSpPr>
          <a:xfrm>
            <a:off x="6216367" y="1795906"/>
            <a:ext cx="361147" cy="361147"/>
            <a:chOff x="6216367" y="1970156"/>
            <a:chExt cx="361147" cy="361147"/>
          </a:xfrm>
          <a:solidFill>
            <a:schemeClr val="tx1"/>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35" name="Google Shape;9835;p78"/>
          <p:cNvGrpSpPr/>
          <p:nvPr/>
        </p:nvGrpSpPr>
        <p:grpSpPr>
          <a:xfrm>
            <a:off x="1289311" y="2751972"/>
            <a:ext cx="408156" cy="299783"/>
            <a:chOff x="1289311" y="2926222"/>
            <a:chExt cx="408156" cy="299783"/>
          </a:xfrm>
          <a:solidFill>
            <a:schemeClr val="tx1"/>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38" name="Google Shape;9838;p78"/>
          <p:cNvGrpSpPr/>
          <p:nvPr/>
        </p:nvGrpSpPr>
        <p:grpSpPr>
          <a:xfrm>
            <a:off x="7978465" y="1795142"/>
            <a:ext cx="361147" cy="360797"/>
            <a:chOff x="7978465" y="1969392"/>
            <a:chExt cx="361147" cy="360797"/>
          </a:xfrm>
          <a:solidFill>
            <a:schemeClr val="tx1"/>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849" name="Google Shape;9849;p78"/>
          <p:cNvGrpSpPr/>
          <p:nvPr/>
        </p:nvGrpSpPr>
        <p:grpSpPr>
          <a:xfrm>
            <a:off x="854261" y="2734563"/>
            <a:ext cx="377474" cy="335748"/>
            <a:chOff x="854261" y="2908813"/>
            <a:chExt cx="377474" cy="335748"/>
          </a:xfrm>
          <a:solidFill>
            <a:schemeClr val="tx1"/>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55" name="Google Shape;9855;p78"/>
          <p:cNvGrpSpPr/>
          <p:nvPr/>
        </p:nvGrpSpPr>
        <p:grpSpPr>
          <a:xfrm>
            <a:off x="1749728" y="2720527"/>
            <a:ext cx="386927" cy="363438"/>
            <a:chOff x="1749728" y="2894777"/>
            <a:chExt cx="386927" cy="363438"/>
          </a:xfrm>
          <a:solidFill>
            <a:schemeClr val="tx1"/>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63" name="Google Shape;9863;p78"/>
          <p:cNvGrpSpPr/>
          <p:nvPr/>
        </p:nvGrpSpPr>
        <p:grpSpPr>
          <a:xfrm>
            <a:off x="7098912" y="1795142"/>
            <a:ext cx="359651" cy="361560"/>
            <a:chOff x="7098912" y="1969392"/>
            <a:chExt cx="359651" cy="361560"/>
          </a:xfrm>
          <a:solidFill>
            <a:schemeClr val="tx1"/>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878" name="Google Shape;9878;p78"/>
          <p:cNvGrpSpPr/>
          <p:nvPr/>
        </p:nvGrpSpPr>
        <p:grpSpPr>
          <a:xfrm>
            <a:off x="5352728" y="1815989"/>
            <a:ext cx="327091" cy="322508"/>
            <a:chOff x="5352728" y="1990239"/>
            <a:chExt cx="327091" cy="322508"/>
          </a:xfrm>
          <a:solidFill>
            <a:schemeClr val="tx1"/>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82" name="Google Shape;9882;p78"/>
          <p:cNvGrpSpPr/>
          <p:nvPr/>
        </p:nvGrpSpPr>
        <p:grpSpPr>
          <a:xfrm>
            <a:off x="7538896" y="1795906"/>
            <a:ext cx="361147" cy="361529"/>
            <a:chOff x="7538896" y="1970156"/>
            <a:chExt cx="361147" cy="361529"/>
          </a:xfrm>
          <a:solidFill>
            <a:schemeClr val="tx1"/>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89" name="Google Shape;9889;p78"/>
          <p:cNvGrpSpPr/>
          <p:nvPr/>
        </p:nvGrpSpPr>
        <p:grpSpPr>
          <a:xfrm>
            <a:off x="4896099" y="1796670"/>
            <a:ext cx="358155" cy="358123"/>
            <a:chOff x="4896099" y="1970920"/>
            <a:chExt cx="358155" cy="358123"/>
          </a:xfrm>
          <a:solidFill>
            <a:schemeClr val="tx1"/>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93" name="Google Shape;9893;p78"/>
          <p:cNvGrpSpPr/>
          <p:nvPr/>
        </p:nvGrpSpPr>
        <p:grpSpPr>
          <a:xfrm>
            <a:off x="4048787" y="2802769"/>
            <a:ext cx="283488" cy="198604"/>
            <a:chOff x="4048787" y="2977019"/>
            <a:chExt cx="283488" cy="198604"/>
          </a:xfrm>
          <a:solidFill>
            <a:schemeClr val="tx1"/>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00" name="Google Shape;9900;p78"/>
          <p:cNvGrpSpPr/>
          <p:nvPr/>
        </p:nvGrpSpPr>
        <p:grpSpPr>
          <a:xfrm>
            <a:off x="4054103" y="2255941"/>
            <a:ext cx="218687" cy="349052"/>
            <a:chOff x="4054103" y="2430191"/>
            <a:chExt cx="218687" cy="349052"/>
          </a:xfrm>
          <a:solidFill>
            <a:schemeClr val="tx1"/>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03" name="Google Shape;9903;p78"/>
          <p:cNvGrpSpPr/>
          <p:nvPr/>
        </p:nvGrpSpPr>
        <p:grpSpPr>
          <a:xfrm>
            <a:off x="2185128" y="2253299"/>
            <a:ext cx="382758" cy="356595"/>
            <a:chOff x="2185128" y="2427549"/>
            <a:chExt cx="382758" cy="356595"/>
          </a:xfrm>
          <a:solidFill>
            <a:schemeClr val="tx1"/>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08" name="Google Shape;9908;p78"/>
          <p:cNvGrpSpPr/>
          <p:nvPr/>
        </p:nvGrpSpPr>
        <p:grpSpPr>
          <a:xfrm>
            <a:off x="2656907" y="2265043"/>
            <a:ext cx="332757" cy="332343"/>
            <a:chOff x="2656907" y="2439293"/>
            <a:chExt cx="332757" cy="332343"/>
          </a:xfrm>
          <a:solidFill>
            <a:schemeClr val="tx1"/>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16" name="Google Shape;9916;p78"/>
          <p:cNvGrpSpPr/>
          <p:nvPr/>
        </p:nvGrpSpPr>
        <p:grpSpPr>
          <a:xfrm>
            <a:off x="1731523" y="2248366"/>
            <a:ext cx="399435" cy="365698"/>
            <a:chOff x="1731523" y="2422616"/>
            <a:chExt cx="399435" cy="365698"/>
          </a:xfrm>
          <a:solidFill>
            <a:schemeClr val="tx1"/>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20" name="Google Shape;9920;p78"/>
          <p:cNvGrpSpPr/>
          <p:nvPr/>
        </p:nvGrpSpPr>
        <p:grpSpPr>
          <a:xfrm>
            <a:off x="3097241" y="2259314"/>
            <a:ext cx="344883" cy="343387"/>
            <a:chOff x="3097241" y="2433564"/>
            <a:chExt cx="344883" cy="343387"/>
          </a:xfrm>
          <a:solidFill>
            <a:schemeClr val="tx1"/>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30" name="Google Shape;9930;p78"/>
          <p:cNvGrpSpPr/>
          <p:nvPr/>
        </p:nvGrpSpPr>
        <p:grpSpPr>
          <a:xfrm>
            <a:off x="1278299" y="2265043"/>
            <a:ext cx="410829" cy="332343"/>
            <a:chOff x="1278299" y="2439293"/>
            <a:chExt cx="410829" cy="332343"/>
          </a:xfrm>
          <a:solidFill>
            <a:schemeClr val="tx1"/>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39" name="Google Shape;9939;p78"/>
          <p:cNvGrpSpPr/>
          <p:nvPr/>
        </p:nvGrpSpPr>
        <p:grpSpPr>
          <a:xfrm>
            <a:off x="2661459" y="1840751"/>
            <a:ext cx="322508" cy="273494"/>
            <a:chOff x="2661459" y="2015001"/>
            <a:chExt cx="322508" cy="273494"/>
          </a:xfrm>
          <a:solidFill>
            <a:schemeClr val="tx1"/>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42" name="Google Shape;9942;p78"/>
          <p:cNvGrpSpPr/>
          <p:nvPr/>
        </p:nvGrpSpPr>
        <p:grpSpPr>
          <a:xfrm>
            <a:off x="870939" y="2265043"/>
            <a:ext cx="331993" cy="331993"/>
            <a:chOff x="870939" y="2439293"/>
            <a:chExt cx="331993" cy="331993"/>
          </a:xfrm>
          <a:solidFill>
            <a:schemeClr val="tx1"/>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59" name="Google Shape;9959;p78"/>
          <p:cNvGrpSpPr/>
          <p:nvPr/>
        </p:nvGrpSpPr>
        <p:grpSpPr>
          <a:xfrm>
            <a:off x="6644957" y="2282103"/>
            <a:ext cx="371395" cy="278904"/>
            <a:chOff x="6644957" y="2456353"/>
            <a:chExt cx="371395" cy="278904"/>
          </a:xfrm>
          <a:solidFill>
            <a:schemeClr val="tx1"/>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65" name="Google Shape;9965;p78"/>
          <p:cNvGrpSpPr/>
          <p:nvPr/>
        </p:nvGrpSpPr>
        <p:grpSpPr>
          <a:xfrm>
            <a:off x="5388757" y="2240409"/>
            <a:ext cx="260349" cy="362292"/>
            <a:chOff x="5388757" y="2414659"/>
            <a:chExt cx="260349" cy="362292"/>
          </a:xfrm>
          <a:solidFill>
            <a:schemeClr val="tx1"/>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86" name="Google Shape;9986;p78"/>
          <p:cNvGrpSpPr/>
          <p:nvPr/>
        </p:nvGrpSpPr>
        <p:grpSpPr>
          <a:xfrm>
            <a:off x="3567142" y="2731507"/>
            <a:ext cx="348288" cy="340331"/>
            <a:chOff x="3567142" y="2905757"/>
            <a:chExt cx="348288" cy="340331"/>
          </a:xfrm>
          <a:solidFill>
            <a:schemeClr val="tx1"/>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92" name="Google Shape;9992;p78"/>
          <p:cNvGrpSpPr/>
          <p:nvPr/>
        </p:nvGrpSpPr>
        <p:grpSpPr>
          <a:xfrm>
            <a:off x="870939" y="1801571"/>
            <a:ext cx="332375" cy="350071"/>
            <a:chOff x="870939" y="1975821"/>
            <a:chExt cx="332375" cy="350071"/>
          </a:xfrm>
          <a:solidFill>
            <a:schemeClr val="tx1"/>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97" name="Google Shape;9997;p78"/>
          <p:cNvGrpSpPr/>
          <p:nvPr/>
        </p:nvGrpSpPr>
        <p:grpSpPr>
          <a:xfrm>
            <a:off x="7967103" y="2240791"/>
            <a:ext cx="355863" cy="361911"/>
            <a:chOff x="7967103" y="2415041"/>
            <a:chExt cx="355863" cy="361911"/>
          </a:xfrm>
          <a:solidFill>
            <a:schemeClr val="tx1"/>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09" name="Google Shape;10009;p78"/>
          <p:cNvGrpSpPr/>
          <p:nvPr/>
        </p:nvGrpSpPr>
        <p:grpSpPr>
          <a:xfrm>
            <a:off x="7529411" y="2240409"/>
            <a:ext cx="355863" cy="362292"/>
            <a:chOff x="7529411" y="2414659"/>
            <a:chExt cx="355863" cy="362292"/>
          </a:xfrm>
          <a:solidFill>
            <a:schemeClr val="tx1"/>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22" name="Google Shape;10022;p78"/>
          <p:cNvGrpSpPr/>
          <p:nvPr/>
        </p:nvGrpSpPr>
        <p:grpSpPr>
          <a:xfrm>
            <a:off x="5733194" y="2257468"/>
            <a:ext cx="446826" cy="327059"/>
            <a:chOff x="5733194" y="2431718"/>
            <a:chExt cx="446826" cy="327059"/>
          </a:xfrm>
          <a:solidFill>
            <a:schemeClr val="tx1"/>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26" name="Google Shape;10026;p78"/>
          <p:cNvGrpSpPr/>
          <p:nvPr/>
        </p:nvGrpSpPr>
        <p:grpSpPr>
          <a:xfrm>
            <a:off x="4876780" y="2243814"/>
            <a:ext cx="407774" cy="356627"/>
            <a:chOff x="4876780" y="2418064"/>
            <a:chExt cx="407774" cy="356627"/>
          </a:xfrm>
          <a:solidFill>
            <a:schemeClr val="tx1"/>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35" name="Google Shape;10035;p78"/>
          <p:cNvGrpSpPr/>
          <p:nvPr/>
        </p:nvGrpSpPr>
        <p:grpSpPr>
          <a:xfrm>
            <a:off x="7070872" y="2236621"/>
            <a:ext cx="398321" cy="371013"/>
            <a:chOff x="7070872" y="2410871"/>
            <a:chExt cx="398321" cy="371013"/>
          </a:xfrm>
          <a:solidFill>
            <a:schemeClr val="tx1"/>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041" name="Google Shape;10041;p78"/>
          <p:cNvGrpSpPr/>
          <p:nvPr/>
        </p:nvGrpSpPr>
        <p:grpSpPr>
          <a:xfrm>
            <a:off x="5318259" y="2807861"/>
            <a:ext cx="371013" cy="220787"/>
            <a:chOff x="5318259" y="2982111"/>
            <a:chExt cx="371013" cy="220787"/>
          </a:xfrm>
          <a:solidFill>
            <a:schemeClr val="tx1"/>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50" name="Google Shape;10050;p78"/>
          <p:cNvGrpSpPr/>
          <p:nvPr/>
        </p:nvGrpSpPr>
        <p:grpSpPr>
          <a:xfrm>
            <a:off x="7073928" y="2731507"/>
            <a:ext cx="371395" cy="371809"/>
            <a:chOff x="7073928" y="2905757"/>
            <a:chExt cx="371395" cy="371809"/>
          </a:xfrm>
          <a:solidFill>
            <a:schemeClr val="tx1"/>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54" name="Google Shape;10054;p78"/>
          <p:cNvGrpSpPr/>
          <p:nvPr/>
        </p:nvGrpSpPr>
        <p:grpSpPr>
          <a:xfrm>
            <a:off x="6188327" y="2781158"/>
            <a:ext cx="371395" cy="272857"/>
            <a:chOff x="6188327" y="2955408"/>
            <a:chExt cx="371395" cy="272857"/>
          </a:xfrm>
          <a:solidFill>
            <a:schemeClr val="tx1"/>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57" name="Google Shape;10057;p78"/>
          <p:cNvGrpSpPr/>
          <p:nvPr/>
        </p:nvGrpSpPr>
        <p:grpSpPr>
          <a:xfrm>
            <a:off x="7521454" y="2731889"/>
            <a:ext cx="359651" cy="371013"/>
            <a:chOff x="7521454" y="2906139"/>
            <a:chExt cx="359651" cy="371013"/>
          </a:xfrm>
          <a:solidFill>
            <a:schemeClr val="tx1"/>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63" name="Google Shape;10063;p78"/>
          <p:cNvGrpSpPr/>
          <p:nvPr/>
        </p:nvGrpSpPr>
        <p:grpSpPr>
          <a:xfrm>
            <a:off x="5782845" y="2732271"/>
            <a:ext cx="301661" cy="371013"/>
            <a:chOff x="5782845" y="2906521"/>
            <a:chExt cx="301661" cy="371013"/>
          </a:xfrm>
          <a:solidFill>
            <a:schemeClr val="tx1"/>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67" name="Google Shape;10067;p78"/>
          <p:cNvGrpSpPr/>
          <p:nvPr/>
        </p:nvGrpSpPr>
        <p:grpSpPr>
          <a:xfrm>
            <a:off x="3539102" y="2253299"/>
            <a:ext cx="355099" cy="355481"/>
            <a:chOff x="3539102" y="2427549"/>
            <a:chExt cx="355099" cy="355481"/>
          </a:xfrm>
          <a:solidFill>
            <a:schemeClr val="tx1"/>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70" name="Google Shape;10070;p78"/>
          <p:cNvGrpSpPr/>
          <p:nvPr/>
        </p:nvGrpSpPr>
        <p:grpSpPr>
          <a:xfrm>
            <a:off x="6630539" y="2743252"/>
            <a:ext cx="371777" cy="349434"/>
            <a:chOff x="6630539" y="2917502"/>
            <a:chExt cx="371777" cy="349434"/>
          </a:xfrm>
          <a:solidFill>
            <a:schemeClr val="tx1"/>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78" name="Google Shape;10078;p78"/>
          <p:cNvGrpSpPr/>
          <p:nvPr/>
        </p:nvGrpSpPr>
        <p:grpSpPr>
          <a:xfrm>
            <a:off x="2171474" y="3194979"/>
            <a:ext cx="408156" cy="343737"/>
            <a:chOff x="2171474" y="3369229"/>
            <a:chExt cx="408156" cy="343737"/>
          </a:xfrm>
          <a:solidFill>
            <a:schemeClr val="tx1"/>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83" name="Google Shape;10083;p78"/>
          <p:cNvGrpSpPr/>
          <p:nvPr/>
        </p:nvGrpSpPr>
        <p:grpSpPr>
          <a:xfrm>
            <a:off x="4891198" y="2750858"/>
            <a:ext cx="334634" cy="334634"/>
            <a:chOff x="4891198" y="2925108"/>
            <a:chExt cx="334634" cy="334634"/>
          </a:xfrm>
          <a:solidFill>
            <a:schemeClr val="tx1"/>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92" name="Google Shape;10092;p78"/>
          <p:cNvGrpSpPr/>
          <p:nvPr/>
        </p:nvGrpSpPr>
        <p:grpSpPr>
          <a:xfrm>
            <a:off x="7976174" y="2750858"/>
            <a:ext cx="334666" cy="334634"/>
            <a:chOff x="7976174" y="2925108"/>
            <a:chExt cx="334666" cy="334634"/>
          </a:xfrm>
          <a:solidFill>
            <a:schemeClr val="tx1"/>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02" name="Google Shape;10102;p78"/>
          <p:cNvGrpSpPr/>
          <p:nvPr/>
        </p:nvGrpSpPr>
        <p:grpSpPr>
          <a:xfrm>
            <a:off x="3091957" y="3199881"/>
            <a:ext cx="354717" cy="332757"/>
            <a:chOff x="3091957" y="3374131"/>
            <a:chExt cx="354717" cy="332757"/>
          </a:xfrm>
          <a:solidFill>
            <a:schemeClr val="tx1"/>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09" name="Google Shape;10109;p78"/>
          <p:cNvGrpSpPr/>
          <p:nvPr/>
        </p:nvGrpSpPr>
        <p:grpSpPr>
          <a:xfrm>
            <a:off x="3988156" y="3205960"/>
            <a:ext cx="353954" cy="318880"/>
            <a:chOff x="3988156" y="3380210"/>
            <a:chExt cx="353954" cy="318880"/>
          </a:xfrm>
          <a:solidFill>
            <a:schemeClr val="tx1"/>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15" name="Google Shape;10115;p78"/>
          <p:cNvGrpSpPr/>
          <p:nvPr/>
        </p:nvGrpSpPr>
        <p:grpSpPr>
          <a:xfrm>
            <a:off x="3541011" y="3193070"/>
            <a:ext cx="348257" cy="346188"/>
            <a:chOff x="3541011" y="3367320"/>
            <a:chExt cx="348257" cy="346188"/>
          </a:xfrm>
          <a:solidFill>
            <a:schemeClr val="tx1"/>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20" name="Google Shape;10120;p78"/>
          <p:cNvGrpSpPr/>
          <p:nvPr/>
        </p:nvGrpSpPr>
        <p:grpSpPr>
          <a:xfrm>
            <a:off x="1314678" y="3183967"/>
            <a:ext cx="334666" cy="365348"/>
            <a:chOff x="1314678" y="3358217"/>
            <a:chExt cx="334666" cy="365348"/>
          </a:xfrm>
          <a:solidFill>
            <a:schemeClr val="tx1"/>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26" name="Google Shape;10126;p78"/>
          <p:cNvGrpSpPr/>
          <p:nvPr/>
        </p:nvGrpSpPr>
        <p:grpSpPr>
          <a:xfrm>
            <a:off x="1748582" y="3198385"/>
            <a:ext cx="359269" cy="335780"/>
            <a:chOff x="1748582" y="3372635"/>
            <a:chExt cx="359269" cy="335780"/>
          </a:xfrm>
          <a:solidFill>
            <a:schemeClr val="tx1"/>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0132" name="Google Shape;10132;p78"/>
          <p:cNvGrpSpPr/>
          <p:nvPr/>
        </p:nvGrpSpPr>
        <p:grpSpPr>
          <a:xfrm>
            <a:off x="2640993" y="3183585"/>
            <a:ext cx="365348" cy="364966"/>
            <a:chOff x="2640993" y="3357835"/>
            <a:chExt cx="365348" cy="364966"/>
          </a:xfrm>
          <a:solidFill>
            <a:schemeClr val="tx1"/>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43" name="Google Shape;10143;p78"/>
          <p:cNvGrpSpPr/>
          <p:nvPr/>
        </p:nvGrpSpPr>
        <p:grpSpPr>
          <a:xfrm>
            <a:off x="4886264" y="3191924"/>
            <a:ext cx="350548" cy="350198"/>
            <a:chOff x="4886264" y="3366174"/>
            <a:chExt cx="350548" cy="350198"/>
          </a:xfrm>
          <a:solidFill>
            <a:schemeClr val="tx1"/>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57" name="Google Shape;10157;p78"/>
          <p:cNvGrpSpPr/>
          <p:nvPr/>
        </p:nvGrpSpPr>
        <p:grpSpPr>
          <a:xfrm>
            <a:off x="5331913" y="3239697"/>
            <a:ext cx="347143" cy="254684"/>
            <a:chOff x="5331913" y="3413947"/>
            <a:chExt cx="347143" cy="254684"/>
          </a:xfrm>
          <a:solidFill>
            <a:schemeClr val="tx1"/>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64" name="Google Shape;10164;p78"/>
          <p:cNvGrpSpPr/>
          <p:nvPr/>
        </p:nvGrpSpPr>
        <p:grpSpPr>
          <a:xfrm>
            <a:off x="5776798" y="3235528"/>
            <a:ext cx="346379" cy="264518"/>
            <a:chOff x="5776798" y="3409778"/>
            <a:chExt cx="346379" cy="264518"/>
          </a:xfrm>
          <a:solidFill>
            <a:schemeClr val="tx1"/>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71" name="Google Shape;10171;p78"/>
          <p:cNvGrpSpPr/>
          <p:nvPr/>
        </p:nvGrpSpPr>
        <p:grpSpPr>
          <a:xfrm>
            <a:off x="7108015" y="3222255"/>
            <a:ext cx="344883" cy="290299"/>
            <a:chOff x="7108015" y="3396505"/>
            <a:chExt cx="344883" cy="290299"/>
          </a:xfrm>
          <a:solidFill>
            <a:schemeClr val="tx1"/>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76" name="Google Shape;10176;p78"/>
          <p:cNvGrpSpPr/>
          <p:nvPr/>
        </p:nvGrpSpPr>
        <p:grpSpPr>
          <a:xfrm>
            <a:off x="7551754" y="3216558"/>
            <a:ext cx="344883" cy="301311"/>
            <a:chOff x="7551754" y="3390808"/>
            <a:chExt cx="344883" cy="301311"/>
          </a:xfrm>
          <a:solidFill>
            <a:schemeClr val="tx1"/>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88" name="Google Shape;10188;p78"/>
          <p:cNvGrpSpPr/>
          <p:nvPr/>
        </p:nvGrpSpPr>
        <p:grpSpPr>
          <a:xfrm>
            <a:off x="6707084" y="3213153"/>
            <a:ext cx="261145" cy="308504"/>
            <a:chOff x="6707084" y="3387403"/>
            <a:chExt cx="261145" cy="308504"/>
          </a:xfrm>
          <a:solidFill>
            <a:schemeClr val="tx1"/>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93" name="Google Shape;10193;p78"/>
          <p:cNvGrpSpPr/>
          <p:nvPr/>
        </p:nvGrpSpPr>
        <p:grpSpPr>
          <a:xfrm>
            <a:off x="848978" y="4123387"/>
            <a:ext cx="377824" cy="324418"/>
            <a:chOff x="848978" y="4297637"/>
            <a:chExt cx="377824" cy="324418"/>
          </a:xfrm>
          <a:solidFill>
            <a:schemeClr val="tx1"/>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96" name="Google Shape;10196;p78"/>
          <p:cNvGrpSpPr/>
          <p:nvPr/>
        </p:nvGrpSpPr>
        <p:grpSpPr>
          <a:xfrm>
            <a:off x="1754279" y="4112343"/>
            <a:ext cx="351439" cy="345965"/>
            <a:chOff x="1754279" y="4286593"/>
            <a:chExt cx="351439" cy="345965"/>
          </a:xfrm>
          <a:solidFill>
            <a:schemeClr val="tx1"/>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02" name="Google Shape;10202;p78"/>
          <p:cNvGrpSpPr/>
          <p:nvPr/>
        </p:nvGrpSpPr>
        <p:grpSpPr>
          <a:xfrm>
            <a:off x="3996113" y="4116926"/>
            <a:ext cx="336512" cy="335048"/>
            <a:chOff x="3996113" y="4291176"/>
            <a:chExt cx="336512" cy="335048"/>
          </a:xfrm>
          <a:solidFill>
            <a:schemeClr val="tx1"/>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207" name="Google Shape;10207;p78"/>
          <p:cNvGrpSpPr/>
          <p:nvPr/>
        </p:nvGrpSpPr>
        <p:grpSpPr>
          <a:xfrm>
            <a:off x="2179081" y="4111261"/>
            <a:ext cx="397525" cy="348670"/>
            <a:chOff x="2179081" y="4285511"/>
            <a:chExt cx="397525" cy="348670"/>
          </a:xfrm>
          <a:solidFill>
            <a:schemeClr val="tx1"/>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10" name="Google Shape;10210;p78"/>
          <p:cNvGrpSpPr/>
          <p:nvPr/>
        </p:nvGrpSpPr>
        <p:grpSpPr>
          <a:xfrm>
            <a:off x="3584201" y="4120746"/>
            <a:ext cx="267574" cy="329415"/>
            <a:chOff x="3584201" y="4294996"/>
            <a:chExt cx="267574" cy="329415"/>
          </a:xfrm>
          <a:solidFill>
            <a:schemeClr val="tx1"/>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15" name="Google Shape;10215;p78"/>
          <p:cNvGrpSpPr/>
          <p:nvPr/>
        </p:nvGrpSpPr>
        <p:grpSpPr>
          <a:xfrm>
            <a:off x="3082855" y="4121478"/>
            <a:ext cx="375946" cy="327823"/>
            <a:chOff x="3082855" y="4295728"/>
            <a:chExt cx="375946" cy="327823"/>
          </a:xfrm>
          <a:solidFill>
            <a:schemeClr val="tx1"/>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27" name="Google Shape;10227;p78"/>
          <p:cNvGrpSpPr/>
          <p:nvPr/>
        </p:nvGrpSpPr>
        <p:grpSpPr>
          <a:xfrm>
            <a:off x="2749016" y="4116926"/>
            <a:ext cx="150831" cy="336926"/>
            <a:chOff x="2749016" y="4291176"/>
            <a:chExt cx="150831" cy="336926"/>
          </a:xfrm>
          <a:solidFill>
            <a:schemeClr val="tx1"/>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32" name="Google Shape;10232;p78"/>
          <p:cNvGrpSpPr/>
          <p:nvPr/>
        </p:nvGrpSpPr>
        <p:grpSpPr>
          <a:xfrm>
            <a:off x="7127716" y="4105182"/>
            <a:ext cx="248254" cy="361942"/>
            <a:chOff x="7127716" y="4279432"/>
            <a:chExt cx="248254" cy="361942"/>
          </a:xfrm>
          <a:solidFill>
            <a:schemeClr val="tx1"/>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42" name="Google Shape;10242;p78"/>
          <p:cNvGrpSpPr/>
          <p:nvPr/>
        </p:nvGrpSpPr>
        <p:grpSpPr>
          <a:xfrm>
            <a:off x="7565408" y="4105182"/>
            <a:ext cx="248255" cy="361942"/>
            <a:chOff x="7565408" y="4279432"/>
            <a:chExt cx="248255" cy="361942"/>
          </a:xfrm>
          <a:solidFill>
            <a:schemeClr val="tx1"/>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51" name="Google Shape;10251;p78"/>
          <p:cNvGrpSpPr/>
          <p:nvPr/>
        </p:nvGrpSpPr>
        <p:grpSpPr>
          <a:xfrm>
            <a:off x="6264109" y="4105182"/>
            <a:ext cx="225498" cy="361560"/>
            <a:chOff x="6264109" y="4279432"/>
            <a:chExt cx="225498" cy="361560"/>
          </a:xfrm>
          <a:solidFill>
            <a:schemeClr val="tx1"/>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54" name="Google Shape;10254;p78"/>
          <p:cNvGrpSpPr/>
          <p:nvPr/>
        </p:nvGrpSpPr>
        <p:grpSpPr>
          <a:xfrm>
            <a:off x="7929578" y="4110115"/>
            <a:ext cx="395266" cy="351312"/>
            <a:chOff x="7929578" y="4284365"/>
            <a:chExt cx="395266" cy="351312"/>
          </a:xfrm>
          <a:solidFill>
            <a:schemeClr val="tx1"/>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59" name="Google Shape;10259;p78"/>
          <p:cNvGrpSpPr/>
          <p:nvPr/>
        </p:nvGrpSpPr>
        <p:grpSpPr>
          <a:xfrm>
            <a:off x="6595502" y="4149527"/>
            <a:ext cx="426315" cy="332826"/>
            <a:chOff x="6639652" y="4323777"/>
            <a:chExt cx="426315" cy="332826"/>
          </a:xfrm>
          <a:solidFill>
            <a:schemeClr val="tx1"/>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70" name="Google Shape;10270;p78"/>
          <p:cNvGrpSpPr/>
          <p:nvPr/>
        </p:nvGrpSpPr>
        <p:grpSpPr>
          <a:xfrm>
            <a:off x="5357662" y="4123387"/>
            <a:ext cx="287275" cy="326296"/>
            <a:chOff x="5357662" y="4297637"/>
            <a:chExt cx="287275" cy="326296"/>
          </a:xfrm>
          <a:solidFill>
            <a:schemeClr val="tx1"/>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76" name="Google Shape;10276;p78"/>
          <p:cNvGrpSpPr/>
          <p:nvPr/>
        </p:nvGrpSpPr>
        <p:grpSpPr>
          <a:xfrm>
            <a:off x="5774124" y="4120300"/>
            <a:ext cx="331611" cy="331674"/>
            <a:chOff x="5774124" y="4294550"/>
            <a:chExt cx="331611" cy="331674"/>
          </a:xfrm>
          <a:solidFill>
            <a:schemeClr val="tx1"/>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79" name="Google Shape;10279;p78"/>
          <p:cNvGrpSpPr/>
          <p:nvPr/>
        </p:nvGrpSpPr>
        <p:grpSpPr>
          <a:xfrm>
            <a:off x="4890434" y="4113139"/>
            <a:ext cx="345997" cy="346029"/>
            <a:chOff x="4890434" y="4287389"/>
            <a:chExt cx="345997" cy="346029"/>
          </a:xfrm>
          <a:solidFill>
            <a:schemeClr val="tx1"/>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87" name="Google Shape;10287;p78"/>
          <p:cNvGrpSpPr/>
          <p:nvPr/>
        </p:nvGrpSpPr>
        <p:grpSpPr>
          <a:xfrm>
            <a:off x="2165809" y="3636809"/>
            <a:ext cx="422542" cy="342973"/>
            <a:chOff x="2165809" y="3811059"/>
            <a:chExt cx="422542" cy="342973"/>
          </a:xfrm>
          <a:solidFill>
            <a:schemeClr val="tx1"/>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307" name="Google Shape;10307;p78"/>
          <p:cNvGrpSpPr/>
          <p:nvPr/>
        </p:nvGrpSpPr>
        <p:grpSpPr>
          <a:xfrm>
            <a:off x="903530" y="3631875"/>
            <a:ext cx="264550" cy="353222"/>
            <a:chOff x="903530" y="3806125"/>
            <a:chExt cx="264550" cy="353222"/>
          </a:xfrm>
          <a:solidFill>
            <a:schemeClr val="tx1"/>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12" name="Google Shape;10312;p78"/>
          <p:cNvGrpSpPr/>
          <p:nvPr/>
        </p:nvGrpSpPr>
        <p:grpSpPr>
          <a:xfrm>
            <a:off x="850092" y="3178684"/>
            <a:ext cx="369517" cy="375660"/>
            <a:chOff x="850092" y="3352934"/>
            <a:chExt cx="369517" cy="375660"/>
          </a:xfrm>
          <a:solidFill>
            <a:schemeClr val="tx1"/>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18" name="Google Shape;10318;p78"/>
          <p:cNvGrpSpPr/>
          <p:nvPr/>
        </p:nvGrpSpPr>
        <p:grpSpPr>
          <a:xfrm>
            <a:off x="2611458" y="3642124"/>
            <a:ext cx="426329" cy="332375"/>
            <a:chOff x="2611458" y="3816374"/>
            <a:chExt cx="426329" cy="332375"/>
          </a:xfrm>
          <a:solidFill>
            <a:schemeClr val="tx1"/>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330" name="Google Shape;10330;p78"/>
          <p:cNvGrpSpPr/>
          <p:nvPr/>
        </p:nvGrpSpPr>
        <p:grpSpPr>
          <a:xfrm>
            <a:off x="4019984" y="3631143"/>
            <a:ext cx="293704" cy="353954"/>
            <a:chOff x="4019984" y="3805393"/>
            <a:chExt cx="293704" cy="353954"/>
          </a:xfrm>
          <a:solidFill>
            <a:schemeClr val="tx1"/>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33" name="Google Shape;10333;p78"/>
          <p:cNvGrpSpPr/>
          <p:nvPr/>
        </p:nvGrpSpPr>
        <p:grpSpPr>
          <a:xfrm>
            <a:off x="8006505" y="3215794"/>
            <a:ext cx="323654" cy="303189"/>
            <a:chOff x="8006505" y="3390044"/>
            <a:chExt cx="323654" cy="303189"/>
          </a:xfrm>
          <a:solidFill>
            <a:schemeClr val="tx1"/>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40" name="Google Shape;10340;p78"/>
          <p:cNvGrpSpPr/>
          <p:nvPr/>
        </p:nvGrpSpPr>
        <p:grpSpPr>
          <a:xfrm>
            <a:off x="1299146" y="3632257"/>
            <a:ext cx="367990" cy="351312"/>
            <a:chOff x="1299146" y="3806507"/>
            <a:chExt cx="367990" cy="351312"/>
          </a:xfrm>
          <a:solidFill>
            <a:schemeClr val="tx1"/>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344" name="Google Shape;10344;p78"/>
          <p:cNvGrpSpPr/>
          <p:nvPr/>
        </p:nvGrpSpPr>
        <p:grpSpPr>
          <a:xfrm>
            <a:off x="7550258" y="3658420"/>
            <a:ext cx="371395" cy="301279"/>
            <a:chOff x="7550258" y="3832670"/>
            <a:chExt cx="371395" cy="301279"/>
          </a:xfrm>
          <a:solidFill>
            <a:schemeClr val="tx1"/>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364" name="Google Shape;10364;p78"/>
          <p:cNvGrpSpPr/>
          <p:nvPr/>
        </p:nvGrpSpPr>
        <p:grpSpPr>
          <a:xfrm>
            <a:off x="6659725" y="3633785"/>
            <a:ext cx="367608" cy="350548"/>
            <a:chOff x="6659725" y="3808035"/>
            <a:chExt cx="367608" cy="350548"/>
          </a:xfrm>
          <a:solidFill>
            <a:schemeClr val="tx1"/>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67" name="Google Shape;10367;p78"/>
          <p:cNvGrpSpPr/>
          <p:nvPr/>
        </p:nvGrpSpPr>
        <p:grpSpPr>
          <a:xfrm>
            <a:off x="6219391" y="3642506"/>
            <a:ext cx="356627" cy="334252"/>
            <a:chOff x="6219391" y="3816756"/>
            <a:chExt cx="356627" cy="334252"/>
          </a:xfrm>
          <a:solidFill>
            <a:schemeClr val="tx1"/>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72" name="Google Shape;10372;p78"/>
          <p:cNvGrpSpPr/>
          <p:nvPr/>
        </p:nvGrpSpPr>
        <p:grpSpPr>
          <a:xfrm>
            <a:off x="5778676" y="3652722"/>
            <a:ext cx="349052" cy="313055"/>
            <a:chOff x="5778676" y="3826972"/>
            <a:chExt cx="349052" cy="313055"/>
          </a:xfrm>
          <a:solidFill>
            <a:schemeClr val="tx1"/>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78" name="Google Shape;10378;p78"/>
          <p:cNvGrpSpPr/>
          <p:nvPr/>
        </p:nvGrpSpPr>
        <p:grpSpPr>
          <a:xfrm>
            <a:off x="5355784" y="3660297"/>
            <a:ext cx="299019" cy="297905"/>
            <a:chOff x="5355784" y="3834547"/>
            <a:chExt cx="299019" cy="297905"/>
          </a:xfrm>
          <a:solidFill>
            <a:schemeClr val="tx1"/>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83" name="Google Shape;10383;p78"/>
          <p:cNvGrpSpPr/>
          <p:nvPr/>
        </p:nvGrpSpPr>
        <p:grpSpPr>
          <a:xfrm>
            <a:off x="8036455" y="3633021"/>
            <a:ext cx="292176" cy="353985"/>
            <a:chOff x="8036455" y="3807271"/>
            <a:chExt cx="292176" cy="353985"/>
          </a:xfrm>
          <a:solidFill>
            <a:schemeClr val="tx1"/>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cs typeface="B Nazanin" panose="00000700000000000000" pitchFamily="2" charset="-78"/>
              </a:rPr>
              <a:t>نمادهای کسب و کار</a:t>
            </a:r>
            <a:endParaRPr sz="2400" dirty="0">
              <a:cs typeface="B Nazanin" panose="00000700000000000000" pitchFamily="2" charset="-78"/>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cs typeface="B Nazanin" panose="00000700000000000000" pitchFamily="2" charset="-78"/>
              </a:rPr>
              <a:t>نمادهای کار تیمی</a:t>
            </a:r>
            <a:endParaRPr sz="2400" dirty="0">
              <a:cs typeface="B Nazanin" panose="00000700000000000000" pitchFamily="2" charset="-78"/>
            </a:endParaRPr>
          </a:p>
        </p:txBody>
      </p:sp>
      <p:grpSp>
        <p:nvGrpSpPr>
          <p:cNvPr id="10388" name="Google Shape;10388;p78"/>
          <p:cNvGrpSpPr/>
          <p:nvPr/>
        </p:nvGrpSpPr>
        <p:grpSpPr>
          <a:xfrm>
            <a:off x="4874902" y="3634549"/>
            <a:ext cx="345615" cy="350835"/>
            <a:chOff x="4874902" y="3808799"/>
            <a:chExt cx="345615" cy="350835"/>
          </a:xfrm>
          <a:solidFill>
            <a:schemeClr val="tx1"/>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06" name="Google Shape;10406;p78"/>
          <p:cNvGrpSpPr/>
          <p:nvPr/>
        </p:nvGrpSpPr>
        <p:grpSpPr>
          <a:xfrm>
            <a:off x="3095745" y="3631143"/>
            <a:ext cx="352840" cy="354717"/>
            <a:chOff x="3095745" y="3805393"/>
            <a:chExt cx="352840" cy="354717"/>
          </a:xfrm>
          <a:solidFill>
            <a:schemeClr val="tx1"/>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solidFill>
            <a:schemeClr val="tx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25" name="Google Shape;10425;p79"/>
          <p:cNvGrpSpPr/>
          <p:nvPr/>
        </p:nvGrpSpPr>
        <p:grpSpPr>
          <a:xfrm>
            <a:off x="2157462" y="4083096"/>
            <a:ext cx="347435" cy="363370"/>
            <a:chOff x="2157462" y="4258496"/>
            <a:chExt cx="347435" cy="363370"/>
          </a:xfrm>
          <a:solidFill>
            <a:schemeClr val="tx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29" name="Google Shape;10429;p79"/>
          <p:cNvGrpSpPr/>
          <p:nvPr/>
        </p:nvGrpSpPr>
        <p:grpSpPr>
          <a:xfrm>
            <a:off x="4010963" y="3588381"/>
            <a:ext cx="343665" cy="363211"/>
            <a:chOff x="4010963" y="3763781"/>
            <a:chExt cx="343665" cy="363211"/>
          </a:xfrm>
          <a:solidFill>
            <a:schemeClr val="tx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35" name="Google Shape;10435;p79"/>
          <p:cNvGrpSpPr/>
          <p:nvPr/>
        </p:nvGrpSpPr>
        <p:grpSpPr>
          <a:xfrm>
            <a:off x="2214042" y="3635109"/>
            <a:ext cx="368153" cy="311193"/>
            <a:chOff x="2214042" y="3810509"/>
            <a:chExt cx="368153" cy="311193"/>
          </a:xfrm>
          <a:solidFill>
            <a:schemeClr val="tx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38" name="Google Shape;10438;p79"/>
          <p:cNvGrpSpPr/>
          <p:nvPr/>
        </p:nvGrpSpPr>
        <p:grpSpPr>
          <a:xfrm>
            <a:off x="1797413" y="3606819"/>
            <a:ext cx="367805" cy="367773"/>
            <a:chOff x="1768938" y="3782219"/>
            <a:chExt cx="367805" cy="367773"/>
          </a:xfrm>
          <a:solidFill>
            <a:schemeClr val="tx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44" name="Google Shape;10444;p79"/>
          <p:cNvGrpSpPr/>
          <p:nvPr/>
        </p:nvGrpSpPr>
        <p:grpSpPr>
          <a:xfrm>
            <a:off x="2681385" y="3623039"/>
            <a:ext cx="325544" cy="327413"/>
            <a:chOff x="2681385" y="3798439"/>
            <a:chExt cx="325544" cy="327413"/>
          </a:xfrm>
          <a:solidFill>
            <a:schemeClr val="tx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52" name="Google Shape;10452;p79"/>
          <p:cNvGrpSpPr/>
          <p:nvPr/>
        </p:nvGrpSpPr>
        <p:grpSpPr>
          <a:xfrm>
            <a:off x="6243928" y="4088102"/>
            <a:ext cx="274254" cy="350824"/>
            <a:chOff x="6243928" y="4263502"/>
            <a:chExt cx="274254" cy="350824"/>
          </a:xfrm>
          <a:solidFill>
            <a:schemeClr val="tx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61" name="Google Shape;10461;p79"/>
          <p:cNvGrpSpPr/>
          <p:nvPr/>
        </p:nvGrpSpPr>
        <p:grpSpPr>
          <a:xfrm>
            <a:off x="3560600" y="3587938"/>
            <a:ext cx="352345" cy="363655"/>
            <a:chOff x="3560600" y="3763338"/>
            <a:chExt cx="352345" cy="363655"/>
          </a:xfrm>
          <a:solidFill>
            <a:schemeClr val="tx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65" name="Google Shape;10465;p79"/>
          <p:cNvGrpSpPr/>
          <p:nvPr/>
        </p:nvGrpSpPr>
        <p:grpSpPr>
          <a:xfrm>
            <a:off x="5790556" y="4085852"/>
            <a:ext cx="279513" cy="356083"/>
            <a:chOff x="5790556" y="4261252"/>
            <a:chExt cx="279513" cy="356083"/>
          </a:xfrm>
          <a:solidFill>
            <a:schemeClr val="tx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73" name="Google Shape;10473;p79"/>
          <p:cNvGrpSpPr/>
          <p:nvPr/>
        </p:nvGrpSpPr>
        <p:grpSpPr>
          <a:xfrm>
            <a:off x="5341333" y="4085852"/>
            <a:ext cx="278752" cy="356463"/>
            <a:chOff x="5341333" y="4261252"/>
            <a:chExt cx="278752" cy="356463"/>
          </a:xfrm>
          <a:solidFill>
            <a:schemeClr val="tx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482" name="Google Shape;10482;p79"/>
          <p:cNvGrpSpPr/>
          <p:nvPr/>
        </p:nvGrpSpPr>
        <p:grpSpPr>
          <a:xfrm>
            <a:off x="3103646" y="3590676"/>
            <a:ext cx="360233" cy="362451"/>
            <a:chOff x="3107608" y="3763401"/>
            <a:chExt cx="360233" cy="362451"/>
          </a:xfrm>
          <a:solidFill>
            <a:schemeClr val="tx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86" name="Google Shape;10486;p79"/>
          <p:cNvGrpSpPr/>
          <p:nvPr/>
        </p:nvGrpSpPr>
        <p:grpSpPr>
          <a:xfrm>
            <a:off x="889343" y="3625827"/>
            <a:ext cx="351585" cy="339705"/>
            <a:chOff x="889343" y="3801227"/>
            <a:chExt cx="351585" cy="339705"/>
          </a:xfrm>
          <a:solidFill>
            <a:schemeClr val="tx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92" name="Google Shape;10492;p79"/>
          <p:cNvGrpSpPr/>
          <p:nvPr/>
        </p:nvGrpSpPr>
        <p:grpSpPr>
          <a:xfrm>
            <a:off x="4896609" y="4085472"/>
            <a:ext cx="278784" cy="355323"/>
            <a:chOff x="4896609" y="4260872"/>
            <a:chExt cx="278784" cy="355323"/>
          </a:xfrm>
          <a:solidFill>
            <a:schemeClr val="tx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99" name="Google Shape;10499;p79"/>
          <p:cNvGrpSpPr/>
          <p:nvPr/>
        </p:nvGrpSpPr>
        <p:grpSpPr>
          <a:xfrm>
            <a:off x="7598438" y="4090731"/>
            <a:ext cx="260283" cy="345914"/>
            <a:chOff x="7598438" y="4266131"/>
            <a:chExt cx="260283" cy="345914"/>
          </a:xfrm>
          <a:solidFill>
            <a:schemeClr val="tx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07" name="Google Shape;10507;p79"/>
          <p:cNvGrpSpPr/>
          <p:nvPr/>
        </p:nvGrpSpPr>
        <p:grpSpPr>
          <a:xfrm>
            <a:off x="1767069" y="3184746"/>
            <a:ext cx="286324" cy="348163"/>
            <a:chOff x="1767069" y="3360146"/>
            <a:chExt cx="286324" cy="348163"/>
          </a:xfrm>
          <a:solidFill>
            <a:schemeClr val="tx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15" name="Google Shape;10515;p79"/>
          <p:cNvGrpSpPr/>
          <p:nvPr/>
        </p:nvGrpSpPr>
        <p:grpSpPr>
          <a:xfrm>
            <a:off x="7149944" y="4090731"/>
            <a:ext cx="260283" cy="345914"/>
            <a:chOff x="7149944" y="4266131"/>
            <a:chExt cx="260283" cy="345914"/>
          </a:xfrm>
          <a:solidFill>
            <a:schemeClr val="tx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22" name="Google Shape;10522;p79"/>
          <p:cNvGrpSpPr/>
          <p:nvPr/>
        </p:nvGrpSpPr>
        <p:grpSpPr>
          <a:xfrm>
            <a:off x="6695051" y="4083951"/>
            <a:ext cx="270104" cy="360233"/>
            <a:chOff x="6695051" y="4259351"/>
            <a:chExt cx="270104" cy="360233"/>
          </a:xfrm>
          <a:solidFill>
            <a:schemeClr val="tx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27" name="Google Shape;10527;p79"/>
          <p:cNvGrpSpPr/>
          <p:nvPr/>
        </p:nvGrpSpPr>
        <p:grpSpPr>
          <a:xfrm>
            <a:off x="8047661" y="4082051"/>
            <a:ext cx="277263" cy="362514"/>
            <a:chOff x="8047661" y="4257451"/>
            <a:chExt cx="277263" cy="362514"/>
          </a:xfrm>
          <a:solidFill>
            <a:schemeClr val="tx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32" name="Google Shape;10532;p79"/>
          <p:cNvGrpSpPr/>
          <p:nvPr/>
        </p:nvGrpSpPr>
        <p:grpSpPr>
          <a:xfrm>
            <a:off x="6248078" y="3609068"/>
            <a:ext cx="277263" cy="356115"/>
            <a:chOff x="6248078" y="3784468"/>
            <a:chExt cx="277263" cy="356115"/>
          </a:xfrm>
          <a:solidFill>
            <a:schemeClr val="tx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38" name="Google Shape;10538;p79"/>
          <p:cNvGrpSpPr/>
          <p:nvPr/>
        </p:nvGrpSpPr>
        <p:grpSpPr>
          <a:xfrm>
            <a:off x="5800725" y="3610589"/>
            <a:ext cx="277644" cy="354594"/>
            <a:chOff x="5800725" y="3785989"/>
            <a:chExt cx="277644" cy="354594"/>
          </a:xfrm>
          <a:solidFill>
            <a:schemeClr val="tx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46" name="Google Shape;10546;p79"/>
          <p:cNvGrpSpPr/>
          <p:nvPr/>
        </p:nvGrpSpPr>
        <p:grpSpPr>
          <a:xfrm>
            <a:off x="2206122" y="3185348"/>
            <a:ext cx="308183" cy="347561"/>
            <a:chOff x="2206122" y="3360748"/>
            <a:chExt cx="308183" cy="347561"/>
          </a:xfrm>
          <a:solidFill>
            <a:schemeClr val="tx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52" name="Google Shape;10552;p79"/>
          <p:cNvGrpSpPr/>
          <p:nvPr/>
        </p:nvGrpSpPr>
        <p:grpSpPr>
          <a:xfrm>
            <a:off x="5353403" y="3610209"/>
            <a:ext cx="277992" cy="354974"/>
            <a:chOff x="5353403" y="3785609"/>
            <a:chExt cx="277992" cy="354974"/>
          </a:xfrm>
          <a:solidFill>
            <a:schemeClr val="tx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59" name="Google Shape;10559;p79"/>
          <p:cNvGrpSpPr/>
          <p:nvPr/>
        </p:nvGrpSpPr>
        <p:grpSpPr>
          <a:xfrm>
            <a:off x="4896229" y="3610589"/>
            <a:ext cx="278784" cy="354594"/>
            <a:chOff x="4896229" y="3785989"/>
            <a:chExt cx="278784" cy="354594"/>
          </a:xfrm>
          <a:solidFill>
            <a:schemeClr val="tx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66" name="Google Shape;10566;p79"/>
          <p:cNvGrpSpPr/>
          <p:nvPr/>
        </p:nvGrpSpPr>
        <p:grpSpPr>
          <a:xfrm>
            <a:off x="7592387" y="3612458"/>
            <a:ext cx="273874" cy="351204"/>
            <a:chOff x="7592387" y="3787858"/>
            <a:chExt cx="273874" cy="351204"/>
          </a:xfrm>
          <a:solidFill>
            <a:schemeClr val="tx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71" name="Google Shape;10571;p79"/>
          <p:cNvGrpSpPr/>
          <p:nvPr/>
        </p:nvGrpSpPr>
        <p:grpSpPr>
          <a:xfrm>
            <a:off x="7145794" y="3612458"/>
            <a:ext cx="274254" cy="350444"/>
            <a:chOff x="7145794" y="3787858"/>
            <a:chExt cx="274254" cy="350444"/>
          </a:xfrm>
          <a:solidFill>
            <a:schemeClr val="tx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78" name="Google Shape;10578;p79"/>
          <p:cNvGrpSpPr/>
          <p:nvPr/>
        </p:nvGrpSpPr>
        <p:grpSpPr>
          <a:xfrm>
            <a:off x="8054060" y="3611698"/>
            <a:ext cx="266334" cy="353834"/>
            <a:chOff x="8054060" y="3787098"/>
            <a:chExt cx="266334" cy="353834"/>
          </a:xfrm>
          <a:solidFill>
            <a:schemeClr val="tx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83" name="Google Shape;10583;p79"/>
          <p:cNvGrpSpPr/>
          <p:nvPr/>
        </p:nvGrpSpPr>
        <p:grpSpPr>
          <a:xfrm>
            <a:off x="6702211" y="3607199"/>
            <a:ext cx="270104" cy="361754"/>
            <a:chOff x="6702211" y="3782599"/>
            <a:chExt cx="270104" cy="361754"/>
          </a:xfrm>
          <a:solidFill>
            <a:schemeClr val="tx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89" name="Google Shape;10589;p79"/>
          <p:cNvGrpSpPr/>
          <p:nvPr/>
        </p:nvGrpSpPr>
        <p:grpSpPr>
          <a:xfrm>
            <a:off x="3516886" y="3263327"/>
            <a:ext cx="391854" cy="269922"/>
            <a:chOff x="3516850" y="3406526"/>
            <a:chExt cx="369674" cy="254644"/>
          </a:xfrm>
          <a:solidFill>
            <a:schemeClr val="tx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94" name="Google Shape;10594;p79"/>
          <p:cNvGrpSpPr/>
          <p:nvPr/>
        </p:nvGrpSpPr>
        <p:grpSpPr>
          <a:xfrm>
            <a:off x="1310655" y="3185127"/>
            <a:ext cx="306314" cy="347403"/>
            <a:chOff x="1310655" y="3360527"/>
            <a:chExt cx="306314" cy="347403"/>
          </a:xfrm>
          <a:solidFill>
            <a:schemeClr val="tx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00" name="Google Shape;10600;p79"/>
          <p:cNvGrpSpPr/>
          <p:nvPr/>
        </p:nvGrpSpPr>
        <p:grpSpPr>
          <a:xfrm>
            <a:off x="3119678" y="3184746"/>
            <a:ext cx="269343" cy="348543"/>
            <a:chOff x="3119678" y="3360146"/>
            <a:chExt cx="269343" cy="348543"/>
          </a:xfrm>
          <a:solidFill>
            <a:schemeClr val="tx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08" name="Google Shape;10608;p79"/>
          <p:cNvGrpSpPr/>
          <p:nvPr/>
        </p:nvGrpSpPr>
        <p:grpSpPr>
          <a:xfrm>
            <a:off x="3967213" y="3181547"/>
            <a:ext cx="368185" cy="354753"/>
            <a:chOff x="3967213" y="3356947"/>
            <a:chExt cx="368185" cy="354753"/>
          </a:xfrm>
          <a:solidFill>
            <a:schemeClr val="tx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14" name="Google Shape;10614;p79"/>
          <p:cNvGrpSpPr/>
          <p:nvPr/>
        </p:nvGrpSpPr>
        <p:grpSpPr>
          <a:xfrm>
            <a:off x="871254" y="3184746"/>
            <a:ext cx="285183" cy="347023"/>
            <a:chOff x="871254" y="3360146"/>
            <a:chExt cx="285183" cy="347023"/>
          </a:xfrm>
          <a:solidFill>
            <a:schemeClr val="tx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19" name="Google Shape;10619;p79"/>
          <p:cNvGrpSpPr/>
          <p:nvPr/>
        </p:nvGrpSpPr>
        <p:grpSpPr>
          <a:xfrm>
            <a:off x="2665165" y="3184746"/>
            <a:ext cx="281794" cy="349684"/>
            <a:chOff x="2665165" y="3360146"/>
            <a:chExt cx="281794" cy="349684"/>
          </a:xfrm>
          <a:solidFill>
            <a:schemeClr val="tx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25" name="Google Shape;10625;p79"/>
          <p:cNvGrpSpPr/>
          <p:nvPr/>
        </p:nvGrpSpPr>
        <p:grpSpPr>
          <a:xfrm>
            <a:off x="7156344" y="3172296"/>
            <a:ext cx="264465" cy="353074"/>
            <a:chOff x="7156344" y="3347696"/>
            <a:chExt cx="264465" cy="353074"/>
          </a:xfrm>
          <a:solidFill>
            <a:schemeClr val="tx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31" name="Google Shape;10631;p79"/>
          <p:cNvGrpSpPr/>
          <p:nvPr/>
        </p:nvGrpSpPr>
        <p:grpSpPr>
          <a:xfrm>
            <a:off x="6703732" y="3171536"/>
            <a:ext cx="264813" cy="352693"/>
            <a:chOff x="6703732" y="3346936"/>
            <a:chExt cx="264813" cy="352693"/>
          </a:xfrm>
          <a:solidFill>
            <a:schemeClr val="tx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37" name="Google Shape;10637;p79"/>
          <p:cNvGrpSpPr/>
          <p:nvPr/>
        </p:nvGrpSpPr>
        <p:grpSpPr>
          <a:xfrm>
            <a:off x="6252228" y="3171536"/>
            <a:ext cx="265193" cy="352693"/>
            <a:chOff x="6252228" y="3346936"/>
            <a:chExt cx="265193" cy="352693"/>
          </a:xfrm>
          <a:solidFill>
            <a:schemeClr val="tx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41" name="Google Shape;10641;p79"/>
          <p:cNvGrpSpPr/>
          <p:nvPr/>
        </p:nvGrpSpPr>
        <p:grpSpPr>
          <a:xfrm>
            <a:off x="5801105" y="3172296"/>
            <a:ext cx="264813" cy="351933"/>
            <a:chOff x="5801105" y="3347696"/>
            <a:chExt cx="264813" cy="351933"/>
          </a:xfrm>
          <a:solidFill>
            <a:schemeClr val="tx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46" name="Google Shape;10646;p79"/>
          <p:cNvGrpSpPr/>
          <p:nvPr/>
        </p:nvGrpSpPr>
        <p:grpSpPr>
          <a:xfrm>
            <a:off x="5349253" y="3171536"/>
            <a:ext cx="265922" cy="352693"/>
            <a:chOff x="5349253" y="3346936"/>
            <a:chExt cx="265922" cy="352693"/>
          </a:xfrm>
          <a:solidFill>
            <a:schemeClr val="tx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53" name="Google Shape;10653;p79"/>
          <p:cNvGrpSpPr/>
          <p:nvPr/>
        </p:nvGrpSpPr>
        <p:grpSpPr>
          <a:xfrm>
            <a:off x="4907159" y="3171536"/>
            <a:ext cx="264845" cy="354214"/>
            <a:chOff x="4907159" y="3346936"/>
            <a:chExt cx="264845" cy="354214"/>
          </a:xfrm>
          <a:solidFill>
            <a:schemeClr val="tx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56" name="Google Shape;10656;p79"/>
          <p:cNvGrpSpPr/>
          <p:nvPr/>
        </p:nvGrpSpPr>
        <p:grpSpPr>
          <a:xfrm>
            <a:off x="8048421" y="3159086"/>
            <a:ext cx="276503" cy="369674"/>
            <a:chOff x="8048421" y="3334486"/>
            <a:chExt cx="276503" cy="369674"/>
          </a:xfrm>
          <a:solidFill>
            <a:schemeClr val="tx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63" name="Google Shape;10663;p79"/>
          <p:cNvGrpSpPr/>
          <p:nvPr/>
        </p:nvGrpSpPr>
        <p:grpSpPr>
          <a:xfrm>
            <a:off x="7575787" y="3154555"/>
            <a:ext cx="295384" cy="376834"/>
            <a:chOff x="7575787" y="3329955"/>
            <a:chExt cx="295384" cy="376834"/>
          </a:xfrm>
          <a:solidFill>
            <a:schemeClr val="tx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70" name="Google Shape;10670;p79"/>
          <p:cNvGrpSpPr/>
          <p:nvPr/>
        </p:nvGrpSpPr>
        <p:grpSpPr>
          <a:xfrm>
            <a:off x="864062" y="2709103"/>
            <a:ext cx="264084" cy="347783"/>
            <a:chOff x="864062" y="2884503"/>
            <a:chExt cx="264084" cy="347783"/>
          </a:xfrm>
          <a:solidFill>
            <a:schemeClr val="tx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81" name="Google Shape;10681;p79"/>
          <p:cNvGrpSpPr/>
          <p:nvPr/>
        </p:nvGrpSpPr>
        <p:grpSpPr>
          <a:xfrm>
            <a:off x="3978523" y="2709261"/>
            <a:ext cx="348955" cy="346516"/>
            <a:chOff x="3978523" y="2884661"/>
            <a:chExt cx="348955" cy="346516"/>
          </a:xfrm>
          <a:solidFill>
            <a:schemeClr val="tx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90" name="Google Shape;10690;p79"/>
          <p:cNvGrpSpPr/>
          <p:nvPr/>
        </p:nvGrpSpPr>
        <p:grpSpPr>
          <a:xfrm>
            <a:off x="3556255" y="2709863"/>
            <a:ext cx="347435" cy="345534"/>
            <a:chOff x="3527780" y="2885263"/>
            <a:chExt cx="347435" cy="345534"/>
          </a:xfrm>
          <a:solidFill>
            <a:schemeClr val="tx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14" name="Google Shape;10714;p79"/>
          <p:cNvGrpSpPr/>
          <p:nvPr/>
        </p:nvGrpSpPr>
        <p:grpSpPr>
          <a:xfrm>
            <a:off x="2239671" y="2709103"/>
            <a:ext cx="218053" cy="348543"/>
            <a:chOff x="2239671" y="2884503"/>
            <a:chExt cx="218053" cy="348543"/>
          </a:xfrm>
          <a:solidFill>
            <a:schemeClr val="tx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20" name="Google Shape;10720;p79"/>
          <p:cNvGrpSpPr/>
          <p:nvPr/>
        </p:nvGrpSpPr>
        <p:grpSpPr>
          <a:xfrm>
            <a:off x="2691555" y="2709103"/>
            <a:ext cx="215044" cy="348924"/>
            <a:chOff x="2691555" y="2884503"/>
            <a:chExt cx="215044" cy="348924"/>
          </a:xfrm>
          <a:solidFill>
            <a:schemeClr val="tx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24" name="Google Shape;10724;p79"/>
          <p:cNvGrpSpPr/>
          <p:nvPr/>
        </p:nvGrpSpPr>
        <p:grpSpPr>
          <a:xfrm>
            <a:off x="1770459" y="2709103"/>
            <a:ext cx="254644" cy="348828"/>
            <a:chOff x="1770459" y="2884503"/>
            <a:chExt cx="254644" cy="348828"/>
          </a:xfrm>
          <a:solidFill>
            <a:schemeClr val="tx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33" name="Google Shape;10733;p79"/>
          <p:cNvGrpSpPr/>
          <p:nvPr/>
        </p:nvGrpSpPr>
        <p:grpSpPr>
          <a:xfrm>
            <a:off x="1317466" y="2709483"/>
            <a:ext cx="258382" cy="348543"/>
            <a:chOff x="1317466" y="2884883"/>
            <a:chExt cx="258382" cy="348543"/>
          </a:xfrm>
          <a:solidFill>
            <a:schemeClr val="tx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42" name="Google Shape;10742;p79"/>
          <p:cNvGrpSpPr/>
          <p:nvPr/>
        </p:nvGrpSpPr>
        <p:grpSpPr>
          <a:xfrm>
            <a:off x="3121167" y="2709483"/>
            <a:ext cx="258414" cy="348543"/>
            <a:chOff x="3121167" y="2884883"/>
            <a:chExt cx="258414" cy="348543"/>
          </a:xfrm>
          <a:solidFill>
            <a:schemeClr val="tx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51" name="Google Shape;10751;p79"/>
          <p:cNvGrpSpPr/>
          <p:nvPr/>
        </p:nvGrpSpPr>
        <p:grpSpPr>
          <a:xfrm>
            <a:off x="4899999" y="2706695"/>
            <a:ext cx="271244" cy="346801"/>
            <a:chOff x="4899999" y="2882095"/>
            <a:chExt cx="271244" cy="346801"/>
          </a:xfrm>
          <a:solidFill>
            <a:schemeClr val="tx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62" name="Google Shape;10762;p79"/>
          <p:cNvGrpSpPr/>
          <p:nvPr/>
        </p:nvGrpSpPr>
        <p:grpSpPr>
          <a:xfrm>
            <a:off x="7162775" y="2705713"/>
            <a:ext cx="259523" cy="346294"/>
            <a:chOff x="7162775" y="2881113"/>
            <a:chExt cx="259523" cy="346294"/>
          </a:xfrm>
          <a:solidFill>
            <a:schemeClr val="tx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69" name="Google Shape;10769;p79"/>
          <p:cNvGrpSpPr/>
          <p:nvPr/>
        </p:nvGrpSpPr>
        <p:grpSpPr>
          <a:xfrm>
            <a:off x="6709751" y="2706442"/>
            <a:ext cx="261075" cy="347815"/>
            <a:chOff x="6709751" y="2881842"/>
            <a:chExt cx="261075" cy="347815"/>
          </a:xfrm>
          <a:solidFill>
            <a:schemeClr val="tx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76" name="Google Shape;10776;p79"/>
          <p:cNvGrpSpPr/>
          <p:nvPr/>
        </p:nvGrpSpPr>
        <p:grpSpPr>
          <a:xfrm>
            <a:off x="5807156" y="2705713"/>
            <a:ext cx="261043" cy="348163"/>
            <a:chOff x="5807156" y="2881113"/>
            <a:chExt cx="261043" cy="348163"/>
          </a:xfrm>
          <a:solidFill>
            <a:schemeClr val="tx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82" name="Google Shape;10782;p79"/>
          <p:cNvGrpSpPr/>
          <p:nvPr/>
        </p:nvGrpSpPr>
        <p:grpSpPr>
          <a:xfrm>
            <a:off x="5355653" y="2706093"/>
            <a:ext cx="262184" cy="346643"/>
            <a:chOff x="5355653" y="2881493"/>
            <a:chExt cx="262184" cy="346643"/>
          </a:xfrm>
          <a:solidFill>
            <a:schemeClr val="tx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88" name="Google Shape;10788;p79"/>
          <p:cNvGrpSpPr/>
          <p:nvPr/>
        </p:nvGrpSpPr>
        <p:grpSpPr>
          <a:xfrm>
            <a:off x="8055961" y="2706442"/>
            <a:ext cx="260283" cy="345914"/>
            <a:chOff x="8055961" y="2881842"/>
            <a:chExt cx="260283" cy="345914"/>
          </a:xfrm>
          <a:solidFill>
            <a:schemeClr val="tx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93" name="Google Shape;10793;p79"/>
          <p:cNvGrpSpPr/>
          <p:nvPr/>
        </p:nvGrpSpPr>
        <p:grpSpPr>
          <a:xfrm>
            <a:off x="7609368" y="2718512"/>
            <a:ext cx="264813" cy="353105"/>
            <a:chOff x="7609368" y="2893912"/>
            <a:chExt cx="264813" cy="353105"/>
          </a:xfrm>
          <a:solidFill>
            <a:schemeClr val="tx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00" name="Google Shape;10800;p79"/>
          <p:cNvGrpSpPr/>
          <p:nvPr/>
        </p:nvGrpSpPr>
        <p:grpSpPr>
          <a:xfrm>
            <a:off x="6248458" y="2694372"/>
            <a:ext cx="270864" cy="360645"/>
            <a:chOff x="6248458" y="2869772"/>
            <a:chExt cx="270864" cy="360645"/>
          </a:xfrm>
          <a:solidFill>
            <a:schemeClr val="tx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06" name="Google Shape;10806;p79"/>
          <p:cNvGrpSpPr/>
          <p:nvPr/>
        </p:nvGrpSpPr>
        <p:grpSpPr>
          <a:xfrm>
            <a:off x="3075928" y="2270398"/>
            <a:ext cx="363243" cy="300675"/>
            <a:chOff x="3075928" y="2445798"/>
            <a:chExt cx="363243" cy="300675"/>
          </a:xfrm>
          <a:solidFill>
            <a:schemeClr val="tx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18" name="Google Shape;10818;p79"/>
          <p:cNvGrpSpPr/>
          <p:nvPr/>
        </p:nvGrpSpPr>
        <p:grpSpPr>
          <a:xfrm>
            <a:off x="2633105" y="2256459"/>
            <a:ext cx="363243" cy="328585"/>
            <a:chOff x="2633105" y="2431859"/>
            <a:chExt cx="363243" cy="328585"/>
          </a:xfrm>
          <a:solidFill>
            <a:schemeClr val="tx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27" name="Google Shape;10827;p79"/>
          <p:cNvGrpSpPr/>
          <p:nvPr/>
        </p:nvGrpSpPr>
        <p:grpSpPr>
          <a:xfrm>
            <a:off x="2189142" y="2245910"/>
            <a:ext cx="365904" cy="350064"/>
            <a:chOff x="2189142" y="2421310"/>
            <a:chExt cx="365904" cy="350064"/>
          </a:xfrm>
          <a:solidFill>
            <a:schemeClr val="tx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838" name="Google Shape;10838;p79"/>
          <p:cNvGrpSpPr/>
          <p:nvPr/>
        </p:nvGrpSpPr>
        <p:grpSpPr>
          <a:xfrm>
            <a:off x="3961923" y="2310917"/>
            <a:ext cx="364415" cy="220936"/>
            <a:chOff x="3961923" y="2486317"/>
            <a:chExt cx="364415" cy="220936"/>
          </a:xfrm>
          <a:solidFill>
            <a:schemeClr val="tx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844" name="Google Shape;10844;p79"/>
          <p:cNvGrpSpPr/>
          <p:nvPr/>
        </p:nvGrpSpPr>
        <p:grpSpPr>
          <a:xfrm>
            <a:off x="1303876" y="2243977"/>
            <a:ext cx="363275" cy="354626"/>
            <a:chOff x="1303876" y="2419377"/>
            <a:chExt cx="363275" cy="354626"/>
          </a:xfrm>
          <a:solidFill>
            <a:schemeClr val="tx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53" name="Google Shape;10853;p79"/>
          <p:cNvGrpSpPr/>
          <p:nvPr/>
        </p:nvGrpSpPr>
        <p:grpSpPr>
          <a:xfrm>
            <a:off x="861053" y="2239510"/>
            <a:ext cx="362134" cy="363623"/>
            <a:chOff x="861053" y="2414910"/>
            <a:chExt cx="362134" cy="363623"/>
          </a:xfrm>
          <a:solidFill>
            <a:schemeClr val="tx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59" name="Google Shape;10859;p79"/>
          <p:cNvGrpSpPr/>
          <p:nvPr/>
        </p:nvGrpSpPr>
        <p:grpSpPr>
          <a:xfrm>
            <a:off x="7594288" y="2239859"/>
            <a:ext cx="279513" cy="355735"/>
            <a:chOff x="7594288" y="2415259"/>
            <a:chExt cx="279513" cy="355735"/>
          </a:xfrm>
          <a:solidFill>
            <a:schemeClr val="tx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66" name="Google Shape;10866;p79"/>
          <p:cNvGrpSpPr/>
          <p:nvPr/>
        </p:nvGrpSpPr>
        <p:grpSpPr>
          <a:xfrm>
            <a:off x="7145794" y="2240239"/>
            <a:ext cx="278784" cy="355735"/>
            <a:chOff x="7145794" y="2415639"/>
            <a:chExt cx="278784" cy="355735"/>
          </a:xfrm>
          <a:solidFill>
            <a:schemeClr val="tx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77" name="Google Shape;10877;p79"/>
          <p:cNvGrpSpPr/>
          <p:nvPr/>
        </p:nvGrpSpPr>
        <p:grpSpPr>
          <a:xfrm>
            <a:off x="6698441" y="2239130"/>
            <a:ext cx="277644" cy="357984"/>
            <a:chOff x="6698441" y="2414530"/>
            <a:chExt cx="277644" cy="357984"/>
          </a:xfrm>
          <a:solidFill>
            <a:schemeClr val="tx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84" name="Google Shape;10884;p79"/>
          <p:cNvGrpSpPr/>
          <p:nvPr/>
        </p:nvGrpSpPr>
        <p:grpSpPr>
          <a:xfrm>
            <a:off x="4897750" y="2240239"/>
            <a:ext cx="279513" cy="357255"/>
            <a:chOff x="4897750" y="2415639"/>
            <a:chExt cx="279513" cy="357255"/>
          </a:xfrm>
          <a:solidFill>
            <a:schemeClr val="tx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93" name="Google Shape;10893;p79"/>
          <p:cNvGrpSpPr/>
          <p:nvPr/>
        </p:nvGrpSpPr>
        <p:grpSpPr>
          <a:xfrm>
            <a:off x="5812066" y="2240619"/>
            <a:ext cx="264813" cy="353454"/>
            <a:chOff x="5812066" y="2416019"/>
            <a:chExt cx="264813" cy="353454"/>
          </a:xfrm>
          <a:solidFill>
            <a:schemeClr val="tx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01" name="Google Shape;10901;p79"/>
          <p:cNvGrpSpPr/>
          <p:nvPr/>
        </p:nvGrpSpPr>
        <p:grpSpPr>
          <a:xfrm>
            <a:off x="8054820" y="2240999"/>
            <a:ext cx="264433" cy="353454"/>
            <a:chOff x="8054820" y="2416399"/>
            <a:chExt cx="264433" cy="353454"/>
          </a:xfrm>
          <a:solidFill>
            <a:schemeClr val="tx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08" name="Google Shape;10908;p79"/>
          <p:cNvGrpSpPr/>
          <p:nvPr/>
        </p:nvGrpSpPr>
        <p:grpSpPr>
          <a:xfrm>
            <a:off x="5356413" y="2237990"/>
            <a:ext cx="271212" cy="361374"/>
            <a:chOff x="5356413" y="2413390"/>
            <a:chExt cx="271212" cy="361374"/>
          </a:xfrm>
          <a:solidFill>
            <a:schemeClr val="tx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14" name="Google Shape;10914;p79"/>
          <p:cNvGrpSpPr/>
          <p:nvPr/>
        </p:nvGrpSpPr>
        <p:grpSpPr>
          <a:xfrm>
            <a:off x="6255238" y="2236849"/>
            <a:ext cx="271244" cy="360994"/>
            <a:chOff x="6255238" y="2412249"/>
            <a:chExt cx="271244" cy="360994"/>
          </a:xfrm>
          <a:solidFill>
            <a:schemeClr val="tx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21" name="Google Shape;10921;p79"/>
          <p:cNvGrpSpPr/>
          <p:nvPr/>
        </p:nvGrpSpPr>
        <p:grpSpPr>
          <a:xfrm>
            <a:off x="2185372" y="1782399"/>
            <a:ext cx="366664" cy="366981"/>
            <a:chOff x="2185372" y="1957799"/>
            <a:chExt cx="366664" cy="366981"/>
          </a:xfrm>
          <a:solidFill>
            <a:schemeClr val="tx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30" name="Google Shape;10930;p79"/>
          <p:cNvGrpSpPr/>
          <p:nvPr/>
        </p:nvGrpSpPr>
        <p:grpSpPr>
          <a:xfrm>
            <a:off x="1737258" y="1812971"/>
            <a:ext cx="370814" cy="307359"/>
            <a:chOff x="1737258" y="1988371"/>
            <a:chExt cx="370814" cy="307359"/>
          </a:xfrm>
          <a:solidFill>
            <a:schemeClr val="tx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35" name="Google Shape;10935;p79"/>
          <p:cNvGrpSpPr/>
          <p:nvPr/>
        </p:nvGrpSpPr>
        <p:grpSpPr>
          <a:xfrm>
            <a:off x="848983" y="1814111"/>
            <a:ext cx="369294" cy="304350"/>
            <a:chOff x="848983" y="1989511"/>
            <a:chExt cx="369294" cy="304350"/>
          </a:xfrm>
          <a:solidFill>
            <a:schemeClr val="tx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41" name="Google Shape;10941;p79"/>
          <p:cNvGrpSpPr/>
          <p:nvPr/>
        </p:nvGrpSpPr>
        <p:grpSpPr>
          <a:xfrm>
            <a:off x="3074027" y="1808377"/>
            <a:ext cx="380604" cy="313854"/>
            <a:chOff x="3074027" y="1983777"/>
            <a:chExt cx="380604" cy="313854"/>
          </a:xfrm>
          <a:solidFill>
            <a:schemeClr val="tx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47" name="Google Shape;10947;p79"/>
          <p:cNvGrpSpPr/>
          <p:nvPr/>
        </p:nvGrpSpPr>
        <p:grpSpPr>
          <a:xfrm>
            <a:off x="3522521" y="1800457"/>
            <a:ext cx="367013" cy="331278"/>
            <a:chOff x="3522521" y="1975857"/>
            <a:chExt cx="367013" cy="331278"/>
          </a:xfrm>
          <a:solidFill>
            <a:schemeClr val="tx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55" name="Google Shape;10955;p79"/>
          <p:cNvGrpSpPr/>
          <p:nvPr/>
        </p:nvGrpSpPr>
        <p:grpSpPr>
          <a:xfrm>
            <a:off x="2630824" y="1801566"/>
            <a:ext cx="368185" cy="330454"/>
            <a:chOff x="2630824" y="1976966"/>
            <a:chExt cx="368185" cy="330454"/>
          </a:xfrm>
          <a:solidFill>
            <a:schemeClr val="tx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64" name="Google Shape;10964;p79"/>
          <p:cNvGrpSpPr/>
          <p:nvPr/>
        </p:nvGrpSpPr>
        <p:grpSpPr>
          <a:xfrm>
            <a:off x="1293706" y="1791016"/>
            <a:ext cx="369294" cy="350444"/>
            <a:chOff x="1293706" y="1966416"/>
            <a:chExt cx="369294" cy="350444"/>
          </a:xfrm>
          <a:solidFill>
            <a:schemeClr val="tx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73" name="Google Shape;10973;p79"/>
          <p:cNvGrpSpPr/>
          <p:nvPr/>
        </p:nvGrpSpPr>
        <p:grpSpPr>
          <a:xfrm>
            <a:off x="3967213" y="1800077"/>
            <a:ext cx="368185" cy="331816"/>
            <a:chOff x="3967213" y="1975477"/>
            <a:chExt cx="368185" cy="331816"/>
          </a:xfrm>
          <a:solidFill>
            <a:schemeClr val="tx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77" name="Google Shape;10977;p79"/>
          <p:cNvGrpSpPr/>
          <p:nvPr/>
        </p:nvGrpSpPr>
        <p:grpSpPr>
          <a:xfrm>
            <a:off x="8047661" y="1793646"/>
            <a:ext cx="279132" cy="356875"/>
            <a:chOff x="8047661" y="1969046"/>
            <a:chExt cx="279132" cy="356875"/>
          </a:xfrm>
          <a:solidFill>
            <a:schemeClr val="tx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82" name="Google Shape;10982;p79"/>
          <p:cNvGrpSpPr/>
          <p:nvPr/>
        </p:nvGrpSpPr>
        <p:grpSpPr>
          <a:xfrm>
            <a:off x="7596157" y="1792759"/>
            <a:ext cx="279544" cy="358142"/>
            <a:chOff x="7596157" y="1968159"/>
            <a:chExt cx="279544" cy="358142"/>
          </a:xfrm>
          <a:solidFill>
            <a:schemeClr val="tx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89" name="Google Shape;10989;p79"/>
          <p:cNvGrpSpPr/>
          <p:nvPr/>
        </p:nvGrpSpPr>
        <p:grpSpPr>
          <a:xfrm>
            <a:off x="7147315" y="1793646"/>
            <a:ext cx="279513" cy="357636"/>
            <a:chOff x="7147315" y="1969046"/>
            <a:chExt cx="279513" cy="357636"/>
          </a:xfrm>
          <a:solidFill>
            <a:schemeClr val="tx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97" name="Google Shape;10997;p79"/>
          <p:cNvGrpSpPr/>
          <p:nvPr/>
        </p:nvGrpSpPr>
        <p:grpSpPr>
          <a:xfrm>
            <a:off x="6697681" y="1792917"/>
            <a:ext cx="280305" cy="359093"/>
            <a:chOff x="6697681" y="1968317"/>
            <a:chExt cx="280305" cy="359093"/>
          </a:xfrm>
          <a:solidFill>
            <a:schemeClr val="tx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05" name="Google Shape;11005;p79"/>
          <p:cNvGrpSpPr/>
          <p:nvPr/>
        </p:nvGrpSpPr>
        <p:grpSpPr>
          <a:xfrm>
            <a:off x="6248839" y="1792537"/>
            <a:ext cx="280273" cy="358744"/>
            <a:chOff x="6248839" y="1967937"/>
            <a:chExt cx="280273" cy="358744"/>
          </a:xfrm>
          <a:solidFill>
            <a:schemeClr val="tx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12" name="Google Shape;11012;p79"/>
          <p:cNvGrpSpPr/>
          <p:nvPr/>
        </p:nvGrpSpPr>
        <p:grpSpPr>
          <a:xfrm>
            <a:off x="5801485" y="1793646"/>
            <a:ext cx="279164" cy="357794"/>
            <a:chOff x="5801485" y="1969046"/>
            <a:chExt cx="279164" cy="357794"/>
          </a:xfrm>
          <a:solidFill>
            <a:schemeClr val="tx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26" name="Google Shape;11026;p79"/>
          <p:cNvGrpSpPr/>
          <p:nvPr/>
        </p:nvGrpSpPr>
        <p:grpSpPr>
          <a:xfrm>
            <a:off x="5352643" y="1793646"/>
            <a:ext cx="278404" cy="358364"/>
            <a:chOff x="5352643" y="1969046"/>
            <a:chExt cx="278404" cy="358364"/>
          </a:xfrm>
          <a:solidFill>
            <a:schemeClr val="tx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31" name="Google Shape;11031;p79"/>
          <p:cNvGrpSpPr/>
          <p:nvPr/>
        </p:nvGrpSpPr>
        <p:grpSpPr>
          <a:xfrm>
            <a:off x="4897750" y="1792917"/>
            <a:ext cx="279132" cy="358364"/>
            <a:chOff x="4897750" y="1968317"/>
            <a:chExt cx="279132" cy="358364"/>
          </a:xfrm>
          <a:solidFill>
            <a:schemeClr val="tx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046" name="Google Shape;11046;p79"/>
          <p:cNvGrpSpPr/>
          <p:nvPr/>
        </p:nvGrpSpPr>
        <p:grpSpPr>
          <a:xfrm>
            <a:off x="1767449" y="1337644"/>
            <a:ext cx="324403" cy="347783"/>
            <a:chOff x="1767449" y="1513044"/>
            <a:chExt cx="324403" cy="347783"/>
          </a:xfrm>
          <a:solidFill>
            <a:schemeClr val="tx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56" name="Google Shape;11056;p79"/>
          <p:cNvGrpSpPr/>
          <p:nvPr/>
        </p:nvGrpSpPr>
        <p:grpSpPr>
          <a:xfrm>
            <a:off x="4007193" y="1337327"/>
            <a:ext cx="320633" cy="348100"/>
            <a:chOff x="4007193" y="1512727"/>
            <a:chExt cx="320633" cy="348100"/>
          </a:xfrm>
          <a:solidFill>
            <a:schemeClr val="tx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62" name="Google Shape;11062;p79"/>
          <p:cNvGrpSpPr/>
          <p:nvPr/>
        </p:nvGrpSpPr>
        <p:grpSpPr>
          <a:xfrm>
            <a:off x="3530425" y="1333347"/>
            <a:ext cx="368175" cy="344594"/>
            <a:chOff x="3530425" y="1508747"/>
            <a:chExt cx="368175" cy="344594"/>
          </a:xfrm>
          <a:solidFill>
            <a:schemeClr val="tx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67" name="Google Shape;11067;p79"/>
          <p:cNvGrpSpPr/>
          <p:nvPr/>
        </p:nvGrpSpPr>
        <p:grpSpPr>
          <a:xfrm>
            <a:off x="3127598" y="1337834"/>
            <a:ext cx="289714" cy="347593"/>
            <a:chOff x="3127598" y="1513234"/>
            <a:chExt cx="289714" cy="347593"/>
          </a:xfrm>
          <a:solidFill>
            <a:schemeClr val="tx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73" name="Google Shape;11073;p79"/>
          <p:cNvGrpSpPr/>
          <p:nvPr/>
        </p:nvGrpSpPr>
        <p:grpSpPr>
          <a:xfrm>
            <a:off x="2662884" y="1337644"/>
            <a:ext cx="322914" cy="348543"/>
            <a:chOff x="2662884" y="1513044"/>
            <a:chExt cx="322914" cy="348543"/>
          </a:xfrm>
          <a:solidFill>
            <a:schemeClr val="tx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84" name="Google Shape;11084;p79"/>
          <p:cNvGrpSpPr/>
          <p:nvPr/>
        </p:nvGrpSpPr>
        <p:grpSpPr>
          <a:xfrm>
            <a:off x="2232511" y="1337359"/>
            <a:ext cx="299534" cy="348068"/>
            <a:chOff x="2232511" y="1512759"/>
            <a:chExt cx="299534" cy="348068"/>
          </a:xfrm>
          <a:solidFill>
            <a:schemeClr val="tx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96" name="Google Shape;11096;p79"/>
          <p:cNvGrpSpPr/>
          <p:nvPr/>
        </p:nvGrpSpPr>
        <p:grpSpPr>
          <a:xfrm>
            <a:off x="1331406" y="1337961"/>
            <a:ext cx="301784" cy="348607"/>
            <a:chOff x="1331406" y="1513361"/>
            <a:chExt cx="301784" cy="348607"/>
          </a:xfrm>
          <a:solidFill>
            <a:schemeClr val="tx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01" name="Google Shape;11101;p79"/>
          <p:cNvGrpSpPr/>
          <p:nvPr/>
        </p:nvGrpSpPr>
        <p:grpSpPr>
          <a:xfrm>
            <a:off x="7144274" y="1324814"/>
            <a:ext cx="282174" cy="355735"/>
            <a:chOff x="7144274" y="1500214"/>
            <a:chExt cx="282174" cy="355735"/>
          </a:xfrm>
          <a:solidFill>
            <a:schemeClr val="tx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08" name="Google Shape;11108;p79"/>
          <p:cNvGrpSpPr/>
          <p:nvPr/>
        </p:nvGrpSpPr>
        <p:grpSpPr>
          <a:xfrm>
            <a:off x="6685262" y="1324814"/>
            <a:ext cx="289682" cy="354594"/>
            <a:chOff x="6685262" y="1500214"/>
            <a:chExt cx="289682" cy="354594"/>
          </a:xfrm>
          <a:solidFill>
            <a:schemeClr val="tx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13" name="Google Shape;11113;p79"/>
          <p:cNvGrpSpPr/>
          <p:nvPr/>
        </p:nvGrpSpPr>
        <p:grpSpPr>
          <a:xfrm>
            <a:off x="6200938" y="1325194"/>
            <a:ext cx="322154" cy="355355"/>
            <a:chOff x="6200938" y="1500594"/>
            <a:chExt cx="322154" cy="355355"/>
          </a:xfrm>
          <a:solidFill>
            <a:schemeClr val="tx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19" name="Google Shape;11119;p79"/>
          <p:cNvGrpSpPr/>
          <p:nvPr/>
        </p:nvGrpSpPr>
        <p:grpSpPr>
          <a:xfrm>
            <a:off x="5289631" y="1324814"/>
            <a:ext cx="332355" cy="354974"/>
            <a:chOff x="5289631" y="1500214"/>
            <a:chExt cx="332355" cy="354974"/>
          </a:xfrm>
          <a:solidFill>
            <a:schemeClr val="tx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26" name="Google Shape;11126;p79"/>
          <p:cNvGrpSpPr/>
          <p:nvPr/>
        </p:nvGrpSpPr>
        <p:grpSpPr>
          <a:xfrm>
            <a:off x="5748295" y="1324433"/>
            <a:ext cx="323294" cy="356115"/>
            <a:chOff x="5748295" y="1499833"/>
            <a:chExt cx="323294" cy="356115"/>
          </a:xfrm>
          <a:solidFill>
            <a:schemeClr val="tx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34" name="Google Shape;11134;p79"/>
          <p:cNvGrpSpPr/>
          <p:nvPr/>
        </p:nvGrpSpPr>
        <p:grpSpPr>
          <a:xfrm>
            <a:off x="8047661" y="1325637"/>
            <a:ext cx="278404" cy="355260"/>
            <a:chOff x="8047661" y="1501037"/>
            <a:chExt cx="278404" cy="355260"/>
          </a:xfrm>
          <a:solidFill>
            <a:schemeClr val="tx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39" name="Google Shape;11139;p79"/>
          <p:cNvGrpSpPr/>
          <p:nvPr/>
        </p:nvGrpSpPr>
        <p:grpSpPr>
          <a:xfrm>
            <a:off x="4903389" y="1324814"/>
            <a:ext cx="267854" cy="355735"/>
            <a:chOff x="4903389" y="1500214"/>
            <a:chExt cx="267854" cy="355735"/>
          </a:xfrm>
          <a:solidFill>
            <a:schemeClr val="tx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45" name="Google Shape;11145;p79"/>
          <p:cNvGrpSpPr/>
          <p:nvPr/>
        </p:nvGrpSpPr>
        <p:grpSpPr>
          <a:xfrm>
            <a:off x="7613518" y="1325954"/>
            <a:ext cx="264433" cy="353074"/>
            <a:chOff x="7613518" y="1501354"/>
            <a:chExt cx="264433" cy="353074"/>
          </a:xfrm>
          <a:solidFill>
            <a:schemeClr val="tx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cs typeface="B Nazanin" panose="00000700000000000000" pitchFamily="2" charset="-78"/>
              </a:rPr>
              <a:t>نمادهای راهنما و پشتیبانی</a:t>
            </a:r>
            <a:endParaRPr sz="2400" dirty="0">
              <a:cs typeface="B Nazanin" panose="00000700000000000000" pitchFamily="2" charset="-78"/>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cs typeface="B Nazanin" panose="00000700000000000000" pitchFamily="2" charset="-78"/>
              </a:rPr>
              <a:t>نمادهای آواتار</a:t>
            </a:r>
            <a:endParaRPr sz="24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solidFill>
            <a:schemeClr val="tx1"/>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88" name="Google Shape;11188;p80"/>
          <p:cNvGrpSpPr/>
          <p:nvPr/>
        </p:nvGrpSpPr>
        <p:grpSpPr>
          <a:xfrm>
            <a:off x="2774209" y="1779241"/>
            <a:ext cx="116693" cy="374186"/>
            <a:chOff x="2774209" y="1954691"/>
            <a:chExt cx="116693" cy="374186"/>
          </a:xfrm>
          <a:solidFill>
            <a:schemeClr val="tx1"/>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91" name="Google Shape;11191;p80"/>
          <p:cNvGrpSpPr/>
          <p:nvPr/>
        </p:nvGrpSpPr>
        <p:grpSpPr>
          <a:xfrm>
            <a:off x="4017435" y="1324462"/>
            <a:ext cx="315092" cy="359397"/>
            <a:chOff x="4017435" y="1499912"/>
            <a:chExt cx="315092" cy="359397"/>
          </a:xfrm>
          <a:solidFill>
            <a:schemeClr val="tx1"/>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94" name="Google Shape;11194;p80"/>
          <p:cNvGrpSpPr/>
          <p:nvPr/>
        </p:nvGrpSpPr>
        <p:grpSpPr>
          <a:xfrm>
            <a:off x="3963652" y="1824309"/>
            <a:ext cx="374154" cy="284050"/>
            <a:chOff x="3963652" y="1999759"/>
            <a:chExt cx="374154" cy="284050"/>
          </a:xfrm>
          <a:solidFill>
            <a:schemeClr val="tx1"/>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98" name="Google Shape;11198;p80"/>
          <p:cNvGrpSpPr/>
          <p:nvPr/>
        </p:nvGrpSpPr>
        <p:grpSpPr>
          <a:xfrm>
            <a:off x="1777536" y="1839416"/>
            <a:ext cx="376444" cy="253772"/>
            <a:chOff x="1777536" y="2014866"/>
            <a:chExt cx="376444" cy="253772"/>
          </a:xfrm>
          <a:solidFill>
            <a:schemeClr val="tx1"/>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204" name="Google Shape;11204;p80"/>
          <p:cNvGrpSpPr/>
          <p:nvPr/>
        </p:nvGrpSpPr>
        <p:grpSpPr>
          <a:xfrm>
            <a:off x="1309875" y="1881876"/>
            <a:ext cx="374154" cy="169680"/>
            <a:chOff x="1309875" y="2057326"/>
            <a:chExt cx="374154" cy="169680"/>
          </a:xfrm>
          <a:solidFill>
            <a:schemeClr val="tx1"/>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217" name="Google Shape;11217;p80"/>
          <p:cNvGrpSpPr/>
          <p:nvPr/>
        </p:nvGrpSpPr>
        <p:grpSpPr>
          <a:xfrm>
            <a:off x="2347450" y="1779114"/>
            <a:ext cx="113639" cy="373168"/>
            <a:chOff x="2347450" y="1954564"/>
            <a:chExt cx="113639" cy="373168"/>
          </a:xfrm>
          <a:solidFill>
            <a:schemeClr val="tx1"/>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221" name="Google Shape;11221;p80"/>
          <p:cNvGrpSpPr/>
          <p:nvPr/>
        </p:nvGrpSpPr>
        <p:grpSpPr>
          <a:xfrm>
            <a:off x="3110102" y="1324430"/>
            <a:ext cx="330613" cy="358379"/>
            <a:chOff x="3110102" y="1499880"/>
            <a:chExt cx="330613" cy="358379"/>
          </a:xfrm>
          <a:solidFill>
            <a:schemeClr val="tx1"/>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230" name="Google Shape;11230;p80"/>
          <p:cNvGrpSpPr/>
          <p:nvPr/>
        </p:nvGrpSpPr>
        <p:grpSpPr>
          <a:xfrm>
            <a:off x="3485575" y="1824309"/>
            <a:ext cx="373772" cy="284050"/>
            <a:chOff x="3531200" y="1999759"/>
            <a:chExt cx="373772" cy="284050"/>
          </a:xfrm>
          <a:solidFill>
            <a:schemeClr val="tx1"/>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235" name="Google Shape;11235;p80"/>
          <p:cNvGrpSpPr/>
          <p:nvPr/>
        </p:nvGrpSpPr>
        <p:grpSpPr>
          <a:xfrm>
            <a:off x="2667058" y="1324843"/>
            <a:ext cx="330231" cy="359015"/>
            <a:chOff x="2667058" y="1500293"/>
            <a:chExt cx="330231" cy="359015"/>
          </a:xfrm>
          <a:solidFill>
            <a:schemeClr val="tx1"/>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254" name="Google Shape;11254;p80"/>
          <p:cNvGrpSpPr/>
          <p:nvPr/>
        </p:nvGrpSpPr>
        <p:grpSpPr>
          <a:xfrm>
            <a:off x="3567553" y="1324462"/>
            <a:ext cx="320022" cy="359778"/>
            <a:chOff x="3567553" y="1499912"/>
            <a:chExt cx="320022" cy="359778"/>
          </a:xfrm>
          <a:solidFill>
            <a:schemeClr val="tx1"/>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261" name="Google Shape;11261;p80"/>
          <p:cNvGrpSpPr/>
          <p:nvPr/>
        </p:nvGrpSpPr>
        <p:grpSpPr>
          <a:xfrm>
            <a:off x="1309875" y="1324462"/>
            <a:ext cx="359015" cy="358633"/>
            <a:chOff x="1309875" y="1499912"/>
            <a:chExt cx="359015" cy="358633"/>
          </a:xfrm>
          <a:solidFill>
            <a:schemeClr val="tx1"/>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271" name="Google Shape;11271;p80"/>
          <p:cNvGrpSpPr/>
          <p:nvPr/>
        </p:nvGrpSpPr>
        <p:grpSpPr>
          <a:xfrm>
            <a:off x="2219466" y="1324843"/>
            <a:ext cx="330613" cy="359015"/>
            <a:chOff x="2219466" y="1500293"/>
            <a:chExt cx="330613" cy="359015"/>
          </a:xfrm>
          <a:solidFill>
            <a:schemeClr val="tx1"/>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274" name="Google Shape;11274;p80"/>
          <p:cNvGrpSpPr/>
          <p:nvPr/>
        </p:nvGrpSpPr>
        <p:grpSpPr>
          <a:xfrm>
            <a:off x="5343544" y="1333908"/>
            <a:ext cx="244676" cy="351095"/>
            <a:chOff x="5343544" y="1509358"/>
            <a:chExt cx="244676" cy="351095"/>
          </a:xfrm>
          <a:solidFill>
            <a:schemeClr val="tx1"/>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278" name="Google Shape;11278;p80"/>
          <p:cNvGrpSpPr/>
          <p:nvPr/>
        </p:nvGrpSpPr>
        <p:grpSpPr>
          <a:xfrm>
            <a:off x="4882340" y="1333908"/>
            <a:ext cx="246171" cy="351095"/>
            <a:chOff x="4882340" y="1509358"/>
            <a:chExt cx="246171" cy="351095"/>
          </a:xfrm>
          <a:solidFill>
            <a:schemeClr val="tx1"/>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284" name="Google Shape;11284;p80"/>
          <p:cNvGrpSpPr/>
          <p:nvPr/>
        </p:nvGrpSpPr>
        <p:grpSpPr>
          <a:xfrm>
            <a:off x="6273204" y="1333558"/>
            <a:ext cx="236343" cy="351445"/>
            <a:chOff x="6273204" y="1509008"/>
            <a:chExt cx="236343" cy="351445"/>
          </a:xfrm>
          <a:solidFill>
            <a:schemeClr val="tx1"/>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288" name="Google Shape;11288;p80"/>
          <p:cNvGrpSpPr/>
          <p:nvPr/>
        </p:nvGrpSpPr>
        <p:grpSpPr>
          <a:xfrm>
            <a:off x="7219530" y="1332794"/>
            <a:ext cx="191625" cy="352209"/>
            <a:chOff x="7219530" y="1508244"/>
            <a:chExt cx="191625" cy="352209"/>
          </a:xfrm>
          <a:solidFill>
            <a:schemeClr val="tx1"/>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291" name="Google Shape;11291;p80"/>
          <p:cNvGrpSpPr/>
          <p:nvPr/>
        </p:nvGrpSpPr>
        <p:grpSpPr>
          <a:xfrm>
            <a:off x="7699309" y="1333176"/>
            <a:ext cx="154922" cy="351827"/>
            <a:chOff x="7699309" y="1508626"/>
            <a:chExt cx="154922" cy="351827"/>
          </a:xfrm>
          <a:solidFill>
            <a:schemeClr val="tx1"/>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299" name="Google Shape;11299;p80"/>
          <p:cNvGrpSpPr/>
          <p:nvPr/>
        </p:nvGrpSpPr>
        <p:grpSpPr>
          <a:xfrm>
            <a:off x="8161690" y="1333558"/>
            <a:ext cx="153396" cy="351064"/>
            <a:chOff x="8161690" y="1509008"/>
            <a:chExt cx="153396" cy="351064"/>
          </a:xfrm>
          <a:solidFill>
            <a:schemeClr val="tx1"/>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04" name="Google Shape;11304;p80"/>
          <p:cNvGrpSpPr/>
          <p:nvPr/>
        </p:nvGrpSpPr>
        <p:grpSpPr>
          <a:xfrm>
            <a:off x="6746940" y="1333431"/>
            <a:ext cx="213221" cy="352304"/>
            <a:chOff x="6746940" y="1508881"/>
            <a:chExt cx="213221" cy="352304"/>
          </a:xfrm>
          <a:solidFill>
            <a:schemeClr val="tx1"/>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09" name="Google Shape;11309;p80"/>
          <p:cNvGrpSpPr/>
          <p:nvPr/>
        </p:nvGrpSpPr>
        <p:grpSpPr>
          <a:xfrm>
            <a:off x="5770336" y="1832165"/>
            <a:ext cx="350682" cy="292097"/>
            <a:chOff x="5770336" y="2007615"/>
            <a:chExt cx="350682" cy="292097"/>
          </a:xfrm>
          <a:solidFill>
            <a:schemeClr val="tx1"/>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14" name="Google Shape;11314;p80"/>
          <p:cNvGrpSpPr/>
          <p:nvPr/>
        </p:nvGrpSpPr>
        <p:grpSpPr>
          <a:xfrm>
            <a:off x="5326878" y="1804908"/>
            <a:ext cx="350332" cy="346229"/>
            <a:chOff x="5326878" y="1980358"/>
            <a:chExt cx="350332" cy="346229"/>
          </a:xfrm>
          <a:solidFill>
            <a:schemeClr val="tx1"/>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320" name="Google Shape;11320;p80"/>
          <p:cNvGrpSpPr/>
          <p:nvPr/>
        </p:nvGrpSpPr>
        <p:grpSpPr>
          <a:xfrm>
            <a:off x="4883835" y="1817121"/>
            <a:ext cx="350300" cy="323043"/>
            <a:chOff x="4883835" y="1992571"/>
            <a:chExt cx="350300" cy="323043"/>
          </a:xfrm>
          <a:solidFill>
            <a:schemeClr val="tx1"/>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27" name="Google Shape;11327;p80"/>
          <p:cNvGrpSpPr/>
          <p:nvPr/>
        </p:nvGrpSpPr>
        <p:grpSpPr>
          <a:xfrm>
            <a:off x="7548967" y="1803477"/>
            <a:ext cx="333285" cy="349950"/>
            <a:chOff x="7548967" y="1978927"/>
            <a:chExt cx="333285" cy="349950"/>
          </a:xfrm>
          <a:solidFill>
            <a:schemeClr val="tx1"/>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35" name="Google Shape;11335;p80"/>
          <p:cNvGrpSpPr/>
          <p:nvPr/>
        </p:nvGrpSpPr>
        <p:grpSpPr>
          <a:xfrm>
            <a:off x="6214142" y="1803477"/>
            <a:ext cx="346515" cy="350300"/>
            <a:chOff x="6214142" y="1978927"/>
            <a:chExt cx="346515" cy="350300"/>
          </a:xfrm>
          <a:solidFill>
            <a:schemeClr val="tx1"/>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38" name="Google Shape;11338;p80"/>
          <p:cNvGrpSpPr/>
          <p:nvPr/>
        </p:nvGrpSpPr>
        <p:grpSpPr>
          <a:xfrm>
            <a:off x="7105923" y="1803095"/>
            <a:ext cx="333285" cy="350682"/>
            <a:chOff x="7105923" y="1978545"/>
            <a:chExt cx="333285" cy="350682"/>
          </a:xfrm>
          <a:solidFill>
            <a:schemeClr val="tx1"/>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348" name="Google Shape;11348;p80"/>
          <p:cNvGrpSpPr/>
          <p:nvPr/>
        </p:nvGrpSpPr>
        <p:grpSpPr>
          <a:xfrm>
            <a:off x="3616406" y="2246902"/>
            <a:ext cx="203393" cy="351827"/>
            <a:chOff x="3616406" y="2422352"/>
            <a:chExt cx="203393" cy="351827"/>
          </a:xfrm>
          <a:solidFill>
            <a:schemeClr val="tx1"/>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51" name="Google Shape;11351;p80"/>
          <p:cNvGrpSpPr/>
          <p:nvPr/>
        </p:nvGrpSpPr>
        <p:grpSpPr>
          <a:xfrm>
            <a:off x="878187" y="2246520"/>
            <a:ext cx="272696" cy="351827"/>
            <a:chOff x="913012" y="2421970"/>
            <a:chExt cx="272696" cy="351827"/>
          </a:xfrm>
          <a:solidFill>
            <a:schemeClr val="tx1"/>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56" name="Google Shape;11356;p80"/>
          <p:cNvGrpSpPr/>
          <p:nvPr/>
        </p:nvGrpSpPr>
        <p:grpSpPr>
          <a:xfrm>
            <a:off x="2274743" y="2246902"/>
            <a:ext cx="255649" cy="351445"/>
            <a:chOff x="2274743" y="2422352"/>
            <a:chExt cx="255649" cy="351445"/>
          </a:xfrm>
          <a:solidFill>
            <a:schemeClr val="tx1"/>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60" name="Google Shape;11360;p80"/>
          <p:cNvGrpSpPr/>
          <p:nvPr/>
        </p:nvGrpSpPr>
        <p:grpSpPr>
          <a:xfrm>
            <a:off x="2708723" y="2245789"/>
            <a:ext cx="246552" cy="352558"/>
            <a:chOff x="2708723" y="2421239"/>
            <a:chExt cx="246552" cy="352558"/>
          </a:xfrm>
          <a:solidFill>
            <a:schemeClr val="tx1"/>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63" name="Google Shape;11363;p80"/>
          <p:cNvGrpSpPr/>
          <p:nvPr/>
        </p:nvGrpSpPr>
        <p:grpSpPr>
          <a:xfrm>
            <a:off x="1835485" y="2246902"/>
            <a:ext cx="259433" cy="350714"/>
            <a:chOff x="1835485" y="2422352"/>
            <a:chExt cx="259433" cy="350714"/>
          </a:xfrm>
          <a:solidFill>
            <a:schemeClr val="tx1"/>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71" name="Google Shape;11371;p80"/>
          <p:cNvGrpSpPr/>
          <p:nvPr/>
        </p:nvGrpSpPr>
        <p:grpSpPr>
          <a:xfrm>
            <a:off x="3150240" y="2246902"/>
            <a:ext cx="212489" cy="351445"/>
            <a:chOff x="3150240" y="2422352"/>
            <a:chExt cx="212489" cy="351445"/>
          </a:xfrm>
          <a:solidFill>
            <a:schemeClr val="tx1"/>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74" name="Google Shape;11374;p80"/>
          <p:cNvGrpSpPr/>
          <p:nvPr/>
        </p:nvGrpSpPr>
        <p:grpSpPr>
          <a:xfrm>
            <a:off x="1367060" y="2246679"/>
            <a:ext cx="269261" cy="352050"/>
            <a:chOff x="1367060" y="2422129"/>
            <a:chExt cx="269261" cy="352050"/>
          </a:xfrm>
          <a:solidFill>
            <a:schemeClr val="tx1"/>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390" name="Google Shape;11390;p80"/>
          <p:cNvGrpSpPr/>
          <p:nvPr/>
        </p:nvGrpSpPr>
        <p:grpSpPr>
          <a:xfrm>
            <a:off x="4882690" y="2249955"/>
            <a:ext cx="274573" cy="350682"/>
            <a:chOff x="4882690" y="2425405"/>
            <a:chExt cx="274573" cy="350682"/>
          </a:xfrm>
          <a:solidFill>
            <a:schemeClr val="tx1"/>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93" name="Google Shape;11393;p80"/>
          <p:cNvGrpSpPr/>
          <p:nvPr/>
        </p:nvGrpSpPr>
        <p:grpSpPr>
          <a:xfrm>
            <a:off x="6627639" y="2268434"/>
            <a:ext cx="355993" cy="313247"/>
            <a:chOff x="6627639" y="2443884"/>
            <a:chExt cx="355993" cy="313247"/>
          </a:xfrm>
          <a:solidFill>
            <a:schemeClr val="tx1"/>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97" name="Google Shape;11397;p80"/>
          <p:cNvGrpSpPr/>
          <p:nvPr/>
        </p:nvGrpSpPr>
        <p:grpSpPr>
          <a:xfrm>
            <a:off x="6183451" y="2286690"/>
            <a:ext cx="351445" cy="277976"/>
            <a:chOff x="6183451" y="2462140"/>
            <a:chExt cx="351445" cy="277976"/>
          </a:xfrm>
          <a:solidFill>
            <a:schemeClr val="tx1"/>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05" name="Google Shape;11405;p80"/>
          <p:cNvGrpSpPr/>
          <p:nvPr/>
        </p:nvGrpSpPr>
        <p:grpSpPr>
          <a:xfrm>
            <a:off x="5735477" y="2254408"/>
            <a:ext cx="353354" cy="341299"/>
            <a:chOff x="5735477" y="2429858"/>
            <a:chExt cx="353354" cy="341299"/>
          </a:xfrm>
          <a:solidFill>
            <a:schemeClr val="tx1"/>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12" name="Google Shape;11412;p80"/>
          <p:cNvGrpSpPr/>
          <p:nvPr/>
        </p:nvGrpSpPr>
        <p:grpSpPr>
          <a:xfrm>
            <a:off x="5243735" y="2271523"/>
            <a:ext cx="405255" cy="275499"/>
            <a:chOff x="5283337" y="2478774"/>
            <a:chExt cx="358633" cy="243913"/>
          </a:xfrm>
          <a:solidFill>
            <a:schemeClr val="tx1"/>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30" name="Google Shape;11430;p80"/>
          <p:cNvGrpSpPr/>
          <p:nvPr/>
        </p:nvGrpSpPr>
        <p:grpSpPr>
          <a:xfrm>
            <a:off x="7964753" y="2295373"/>
            <a:ext cx="362068" cy="258670"/>
            <a:chOff x="7964753" y="2470823"/>
            <a:chExt cx="362068" cy="258670"/>
          </a:xfrm>
          <a:solidFill>
            <a:schemeClr val="tx1"/>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40" name="Google Shape;11440;p80"/>
          <p:cNvGrpSpPr/>
          <p:nvPr/>
        </p:nvGrpSpPr>
        <p:grpSpPr>
          <a:xfrm>
            <a:off x="7524349" y="2280997"/>
            <a:ext cx="350332" cy="288948"/>
            <a:chOff x="7524349" y="2456447"/>
            <a:chExt cx="350332" cy="288948"/>
          </a:xfrm>
          <a:solidFill>
            <a:schemeClr val="tx1"/>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46" name="Google Shape;11446;p80"/>
          <p:cNvGrpSpPr/>
          <p:nvPr/>
        </p:nvGrpSpPr>
        <p:grpSpPr>
          <a:xfrm>
            <a:off x="3972749" y="2718761"/>
            <a:ext cx="355230" cy="356725"/>
            <a:chOff x="3972749" y="2894211"/>
            <a:chExt cx="355230" cy="356725"/>
          </a:xfrm>
          <a:solidFill>
            <a:schemeClr val="tx1"/>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52" name="Google Shape;11452;p80"/>
          <p:cNvGrpSpPr/>
          <p:nvPr/>
        </p:nvGrpSpPr>
        <p:grpSpPr>
          <a:xfrm>
            <a:off x="3527797" y="2743346"/>
            <a:ext cx="355993" cy="307904"/>
            <a:chOff x="3527797" y="2918796"/>
            <a:chExt cx="355993" cy="307904"/>
          </a:xfrm>
          <a:solidFill>
            <a:schemeClr val="tx1"/>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63" name="Google Shape;11463;p80"/>
          <p:cNvGrpSpPr/>
          <p:nvPr/>
        </p:nvGrpSpPr>
        <p:grpSpPr>
          <a:xfrm>
            <a:off x="3082845" y="2745509"/>
            <a:ext cx="356375" cy="302338"/>
            <a:chOff x="3082845" y="2920959"/>
            <a:chExt cx="356375" cy="302338"/>
          </a:xfrm>
          <a:solidFill>
            <a:schemeClr val="tx1"/>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66" name="Google Shape;11466;p80"/>
          <p:cNvGrpSpPr/>
          <p:nvPr/>
        </p:nvGrpSpPr>
        <p:grpSpPr>
          <a:xfrm>
            <a:off x="2639038" y="2719492"/>
            <a:ext cx="355612" cy="355612"/>
            <a:chOff x="2639038" y="2894942"/>
            <a:chExt cx="355612" cy="355612"/>
          </a:xfrm>
          <a:solidFill>
            <a:schemeClr val="tx1"/>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69" name="Google Shape;11469;p80"/>
          <p:cNvGrpSpPr/>
          <p:nvPr/>
        </p:nvGrpSpPr>
        <p:grpSpPr>
          <a:xfrm>
            <a:off x="2194468" y="2763415"/>
            <a:ext cx="355993" cy="267766"/>
            <a:chOff x="2194468" y="2938865"/>
            <a:chExt cx="355993" cy="267766"/>
          </a:xfrm>
          <a:solidFill>
            <a:schemeClr val="tx1"/>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90" name="Google Shape;11490;p80"/>
          <p:cNvGrpSpPr/>
          <p:nvPr/>
        </p:nvGrpSpPr>
        <p:grpSpPr>
          <a:xfrm>
            <a:off x="1749897" y="2719111"/>
            <a:ext cx="355993" cy="355612"/>
            <a:chOff x="1749897" y="2894561"/>
            <a:chExt cx="355993" cy="355612"/>
          </a:xfrm>
          <a:solidFill>
            <a:schemeClr val="tx1"/>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02" name="Google Shape;11502;p80"/>
          <p:cNvGrpSpPr/>
          <p:nvPr/>
        </p:nvGrpSpPr>
        <p:grpSpPr>
          <a:xfrm>
            <a:off x="1305327" y="2718761"/>
            <a:ext cx="357520" cy="357488"/>
            <a:chOff x="1305327" y="2894211"/>
            <a:chExt cx="357520" cy="357488"/>
          </a:xfrm>
          <a:solidFill>
            <a:schemeClr val="tx1"/>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08" name="Google Shape;11508;p80"/>
          <p:cNvGrpSpPr/>
          <p:nvPr/>
        </p:nvGrpSpPr>
        <p:grpSpPr>
          <a:xfrm>
            <a:off x="853950" y="2719270"/>
            <a:ext cx="364104" cy="353290"/>
            <a:chOff x="853950" y="2894720"/>
            <a:chExt cx="364104" cy="353290"/>
          </a:xfrm>
          <a:solidFill>
            <a:schemeClr val="tx1"/>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16" name="Google Shape;11516;p80"/>
          <p:cNvGrpSpPr/>
          <p:nvPr/>
        </p:nvGrpSpPr>
        <p:grpSpPr>
          <a:xfrm>
            <a:off x="7066548" y="2737144"/>
            <a:ext cx="352209" cy="334938"/>
            <a:chOff x="7066548" y="2912594"/>
            <a:chExt cx="352209" cy="334938"/>
          </a:xfrm>
          <a:solidFill>
            <a:schemeClr val="tx1"/>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525" name="Google Shape;11525;p80"/>
          <p:cNvGrpSpPr/>
          <p:nvPr/>
        </p:nvGrpSpPr>
        <p:grpSpPr>
          <a:xfrm>
            <a:off x="7541397" y="2729352"/>
            <a:ext cx="318495" cy="352209"/>
            <a:chOff x="7541397" y="2904802"/>
            <a:chExt cx="318495" cy="352209"/>
          </a:xfrm>
          <a:solidFill>
            <a:schemeClr val="tx1"/>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28" name="Google Shape;11528;p80"/>
          <p:cNvGrpSpPr/>
          <p:nvPr/>
        </p:nvGrpSpPr>
        <p:grpSpPr>
          <a:xfrm>
            <a:off x="8003015" y="2728589"/>
            <a:ext cx="306759" cy="351445"/>
            <a:chOff x="8003015" y="2904039"/>
            <a:chExt cx="306759" cy="351445"/>
          </a:xfrm>
          <a:solidFill>
            <a:schemeClr val="tx1"/>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35" name="Google Shape;11535;p80"/>
          <p:cNvGrpSpPr/>
          <p:nvPr/>
        </p:nvGrpSpPr>
        <p:grpSpPr>
          <a:xfrm>
            <a:off x="5687770" y="2710046"/>
            <a:ext cx="369638" cy="369606"/>
            <a:chOff x="5687770" y="2885496"/>
            <a:chExt cx="369638" cy="369606"/>
          </a:xfrm>
          <a:solidFill>
            <a:schemeClr val="tx1"/>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46" name="Google Shape;11546;p80"/>
          <p:cNvGrpSpPr/>
          <p:nvPr/>
        </p:nvGrpSpPr>
        <p:grpSpPr>
          <a:xfrm>
            <a:off x="4881958" y="2729352"/>
            <a:ext cx="156417" cy="349537"/>
            <a:chOff x="4881958" y="2904802"/>
            <a:chExt cx="156417" cy="349537"/>
          </a:xfrm>
          <a:solidFill>
            <a:schemeClr val="tx1"/>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54" name="Google Shape;11554;p80"/>
          <p:cNvGrpSpPr/>
          <p:nvPr/>
        </p:nvGrpSpPr>
        <p:grpSpPr>
          <a:xfrm>
            <a:off x="5230318" y="2711064"/>
            <a:ext cx="371133" cy="367443"/>
            <a:chOff x="5230318" y="2886514"/>
            <a:chExt cx="371133" cy="367443"/>
          </a:xfrm>
          <a:solidFill>
            <a:schemeClr val="tx1"/>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64" name="Google Shape;11564;p80"/>
          <p:cNvGrpSpPr/>
          <p:nvPr/>
        </p:nvGrpSpPr>
        <p:grpSpPr>
          <a:xfrm>
            <a:off x="5748358" y="3259128"/>
            <a:ext cx="352590" cy="182561"/>
            <a:chOff x="5748358" y="3434578"/>
            <a:chExt cx="352590" cy="182561"/>
          </a:xfrm>
          <a:solidFill>
            <a:schemeClr val="tx1"/>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71" name="Google Shape;11571;p80"/>
          <p:cNvGrpSpPr/>
          <p:nvPr/>
        </p:nvGrpSpPr>
        <p:grpSpPr>
          <a:xfrm>
            <a:off x="862283" y="4099321"/>
            <a:ext cx="341204" cy="359301"/>
            <a:chOff x="862283" y="4274771"/>
            <a:chExt cx="341204" cy="359301"/>
          </a:xfrm>
          <a:solidFill>
            <a:schemeClr val="tx1"/>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75" name="Google Shape;11575;p80"/>
          <p:cNvGrpSpPr/>
          <p:nvPr/>
        </p:nvGrpSpPr>
        <p:grpSpPr>
          <a:xfrm>
            <a:off x="1396957" y="4111915"/>
            <a:ext cx="301861" cy="332871"/>
            <a:chOff x="1396957" y="4287365"/>
            <a:chExt cx="301861" cy="332871"/>
          </a:xfrm>
          <a:solidFill>
            <a:schemeClr val="tx1"/>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91" name="Google Shape;11591;p80"/>
          <p:cNvGrpSpPr/>
          <p:nvPr/>
        </p:nvGrpSpPr>
        <p:grpSpPr>
          <a:xfrm>
            <a:off x="1865381" y="4102056"/>
            <a:ext cx="396131" cy="355612"/>
            <a:chOff x="1865381" y="4277506"/>
            <a:chExt cx="396131" cy="355612"/>
          </a:xfrm>
          <a:solidFill>
            <a:schemeClr val="tx1"/>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98" name="Google Shape;11598;p80"/>
          <p:cNvGrpSpPr/>
          <p:nvPr/>
        </p:nvGrpSpPr>
        <p:grpSpPr>
          <a:xfrm>
            <a:off x="2411823" y="4128549"/>
            <a:ext cx="334398" cy="299953"/>
            <a:chOff x="2411823" y="4303999"/>
            <a:chExt cx="334398" cy="299953"/>
          </a:xfrm>
          <a:solidFill>
            <a:schemeClr val="tx1"/>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606" name="Google Shape;11606;p80"/>
          <p:cNvGrpSpPr/>
          <p:nvPr/>
        </p:nvGrpSpPr>
        <p:grpSpPr>
          <a:xfrm>
            <a:off x="2903337" y="4103582"/>
            <a:ext cx="382519" cy="350682"/>
            <a:chOff x="2903337" y="4279032"/>
            <a:chExt cx="382519" cy="350682"/>
          </a:xfrm>
          <a:solidFill>
            <a:schemeClr val="tx1"/>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622" name="Google Shape;11622;p80"/>
          <p:cNvGrpSpPr/>
          <p:nvPr/>
        </p:nvGrpSpPr>
        <p:grpSpPr>
          <a:xfrm>
            <a:off x="3933342" y="4140317"/>
            <a:ext cx="383632" cy="276449"/>
            <a:chOff x="3933342" y="4315767"/>
            <a:chExt cx="383632" cy="276449"/>
          </a:xfrm>
          <a:solidFill>
            <a:schemeClr val="tx1"/>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629" name="Google Shape;11629;p80"/>
          <p:cNvGrpSpPr/>
          <p:nvPr/>
        </p:nvGrpSpPr>
        <p:grpSpPr>
          <a:xfrm>
            <a:off x="3441065" y="4127055"/>
            <a:ext cx="337069" cy="302593"/>
            <a:chOff x="3441065" y="4302505"/>
            <a:chExt cx="337069" cy="302593"/>
          </a:xfrm>
          <a:solidFill>
            <a:schemeClr val="tx1"/>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643" name="Google Shape;11643;p80"/>
          <p:cNvGrpSpPr/>
          <p:nvPr/>
        </p:nvGrpSpPr>
        <p:grpSpPr>
          <a:xfrm>
            <a:off x="3532345" y="3187185"/>
            <a:ext cx="339328" cy="336274"/>
            <a:chOff x="3532345" y="3362635"/>
            <a:chExt cx="339328" cy="336274"/>
          </a:xfrm>
          <a:solidFill>
            <a:schemeClr val="tx1"/>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650" name="Google Shape;11650;p80"/>
          <p:cNvGrpSpPr/>
          <p:nvPr/>
        </p:nvGrpSpPr>
        <p:grpSpPr>
          <a:xfrm>
            <a:off x="1883955" y="3633250"/>
            <a:ext cx="162873" cy="351445"/>
            <a:chOff x="1883955" y="3808700"/>
            <a:chExt cx="162873" cy="351445"/>
          </a:xfrm>
          <a:solidFill>
            <a:schemeClr val="tx1"/>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653" name="Google Shape;11653;p80"/>
          <p:cNvGrpSpPr/>
          <p:nvPr/>
        </p:nvGrpSpPr>
        <p:grpSpPr>
          <a:xfrm>
            <a:off x="939156" y="3633759"/>
            <a:ext cx="192007" cy="351318"/>
            <a:chOff x="939156" y="3809209"/>
            <a:chExt cx="192007" cy="351318"/>
          </a:xfrm>
          <a:solidFill>
            <a:schemeClr val="tx1"/>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656" name="Google Shape;11656;p80"/>
          <p:cNvGrpSpPr/>
          <p:nvPr/>
        </p:nvGrpSpPr>
        <p:grpSpPr>
          <a:xfrm>
            <a:off x="2306167" y="3634395"/>
            <a:ext cx="193915" cy="349155"/>
            <a:chOff x="2306167" y="3809845"/>
            <a:chExt cx="193915" cy="349155"/>
          </a:xfrm>
          <a:solidFill>
            <a:schemeClr val="tx1"/>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664" name="Google Shape;11664;p80"/>
          <p:cNvGrpSpPr/>
          <p:nvPr/>
        </p:nvGrpSpPr>
        <p:grpSpPr>
          <a:xfrm>
            <a:off x="1323901" y="3631723"/>
            <a:ext cx="356343" cy="356757"/>
            <a:chOff x="1323901" y="3807173"/>
            <a:chExt cx="356343" cy="356757"/>
          </a:xfrm>
          <a:solidFill>
            <a:schemeClr val="tx1"/>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690" name="Google Shape;11690;p80"/>
          <p:cNvGrpSpPr/>
          <p:nvPr/>
        </p:nvGrpSpPr>
        <p:grpSpPr>
          <a:xfrm>
            <a:off x="859262" y="3178470"/>
            <a:ext cx="306759" cy="351445"/>
            <a:chOff x="859262" y="3353920"/>
            <a:chExt cx="306759" cy="351445"/>
          </a:xfrm>
          <a:solidFill>
            <a:schemeClr val="tx1"/>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697" name="Google Shape;11697;p80"/>
          <p:cNvGrpSpPr/>
          <p:nvPr/>
        </p:nvGrpSpPr>
        <p:grpSpPr>
          <a:xfrm>
            <a:off x="3967437" y="3661652"/>
            <a:ext cx="364708" cy="295405"/>
            <a:chOff x="3967437" y="3837102"/>
            <a:chExt cx="364708" cy="295405"/>
          </a:xfrm>
          <a:solidFill>
            <a:schemeClr val="tx1"/>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706" name="Google Shape;11706;p80"/>
          <p:cNvGrpSpPr/>
          <p:nvPr/>
        </p:nvGrpSpPr>
        <p:grpSpPr>
          <a:xfrm>
            <a:off x="5811827" y="3631001"/>
            <a:ext cx="283743" cy="308444"/>
            <a:chOff x="5964227" y="3858701"/>
            <a:chExt cx="283743" cy="308444"/>
          </a:xfrm>
          <a:solidFill>
            <a:schemeClr val="tx1"/>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711" name="Google Shape;11711;p80"/>
          <p:cNvGrpSpPr/>
          <p:nvPr/>
        </p:nvGrpSpPr>
        <p:grpSpPr>
          <a:xfrm>
            <a:off x="6243508" y="3697623"/>
            <a:ext cx="320372" cy="213602"/>
            <a:chOff x="6395908" y="3873073"/>
            <a:chExt cx="320372" cy="213602"/>
          </a:xfrm>
          <a:solidFill>
            <a:schemeClr val="tx1"/>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722" name="Google Shape;11722;p80"/>
          <p:cNvGrpSpPr/>
          <p:nvPr/>
        </p:nvGrpSpPr>
        <p:grpSpPr>
          <a:xfrm>
            <a:off x="7262890" y="3627366"/>
            <a:ext cx="357138" cy="352018"/>
            <a:chOff x="7415290" y="3802816"/>
            <a:chExt cx="357138" cy="352018"/>
          </a:xfrm>
          <a:solidFill>
            <a:schemeClr val="tx1"/>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731" name="Google Shape;11731;p80"/>
          <p:cNvGrpSpPr/>
          <p:nvPr/>
        </p:nvGrpSpPr>
        <p:grpSpPr>
          <a:xfrm>
            <a:off x="6737312" y="3657963"/>
            <a:ext cx="355230" cy="293401"/>
            <a:chOff x="6889712" y="3833413"/>
            <a:chExt cx="355230" cy="293401"/>
          </a:xfrm>
          <a:solidFill>
            <a:schemeClr val="tx1"/>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737" name="Google Shape;11737;p80"/>
          <p:cNvGrpSpPr/>
          <p:nvPr/>
        </p:nvGrpSpPr>
        <p:grpSpPr>
          <a:xfrm>
            <a:off x="7707152" y="3660420"/>
            <a:ext cx="282318" cy="337168"/>
            <a:chOff x="1635875" y="237775"/>
            <a:chExt cx="4370250" cy="5219325"/>
          </a:xfrm>
          <a:solidFill>
            <a:schemeClr val="tx1"/>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740" name="Google Shape;11740;p80"/>
          <p:cNvGrpSpPr/>
          <p:nvPr/>
        </p:nvGrpSpPr>
        <p:grpSpPr>
          <a:xfrm>
            <a:off x="3103963" y="3185690"/>
            <a:ext cx="297886" cy="337578"/>
            <a:chOff x="3103963" y="3361140"/>
            <a:chExt cx="297886" cy="337578"/>
          </a:xfrm>
          <a:solidFill>
            <a:schemeClr val="tx1"/>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765" name="Google Shape;11765;p80"/>
          <p:cNvGrpSpPr/>
          <p:nvPr/>
        </p:nvGrpSpPr>
        <p:grpSpPr>
          <a:xfrm>
            <a:off x="2667821" y="3185658"/>
            <a:ext cx="273046" cy="337801"/>
            <a:chOff x="2667821" y="3361108"/>
            <a:chExt cx="273046" cy="337801"/>
          </a:xfrm>
          <a:solidFill>
            <a:schemeClr val="tx1"/>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785" name="Google Shape;11785;p80"/>
          <p:cNvGrpSpPr/>
          <p:nvPr/>
        </p:nvGrpSpPr>
        <p:grpSpPr>
          <a:xfrm>
            <a:off x="2212469" y="3184863"/>
            <a:ext cx="282715" cy="338660"/>
            <a:chOff x="2212469" y="3360313"/>
            <a:chExt cx="282715" cy="338660"/>
          </a:xfrm>
          <a:solidFill>
            <a:schemeClr val="tx1"/>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789" name="Google Shape;11789;p80"/>
          <p:cNvGrpSpPr/>
          <p:nvPr/>
        </p:nvGrpSpPr>
        <p:grpSpPr>
          <a:xfrm>
            <a:off x="1768821" y="3185658"/>
            <a:ext cx="278739" cy="339073"/>
            <a:chOff x="1768821" y="3361108"/>
            <a:chExt cx="278739" cy="339073"/>
          </a:xfrm>
          <a:solidFill>
            <a:schemeClr val="tx1"/>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01" name="Google Shape;11801;p80"/>
          <p:cNvGrpSpPr/>
          <p:nvPr/>
        </p:nvGrpSpPr>
        <p:grpSpPr>
          <a:xfrm>
            <a:off x="5337883" y="3161423"/>
            <a:ext cx="307141" cy="376826"/>
            <a:chOff x="5337883" y="3336873"/>
            <a:chExt cx="307141" cy="376826"/>
          </a:xfrm>
          <a:solidFill>
            <a:schemeClr val="tx1"/>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04" name="Google Shape;11804;p80"/>
          <p:cNvGrpSpPr/>
          <p:nvPr/>
        </p:nvGrpSpPr>
        <p:grpSpPr>
          <a:xfrm>
            <a:off x="4883835" y="3161805"/>
            <a:ext cx="323425" cy="377557"/>
            <a:chOff x="4883835" y="3337255"/>
            <a:chExt cx="323425" cy="377557"/>
          </a:xfrm>
          <a:solidFill>
            <a:schemeClr val="tx1"/>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08" name="Google Shape;11808;p80"/>
          <p:cNvGrpSpPr/>
          <p:nvPr/>
        </p:nvGrpSpPr>
        <p:grpSpPr>
          <a:xfrm>
            <a:off x="6193310" y="3231839"/>
            <a:ext cx="352590" cy="237488"/>
            <a:chOff x="6193310" y="3407289"/>
            <a:chExt cx="352590" cy="237488"/>
          </a:xfrm>
          <a:solidFill>
            <a:schemeClr val="tx1"/>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14" name="Google Shape;11814;p80"/>
          <p:cNvGrpSpPr/>
          <p:nvPr/>
        </p:nvGrpSpPr>
        <p:grpSpPr>
          <a:xfrm>
            <a:off x="6637117" y="3222393"/>
            <a:ext cx="353735" cy="254504"/>
            <a:chOff x="6637117" y="3397843"/>
            <a:chExt cx="353735" cy="254504"/>
          </a:xfrm>
          <a:solidFill>
            <a:schemeClr val="tx1"/>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21" name="Google Shape;11821;p80"/>
          <p:cNvGrpSpPr/>
          <p:nvPr/>
        </p:nvGrpSpPr>
        <p:grpSpPr>
          <a:xfrm>
            <a:off x="7075994" y="3174081"/>
            <a:ext cx="360637" cy="352336"/>
            <a:chOff x="7075994" y="3349531"/>
            <a:chExt cx="360637" cy="352336"/>
          </a:xfrm>
          <a:solidFill>
            <a:schemeClr val="tx1"/>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29" name="Google Shape;11829;p80"/>
          <p:cNvGrpSpPr/>
          <p:nvPr/>
        </p:nvGrpSpPr>
        <p:grpSpPr>
          <a:xfrm>
            <a:off x="7651983" y="3173731"/>
            <a:ext cx="107183" cy="352399"/>
            <a:chOff x="7651983" y="3349181"/>
            <a:chExt cx="107183" cy="352399"/>
          </a:xfrm>
          <a:solidFill>
            <a:schemeClr val="tx1"/>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32" name="Google Shape;11832;p80"/>
          <p:cNvGrpSpPr/>
          <p:nvPr/>
        </p:nvGrpSpPr>
        <p:grpSpPr>
          <a:xfrm>
            <a:off x="7973468" y="3206872"/>
            <a:ext cx="352590" cy="287072"/>
            <a:chOff x="7973468" y="3382322"/>
            <a:chExt cx="352590" cy="287072"/>
          </a:xfrm>
          <a:solidFill>
            <a:schemeClr val="tx1"/>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cs typeface="B Nazanin" panose="00000700000000000000" pitchFamily="2" charset="-78"/>
              </a:rPr>
              <a:t>نمادهای فرآیند خلاق</a:t>
            </a:r>
            <a:endParaRPr sz="2400" dirty="0">
              <a:cs typeface="B Nazanin" panose="00000700000000000000" pitchFamily="2" charset="-78"/>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cs typeface="B Nazanin" panose="00000700000000000000" pitchFamily="2" charset="-78"/>
              </a:rPr>
              <a:t>نمادهای هنرهای نمایشی</a:t>
            </a:r>
            <a:endParaRPr sz="24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solidFill>
            <a:schemeClr val="tx1"/>
          </a:soli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solidFill>
            <a:schemeClr val="tx1"/>
          </a:soli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solidFill>
            <a:schemeClr val="tx1"/>
          </a:soli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solidFill>
            <a:schemeClr val="tx1"/>
          </a:soli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solidFill>
            <a:schemeClr val="tx1"/>
          </a:soli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solidFill>
            <a:schemeClr val="tx1"/>
          </a:soli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solidFill>
            <a:schemeClr val="tx1"/>
          </a:soli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solidFill>
            <a:schemeClr val="tx1"/>
          </a:soli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solidFill>
            <a:schemeClr val="tx1"/>
          </a:soli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solidFill>
            <a:schemeClr val="tx1"/>
          </a:soli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solidFill>
            <a:schemeClr val="tx1"/>
          </a:soli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solidFill>
            <a:schemeClr val="tx1"/>
          </a:soli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solidFill>
            <a:schemeClr val="tx1"/>
          </a:soli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solidFill>
            <a:schemeClr val="tx1"/>
          </a:soli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solidFill>
            <a:schemeClr val="tx1"/>
          </a:soli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solidFill>
            <a:schemeClr val="tx1"/>
          </a:soli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solidFill>
            <a:schemeClr val="tx1"/>
          </a:soli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solidFill>
            <a:schemeClr val="tx1"/>
          </a:soli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solidFill>
            <a:schemeClr val="tx1"/>
          </a:soli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solidFill>
            <a:schemeClr val="tx1"/>
          </a:soli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solidFill>
            <a:schemeClr val="tx1"/>
          </a:soli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solidFill>
            <a:schemeClr val="tx1"/>
          </a:soli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solidFill>
            <a:schemeClr val="tx1"/>
          </a:soli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solidFill>
            <a:schemeClr val="tx1"/>
          </a:soli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solidFill>
            <a:schemeClr val="tx1"/>
          </a:soli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solidFill>
            <a:schemeClr val="tx1"/>
          </a:soli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solidFill>
            <a:schemeClr val="tx1"/>
          </a:soli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solidFill>
            <a:schemeClr val="tx1"/>
          </a:soli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solidFill>
            <a:schemeClr val="tx1"/>
          </a:soli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solidFill>
            <a:schemeClr val="tx1"/>
          </a:soli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solidFill>
            <a:schemeClr val="tx1"/>
          </a:soli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solidFill>
            <a:schemeClr val="tx1"/>
          </a:soli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solidFill>
            <a:schemeClr val="tx1"/>
          </a:soli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solidFill>
            <a:schemeClr val="tx1"/>
          </a:soli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solidFill>
            <a:schemeClr val="tx1"/>
          </a:soli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solidFill>
            <a:schemeClr val="tx1"/>
          </a:soli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solidFill>
            <a:schemeClr val="tx1"/>
          </a:soli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solidFill>
            <a:schemeClr val="tx1"/>
          </a:soli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solidFill>
            <a:schemeClr val="tx1"/>
          </a:soli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solidFill>
            <a:schemeClr val="tx1"/>
          </a:soli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solidFill>
            <a:schemeClr val="tx1"/>
          </a:soli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solidFill>
            <a:schemeClr val="tx1"/>
          </a:soli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solidFill>
            <a:schemeClr val="tx1"/>
          </a:soli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solidFill>
            <a:schemeClr val="tx1"/>
          </a:soli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solidFill>
            <a:schemeClr val="tx1"/>
          </a:soli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solidFill>
            <a:schemeClr val="tx1"/>
          </a:soli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solidFill>
            <a:schemeClr val="tx1"/>
          </a:soli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solidFill>
            <a:schemeClr val="tx1"/>
          </a:soli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solidFill>
            <a:schemeClr val="tx1"/>
          </a:soli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solidFill>
            <a:schemeClr val="tx1"/>
          </a:soli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solidFill>
            <a:schemeClr val="tx1"/>
          </a:soli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solidFill>
            <a:schemeClr val="tx1"/>
          </a:soli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solidFill>
            <a:schemeClr val="tx1"/>
          </a:soli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solidFill>
            <a:schemeClr val="tx1"/>
          </a:soli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48" name="Google Shape;12148;p81"/>
          <p:cNvSpPr txBox="1">
            <a:spLocks noGrp="1"/>
          </p:cNvSpPr>
          <p:nvPr>
            <p:ph type="ctr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tx1"/>
                </a:solidFill>
                <a:cs typeface="B Nazanin" panose="00000700000000000000" pitchFamily="2" charset="-78"/>
              </a:rPr>
              <a:t>نمادهای طبیعت</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54" name="Google Shape;12154;p82"/>
          <p:cNvGrpSpPr/>
          <p:nvPr/>
        </p:nvGrpSpPr>
        <p:grpSpPr>
          <a:xfrm>
            <a:off x="3026217" y="3893352"/>
            <a:ext cx="346056" cy="345674"/>
            <a:chOff x="3303268" y="3817349"/>
            <a:chExt cx="346056" cy="345674"/>
          </a:xfrm>
          <a:solidFill>
            <a:schemeClr val="tx1"/>
          </a:soli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59" name="Google Shape;12159;p82"/>
          <p:cNvGrpSpPr/>
          <p:nvPr/>
        </p:nvGrpSpPr>
        <p:grpSpPr>
          <a:xfrm>
            <a:off x="3475306" y="3893352"/>
            <a:ext cx="346056" cy="345674"/>
            <a:chOff x="3752358" y="3817349"/>
            <a:chExt cx="346056" cy="345674"/>
          </a:xfrm>
          <a:solidFill>
            <a:schemeClr val="tx1"/>
          </a:soli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4" name="Google Shape;12164;p82"/>
          <p:cNvGrpSpPr/>
          <p:nvPr/>
        </p:nvGrpSpPr>
        <p:grpSpPr>
          <a:xfrm>
            <a:off x="4822956" y="3893352"/>
            <a:ext cx="346024" cy="345674"/>
            <a:chOff x="5100008" y="3817349"/>
            <a:chExt cx="346024" cy="345674"/>
          </a:xfrm>
          <a:solidFill>
            <a:schemeClr val="tx1"/>
          </a:soli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8" name="Google Shape;12168;p82"/>
          <p:cNvGrpSpPr/>
          <p:nvPr/>
        </p:nvGrpSpPr>
        <p:grpSpPr>
          <a:xfrm>
            <a:off x="5721867" y="3893352"/>
            <a:ext cx="345674" cy="345674"/>
            <a:chOff x="5998919" y="3817349"/>
            <a:chExt cx="345674" cy="345674"/>
          </a:xfrm>
          <a:solidFill>
            <a:schemeClr val="tx1"/>
          </a:soli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2" name="Google Shape;12172;p82"/>
          <p:cNvGrpSpPr/>
          <p:nvPr/>
        </p:nvGrpSpPr>
        <p:grpSpPr>
          <a:xfrm>
            <a:off x="3924396" y="3893352"/>
            <a:ext cx="346024" cy="345674"/>
            <a:chOff x="4201447" y="3817349"/>
            <a:chExt cx="346024" cy="345674"/>
          </a:xfrm>
          <a:solidFill>
            <a:schemeClr val="tx1"/>
          </a:soli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5" name="Google Shape;12175;p82"/>
          <p:cNvGrpSpPr/>
          <p:nvPr/>
        </p:nvGrpSpPr>
        <p:grpSpPr>
          <a:xfrm>
            <a:off x="4373867" y="3893352"/>
            <a:ext cx="346024" cy="345674"/>
            <a:chOff x="4650919" y="3817349"/>
            <a:chExt cx="346024" cy="345674"/>
          </a:xfrm>
          <a:solidFill>
            <a:schemeClr val="tx1"/>
          </a:soli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9" name="Google Shape;12179;p82"/>
          <p:cNvGrpSpPr/>
          <p:nvPr/>
        </p:nvGrpSpPr>
        <p:grpSpPr>
          <a:xfrm>
            <a:off x="5272810" y="3893352"/>
            <a:ext cx="345642" cy="345674"/>
            <a:chOff x="5549861" y="3817349"/>
            <a:chExt cx="345642" cy="345674"/>
          </a:xfrm>
          <a:solidFill>
            <a:schemeClr val="tx1"/>
          </a:soli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83" name="Google Shape;12183;p82"/>
          <p:cNvGrpSpPr/>
          <p:nvPr/>
        </p:nvGrpSpPr>
        <p:grpSpPr>
          <a:xfrm>
            <a:off x="1281335" y="3474029"/>
            <a:ext cx="367255" cy="269855"/>
            <a:chOff x="1306445" y="3397829"/>
            <a:chExt cx="367255" cy="269855"/>
          </a:xfrm>
          <a:solidFill>
            <a:schemeClr val="tx1"/>
          </a:soli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0" name="Google Shape;12190;p82"/>
          <p:cNvGrpSpPr/>
          <p:nvPr/>
        </p:nvGrpSpPr>
        <p:grpSpPr>
          <a:xfrm>
            <a:off x="1756207" y="3467600"/>
            <a:ext cx="367255" cy="282364"/>
            <a:chOff x="1781317" y="3391400"/>
            <a:chExt cx="367255" cy="282364"/>
          </a:xfrm>
          <a:solidFill>
            <a:schemeClr val="tx1"/>
          </a:soli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7" name="Google Shape;12197;p82"/>
          <p:cNvGrpSpPr/>
          <p:nvPr/>
        </p:nvGrpSpPr>
        <p:grpSpPr>
          <a:xfrm>
            <a:off x="3653720" y="3447133"/>
            <a:ext cx="369164" cy="323297"/>
            <a:chOff x="3678830" y="3370933"/>
            <a:chExt cx="369164" cy="323297"/>
          </a:xfrm>
          <a:solidFill>
            <a:schemeClr val="tx1"/>
          </a:soli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09" name="Google Shape;12209;p82"/>
          <p:cNvGrpSpPr/>
          <p:nvPr/>
        </p:nvGrpSpPr>
        <p:grpSpPr>
          <a:xfrm>
            <a:off x="834155" y="3424375"/>
            <a:ext cx="312316" cy="368400"/>
            <a:chOff x="859265" y="3348175"/>
            <a:chExt cx="312316" cy="368400"/>
          </a:xfrm>
          <a:solidFill>
            <a:schemeClr val="tx1"/>
          </a:soli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16" name="Google Shape;12216;p82"/>
          <p:cNvGrpSpPr/>
          <p:nvPr/>
        </p:nvGrpSpPr>
        <p:grpSpPr>
          <a:xfrm>
            <a:off x="2741264" y="3437213"/>
            <a:ext cx="330110" cy="308908"/>
            <a:chOff x="2766264" y="3394042"/>
            <a:chExt cx="294873" cy="275934"/>
          </a:xfrm>
          <a:solidFill>
            <a:schemeClr val="tx1"/>
          </a:soli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21" name="Google Shape;12221;p82"/>
          <p:cNvGrpSpPr/>
          <p:nvPr/>
        </p:nvGrpSpPr>
        <p:grpSpPr>
          <a:xfrm>
            <a:off x="3189862" y="3435388"/>
            <a:ext cx="346406" cy="347552"/>
            <a:chOff x="3214972" y="3359188"/>
            <a:chExt cx="346406" cy="347552"/>
          </a:xfrm>
          <a:solidFill>
            <a:schemeClr val="tx1"/>
          </a:soli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36" name="Google Shape;12236;p82"/>
          <p:cNvGrpSpPr/>
          <p:nvPr/>
        </p:nvGrpSpPr>
        <p:grpSpPr>
          <a:xfrm>
            <a:off x="4604196" y="3485393"/>
            <a:ext cx="367255" cy="244486"/>
            <a:chOff x="4629306" y="3409193"/>
            <a:chExt cx="367255" cy="244486"/>
          </a:xfrm>
          <a:solidFill>
            <a:schemeClr val="tx1"/>
          </a:soli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47" name="Google Shape;12247;p82"/>
          <p:cNvGrpSpPr/>
          <p:nvPr/>
        </p:nvGrpSpPr>
        <p:grpSpPr>
          <a:xfrm>
            <a:off x="4168380" y="3426284"/>
            <a:ext cx="289939" cy="334661"/>
            <a:chOff x="4193490" y="3350084"/>
            <a:chExt cx="289939" cy="334661"/>
          </a:xfrm>
          <a:solidFill>
            <a:schemeClr val="tx1"/>
          </a:soli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58" name="Google Shape;12258;p82"/>
          <p:cNvGrpSpPr/>
          <p:nvPr/>
        </p:nvGrpSpPr>
        <p:grpSpPr>
          <a:xfrm>
            <a:off x="6508171" y="3427430"/>
            <a:ext cx="357037" cy="357005"/>
            <a:chOff x="6533281" y="3351230"/>
            <a:chExt cx="357037" cy="357005"/>
          </a:xfrm>
          <a:solidFill>
            <a:schemeClr val="tx1"/>
          </a:soli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2" name="Google Shape;12262;p82"/>
          <p:cNvGrpSpPr/>
          <p:nvPr/>
        </p:nvGrpSpPr>
        <p:grpSpPr>
          <a:xfrm>
            <a:off x="6033331" y="3427430"/>
            <a:ext cx="357387" cy="357005"/>
            <a:chOff x="6058441" y="3351230"/>
            <a:chExt cx="357387" cy="357005"/>
          </a:xfrm>
          <a:solidFill>
            <a:schemeClr val="tx1"/>
          </a:soli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5" name="Google Shape;12265;p82"/>
          <p:cNvGrpSpPr/>
          <p:nvPr/>
        </p:nvGrpSpPr>
        <p:grpSpPr>
          <a:xfrm>
            <a:off x="7932373" y="3427048"/>
            <a:ext cx="357387" cy="357387"/>
            <a:chOff x="7957483" y="3350848"/>
            <a:chExt cx="357387" cy="357387"/>
          </a:xfrm>
          <a:solidFill>
            <a:schemeClr val="tx1"/>
          </a:soli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9" name="Google Shape;12269;p82"/>
          <p:cNvGrpSpPr/>
          <p:nvPr/>
        </p:nvGrpSpPr>
        <p:grpSpPr>
          <a:xfrm>
            <a:off x="6982661" y="3427430"/>
            <a:ext cx="357387" cy="357005"/>
            <a:chOff x="7007771" y="3351230"/>
            <a:chExt cx="357387" cy="357005"/>
          </a:xfrm>
          <a:solidFill>
            <a:schemeClr val="tx1"/>
          </a:soli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5" name="Google Shape;12275;p82"/>
          <p:cNvGrpSpPr/>
          <p:nvPr/>
        </p:nvGrpSpPr>
        <p:grpSpPr>
          <a:xfrm>
            <a:off x="5083620" y="3427430"/>
            <a:ext cx="357005" cy="357005"/>
            <a:chOff x="5108729" y="3351230"/>
            <a:chExt cx="357005" cy="357005"/>
          </a:xfrm>
          <a:solidFill>
            <a:schemeClr val="tx1"/>
          </a:soli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8" name="Google Shape;12278;p82"/>
          <p:cNvGrpSpPr/>
          <p:nvPr/>
        </p:nvGrpSpPr>
        <p:grpSpPr>
          <a:xfrm>
            <a:off x="5558459" y="3427430"/>
            <a:ext cx="357419" cy="357005"/>
            <a:chOff x="5583569" y="3351230"/>
            <a:chExt cx="357419" cy="357005"/>
          </a:xfrm>
          <a:solidFill>
            <a:schemeClr val="tx1"/>
          </a:soli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1" name="Google Shape;12281;p82"/>
          <p:cNvGrpSpPr/>
          <p:nvPr/>
        </p:nvGrpSpPr>
        <p:grpSpPr>
          <a:xfrm>
            <a:off x="7457119" y="3427430"/>
            <a:ext cx="357419" cy="357005"/>
            <a:chOff x="7482229" y="3351230"/>
            <a:chExt cx="357419" cy="357005"/>
          </a:xfrm>
          <a:solidFill>
            <a:schemeClr val="tx1"/>
          </a:soli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7" name="Google Shape;12287;p82"/>
          <p:cNvGrpSpPr/>
          <p:nvPr/>
        </p:nvGrpSpPr>
        <p:grpSpPr>
          <a:xfrm>
            <a:off x="3739375" y="2966882"/>
            <a:ext cx="222874" cy="345737"/>
            <a:chOff x="3764485" y="2890682"/>
            <a:chExt cx="222874" cy="345737"/>
          </a:xfrm>
          <a:solidFill>
            <a:schemeClr val="tx1"/>
          </a:soli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1" name="Google Shape;12291;p82"/>
          <p:cNvGrpSpPr/>
          <p:nvPr/>
        </p:nvGrpSpPr>
        <p:grpSpPr>
          <a:xfrm>
            <a:off x="2213507" y="2984331"/>
            <a:ext cx="422596" cy="310382"/>
            <a:chOff x="2278533" y="2937377"/>
            <a:chExt cx="346788" cy="254704"/>
          </a:xfrm>
          <a:solidFill>
            <a:schemeClr val="tx1"/>
          </a:soli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95" name="Google Shape;12295;p82"/>
          <p:cNvGrpSpPr/>
          <p:nvPr/>
        </p:nvGrpSpPr>
        <p:grpSpPr>
          <a:xfrm>
            <a:off x="1811527" y="2967710"/>
            <a:ext cx="286152" cy="346438"/>
            <a:chOff x="1836637" y="2891510"/>
            <a:chExt cx="286152" cy="346438"/>
          </a:xfrm>
          <a:solidFill>
            <a:schemeClr val="tx1"/>
          </a:soli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9" name="Google Shape;12299;p82"/>
          <p:cNvGrpSpPr/>
          <p:nvPr/>
        </p:nvGrpSpPr>
        <p:grpSpPr>
          <a:xfrm>
            <a:off x="5560751" y="2982129"/>
            <a:ext cx="379764" cy="337684"/>
            <a:chOff x="5585861" y="2905929"/>
            <a:chExt cx="379764" cy="337684"/>
          </a:xfrm>
          <a:solidFill>
            <a:schemeClr val="tx1"/>
          </a:soli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04" name="Google Shape;12304;p82"/>
          <p:cNvGrpSpPr/>
          <p:nvPr/>
        </p:nvGrpSpPr>
        <p:grpSpPr>
          <a:xfrm>
            <a:off x="1302566" y="2986680"/>
            <a:ext cx="347934" cy="310024"/>
            <a:chOff x="1327676" y="2910480"/>
            <a:chExt cx="347934" cy="310024"/>
          </a:xfrm>
          <a:solidFill>
            <a:schemeClr val="tx1"/>
          </a:soli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311" name="Google Shape;12311;p82"/>
          <p:cNvGrpSpPr/>
          <p:nvPr/>
        </p:nvGrpSpPr>
        <p:grpSpPr>
          <a:xfrm>
            <a:off x="2728291" y="2945764"/>
            <a:ext cx="382828" cy="358601"/>
            <a:chOff x="2753373" y="2902523"/>
            <a:chExt cx="347552" cy="325557"/>
          </a:xfrm>
          <a:solidFill>
            <a:schemeClr val="tx1"/>
          </a:soli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18" name="Google Shape;12318;p82"/>
          <p:cNvGrpSpPr/>
          <p:nvPr/>
        </p:nvGrpSpPr>
        <p:grpSpPr>
          <a:xfrm>
            <a:off x="823906" y="2979455"/>
            <a:ext cx="356655" cy="335425"/>
            <a:chOff x="849016" y="2903255"/>
            <a:chExt cx="356655" cy="335425"/>
          </a:xfrm>
          <a:solidFill>
            <a:schemeClr val="tx1"/>
          </a:soli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30" name="Google Shape;12330;p82"/>
          <p:cNvGrpSpPr/>
          <p:nvPr/>
        </p:nvGrpSpPr>
        <p:grpSpPr>
          <a:xfrm>
            <a:off x="4185823" y="3002977"/>
            <a:ext cx="280072" cy="275520"/>
            <a:chOff x="4210933" y="2926777"/>
            <a:chExt cx="280072" cy="275520"/>
          </a:xfrm>
          <a:solidFill>
            <a:schemeClr val="tx1"/>
          </a:soli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4" name="Google Shape;12344;p82"/>
          <p:cNvGrpSpPr/>
          <p:nvPr/>
        </p:nvGrpSpPr>
        <p:grpSpPr>
          <a:xfrm>
            <a:off x="4642106" y="2991582"/>
            <a:ext cx="320273" cy="318395"/>
            <a:chOff x="4667216" y="2915382"/>
            <a:chExt cx="320273" cy="318395"/>
          </a:xfrm>
          <a:solidFill>
            <a:schemeClr val="tx1"/>
          </a:soli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9" name="Google Shape;12349;p82"/>
          <p:cNvGrpSpPr/>
          <p:nvPr/>
        </p:nvGrpSpPr>
        <p:grpSpPr>
          <a:xfrm>
            <a:off x="5145370" y="3010839"/>
            <a:ext cx="261929" cy="280550"/>
            <a:chOff x="5170480" y="2934639"/>
            <a:chExt cx="261929" cy="280550"/>
          </a:xfrm>
          <a:solidFill>
            <a:schemeClr val="tx1"/>
          </a:soli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57" name="Google Shape;12357;p82"/>
          <p:cNvGrpSpPr/>
          <p:nvPr/>
        </p:nvGrpSpPr>
        <p:grpSpPr>
          <a:xfrm>
            <a:off x="6044313" y="2968091"/>
            <a:ext cx="362321" cy="364231"/>
            <a:chOff x="6069423" y="2891892"/>
            <a:chExt cx="362321" cy="364231"/>
          </a:xfrm>
          <a:solidFill>
            <a:schemeClr val="tx1"/>
          </a:soli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64" name="Google Shape;12364;p82"/>
          <p:cNvGrpSpPr/>
          <p:nvPr/>
        </p:nvGrpSpPr>
        <p:grpSpPr>
          <a:xfrm>
            <a:off x="6546845" y="2995370"/>
            <a:ext cx="308878" cy="311170"/>
            <a:chOff x="6571955" y="2919170"/>
            <a:chExt cx="308878" cy="311170"/>
          </a:xfrm>
          <a:solidFill>
            <a:schemeClr val="tx1"/>
          </a:soli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5" name="Google Shape;12375;p82"/>
          <p:cNvGrpSpPr/>
          <p:nvPr/>
        </p:nvGrpSpPr>
        <p:grpSpPr>
          <a:xfrm>
            <a:off x="7474944" y="3010935"/>
            <a:ext cx="350576" cy="280454"/>
            <a:chOff x="7500054" y="2934735"/>
            <a:chExt cx="350576" cy="280454"/>
          </a:xfrm>
          <a:solidFill>
            <a:schemeClr val="tx1"/>
          </a:soli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84" name="Google Shape;12384;p82"/>
          <p:cNvGrpSpPr/>
          <p:nvPr/>
        </p:nvGrpSpPr>
        <p:grpSpPr>
          <a:xfrm>
            <a:off x="6987570" y="2950862"/>
            <a:ext cx="332012" cy="355454"/>
            <a:chOff x="7055134" y="2919170"/>
            <a:chExt cx="290321" cy="310820"/>
          </a:xfrm>
          <a:solidFill>
            <a:schemeClr val="tx1"/>
          </a:soli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99" name="Google Shape;12399;p82"/>
          <p:cNvGrpSpPr/>
          <p:nvPr/>
        </p:nvGrpSpPr>
        <p:grpSpPr>
          <a:xfrm>
            <a:off x="7960033" y="2976813"/>
            <a:ext cx="330109" cy="347552"/>
            <a:chOff x="7985143" y="2900613"/>
            <a:chExt cx="330109" cy="347552"/>
          </a:xfrm>
          <a:solidFill>
            <a:schemeClr val="tx1"/>
          </a:soli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08" name="Google Shape;12408;p82"/>
          <p:cNvGrpSpPr/>
          <p:nvPr/>
        </p:nvGrpSpPr>
        <p:grpSpPr>
          <a:xfrm>
            <a:off x="7965731" y="2511426"/>
            <a:ext cx="354363" cy="353631"/>
            <a:chOff x="7990840" y="2435226"/>
            <a:chExt cx="354363" cy="353631"/>
          </a:xfrm>
          <a:solidFill>
            <a:schemeClr val="tx1"/>
          </a:soli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2" name="Google Shape;12412;p82"/>
          <p:cNvGrpSpPr/>
          <p:nvPr/>
        </p:nvGrpSpPr>
        <p:grpSpPr>
          <a:xfrm>
            <a:off x="1792207" y="2556530"/>
            <a:ext cx="350958" cy="263043"/>
            <a:chOff x="1817317" y="2480330"/>
            <a:chExt cx="350958" cy="263043"/>
          </a:xfrm>
          <a:solidFill>
            <a:schemeClr val="tx1"/>
          </a:soli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8" name="Google Shape;12418;p82"/>
          <p:cNvGrpSpPr/>
          <p:nvPr/>
        </p:nvGrpSpPr>
        <p:grpSpPr>
          <a:xfrm>
            <a:off x="1316617" y="2559549"/>
            <a:ext cx="419913" cy="308109"/>
            <a:chOff x="1341727" y="2483349"/>
            <a:chExt cx="419913" cy="308109"/>
          </a:xfrm>
          <a:solidFill>
            <a:schemeClr val="tx1"/>
          </a:soli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22" name="Google Shape;12422;p82"/>
          <p:cNvGrpSpPr/>
          <p:nvPr/>
        </p:nvGrpSpPr>
        <p:grpSpPr>
          <a:xfrm>
            <a:off x="829222" y="2523936"/>
            <a:ext cx="376358" cy="330109"/>
            <a:chOff x="854332" y="2447736"/>
            <a:chExt cx="376358" cy="330109"/>
          </a:xfrm>
          <a:solidFill>
            <a:schemeClr val="tx1"/>
          </a:soli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1" name="Google Shape;12431;p82"/>
          <p:cNvGrpSpPr/>
          <p:nvPr/>
        </p:nvGrpSpPr>
        <p:grpSpPr>
          <a:xfrm>
            <a:off x="4181653" y="2527151"/>
            <a:ext cx="322151" cy="322374"/>
            <a:chOff x="4206763" y="2450951"/>
            <a:chExt cx="322151" cy="322374"/>
          </a:xfrm>
          <a:solidFill>
            <a:schemeClr val="tx1"/>
          </a:soli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4" name="Google Shape;12434;p82"/>
          <p:cNvGrpSpPr/>
          <p:nvPr/>
        </p:nvGrpSpPr>
        <p:grpSpPr>
          <a:xfrm>
            <a:off x="7491236" y="2526259"/>
            <a:ext cx="327976" cy="324316"/>
            <a:chOff x="7528096" y="2450059"/>
            <a:chExt cx="327976" cy="324316"/>
          </a:xfrm>
          <a:solidFill>
            <a:schemeClr val="tx1"/>
          </a:soli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0" name="Google Shape;12440;p82"/>
          <p:cNvGrpSpPr/>
          <p:nvPr/>
        </p:nvGrpSpPr>
        <p:grpSpPr>
          <a:xfrm>
            <a:off x="7052019" y="2588742"/>
            <a:ext cx="282364" cy="198619"/>
            <a:chOff x="7077129" y="2512542"/>
            <a:chExt cx="282364" cy="198619"/>
          </a:xfrm>
          <a:solidFill>
            <a:schemeClr val="tx1"/>
          </a:soli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7" name="Google Shape;12447;p82"/>
          <p:cNvGrpSpPr/>
          <p:nvPr/>
        </p:nvGrpSpPr>
        <p:grpSpPr>
          <a:xfrm>
            <a:off x="3700351" y="2520912"/>
            <a:ext cx="334279" cy="334661"/>
            <a:chOff x="3725461" y="2444712"/>
            <a:chExt cx="334279" cy="334661"/>
          </a:xfrm>
          <a:solidFill>
            <a:schemeClr val="tx1"/>
          </a:soli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55" name="Google Shape;12455;p82"/>
          <p:cNvGrpSpPr/>
          <p:nvPr/>
        </p:nvGrpSpPr>
        <p:grpSpPr>
          <a:xfrm>
            <a:off x="6552128" y="2533421"/>
            <a:ext cx="332019" cy="310788"/>
            <a:chOff x="6577238" y="2457221"/>
            <a:chExt cx="332019" cy="310788"/>
          </a:xfrm>
          <a:solidFill>
            <a:schemeClr val="tx1"/>
          </a:soli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62" name="Google Shape;12462;p82"/>
          <p:cNvGrpSpPr/>
          <p:nvPr/>
        </p:nvGrpSpPr>
        <p:grpSpPr>
          <a:xfrm>
            <a:off x="2793451" y="2515978"/>
            <a:ext cx="247892" cy="346024"/>
            <a:chOff x="2818561" y="2439778"/>
            <a:chExt cx="247892" cy="346024"/>
          </a:xfrm>
          <a:solidFill>
            <a:schemeClr val="tx1"/>
          </a:soli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75" name="Google Shape;12475;p82"/>
          <p:cNvGrpSpPr/>
          <p:nvPr/>
        </p:nvGrpSpPr>
        <p:grpSpPr>
          <a:xfrm>
            <a:off x="3182668" y="2550832"/>
            <a:ext cx="419933" cy="275170"/>
            <a:chOff x="3207778" y="2474632"/>
            <a:chExt cx="419933" cy="275170"/>
          </a:xfrm>
          <a:solidFill>
            <a:schemeClr val="tx1"/>
          </a:soli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0" name="Google Shape;12490;p82"/>
          <p:cNvGrpSpPr/>
          <p:nvPr/>
        </p:nvGrpSpPr>
        <p:grpSpPr>
          <a:xfrm>
            <a:off x="6074265" y="2532275"/>
            <a:ext cx="337684" cy="314194"/>
            <a:chOff x="6099375" y="2456075"/>
            <a:chExt cx="337684" cy="314194"/>
          </a:xfrm>
          <a:solidFill>
            <a:schemeClr val="tx1"/>
          </a:soli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3" name="Google Shape;12493;p82"/>
          <p:cNvGrpSpPr/>
          <p:nvPr/>
        </p:nvGrpSpPr>
        <p:grpSpPr>
          <a:xfrm>
            <a:off x="2287513" y="2544784"/>
            <a:ext cx="312698" cy="286534"/>
            <a:chOff x="2312623" y="2468584"/>
            <a:chExt cx="312698" cy="286534"/>
          </a:xfrm>
          <a:solidFill>
            <a:schemeClr val="tx1"/>
          </a:soli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7" name="Google Shape;12497;p82"/>
          <p:cNvGrpSpPr/>
          <p:nvPr/>
        </p:nvGrpSpPr>
        <p:grpSpPr>
          <a:xfrm>
            <a:off x="5593695" y="2517124"/>
            <a:ext cx="345292" cy="342618"/>
            <a:chOff x="5618805" y="2440924"/>
            <a:chExt cx="345292" cy="342618"/>
          </a:xfrm>
          <a:solidFill>
            <a:schemeClr val="tx1"/>
          </a:soli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3" name="Google Shape;12503;p82"/>
          <p:cNvGrpSpPr/>
          <p:nvPr/>
        </p:nvGrpSpPr>
        <p:grpSpPr>
          <a:xfrm>
            <a:off x="4628069" y="2522790"/>
            <a:ext cx="377886" cy="331255"/>
            <a:chOff x="4653179" y="2446590"/>
            <a:chExt cx="377886" cy="331255"/>
          </a:xfrm>
          <a:solidFill>
            <a:schemeClr val="tx1"/>
          </a:soli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8" name="Google Shape;12508;p82"/>
          <p:cNvGrpSpPr/>
          <p:nvPr/>
        </p:nvGrpSpPr>
        <p:grpSpPr>
          <a:xfrm>
            <a:off x="5159407" y="2535681"/>
            <a:ext cx="252062" cy="305122"/>
            <a:chOff x="5184517" y="2459481"/>
            <a:chExt cx="252062" cy="305122"/>
          </a:xfrm>
          <a:solidFill>
            <a:schemeClr val="tx1"/>
          </a:soli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16" name="Google Shape;12516;p82"/>
          <p:cNvGrpSpPr/>
          <p:nvPr/>
        </p:nvGrpSpPr>
        <p:grpSpPr>
          <a:xfrm>
            <a:off x="6130349" y="2045308"/>
            <a:ext cx="249770" cy="363849"/>
            <a:chOff x="6155459" y="1969108"/>
            <a:chExt cx="249770" cy="363849"/>
          </a:xfrm>
          <a:solidFill>
            <a:schemeClr val="tx1"/>
          </a:soli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26" name="Google Shape;12526;p82"/>
          <p:cNvGrpSpPr/>
          <p:nvPr/>
        </p:nvGrpSpPr>
        <p:grpSpPr>
          <a:xfrm>
            <a:off x="2254919" y="2046804"/>
            <a:ext cx="353631" cy="354395"/>
            <a:chOff x="2280029" y="1970604"/>
            <a:chExt cx="353631" cy="354395"/>
          </a:xfrm>
          <a:solidFill>
            <a:schemeClr val="tx1"/>
          </a:soli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1" name="Google Shape;12531;p82"/>
          <p:cNvGrpSpPr/>
          <p:nvPr/>
        </p:nvGrpSpPr>
        <p:grpSpPr>
          <a:xfrm>
            <a:off x="8039990" y="2076374"/>
            <a:ext cx="255086" cy="301685"/>
            <a:chOff x="8065100" y="2000174"/>
            <a:chExt cx="255086" cy="301685"/>
          </a:xfrm>
          <a:solidFill>
            <a:schemeClr val="tx1"/>
          </a:soli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6" name="Google Shape;12536;p82"/>
          <p:cNvGrpSpPr/>
          <p:nvPr/>
        </p:nvGrpSpPr>
        <p:grpSpPr>
          <a:xfrm>
            <a:off x="6608595" y="2045308"/>
            <a:ext cx="249420" cy="363849"/>
            <a:chOff x="6633705" y="1969108"/>
            <a:chExt cx="249420" cy="363849"/>
          </a:xfrm>
          <a:solidFill>
            <a:schemeClr val="tx1"/>
          </a:soli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5" name="Google Shape;12545;p82"/>
          <p:cNvGrpSpPr/>
          <p:nvPr/>
        </p:nvGrpSpPr>
        <p:grpSpPr>
          <a:xfrm>
            <a:off x="5185921" y="2045308"/>
            <a:ext cx="226661" cy="363467"/>
            <a:chOff x="5211031" y="1969108"/>
            <a:chExt cx="226661" cy="363467"/>
          </a:xfrm>
          <a:solidFill>
            <a:schemeClr val="tx1"/>
          </a:soli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8" name="Google Shape;12548;p82"/>
          <p:cNvGrpSpPr/>
          <p:nvPr/>
        </p:nvGrpSpPr>
        <p:grpSpPr>
          <a:xfrm>
            <a:off x="3687842" y="2046804"/>
            <a:ext cx="354363" cy="354395"/>
            <a:chOff x="3712952" y="1970604"/>
            <a:chExt cx="354363" cy="354395"/>
          </a:xfrm>
          <a:solidFill>
            <a:schemeClr val="tx1"/>
          </a:soli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58" name="Google Shape;12558;p82"/>
          <p:cNvGrpSpPr/>
          <p:nvPr/>
        </p:nvGrpSpPr>
        <p:grpSpPr>
          <a:xfrm>
            <a:off x="3210329" y="2046804"/>
            <a:ext cx="354363" cy="354745"/>
            <a:chOff x="3235438" y="1970604"/>
            <a:chExt cx="354363" cy="354745"/>
          </a:xfrm>
          <a:solidFill>
            <a:schemeClr val="tx1"/>
          </a:soli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2" name="Google Shape;12572;p82"/>
          <p:cNvGrpSpPr/>
          <p:nvPr/>
        </p:nvGrpSpPr>
        <p:grpSpPr>
          <a:xfrm>
            <a:off x="1304475" y="2066125"/>
            <a:ext cx="341472" cy="335074"/>
            <a:chOff x="1329585" y="1989925"/>
            <a:chExt cx="341472" cy="335074"/>
          </a:xfrm>
          <a:solidFill>
            <a:schemeClr val="tx1"/>
          </a:soli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6" name="Google Shape;12576;p82"/>
          <p:cNvGrpSpPr/>
          <p:nvPr/>
        </p:nvGrpSpPr>
        <p:grpSpPr>
          <a:xfrm>
            <a:off x="5566761" y="2066106"/>
            <a:ext cx="416649" cy="325597"/>
            <a:chOff x="5626763" y="2013829"/>
            <a:chExt cx="351722" cy="274788"/>
          </a:xfrm>
          <a:solidFill>
            <a:schemeClr val="tx1"/>
          </a:soli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87" name="Google Shape;12587;p82"/>
          <p:cNvGrpSpPr/>
          <p:nvPr/>
        </p:nvGrpSpPr>
        <p:grpSpPr>
          <a:xfrm>
            <a:off x="7551495" y="2060077"/>
            <a:ext cx="276698" cy="333133"/>
            <a:chOff x="7576605" y="1983877"/>
            <a:chExt cx="276698" cy="333133"/>
          </a:xfrm>
          <a:solidFill>
            <a:schemeClr val="tx1"/>
          </a:soli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0" name="Google Shape;12590;p82"/>
          <p:cNvGrpSpPr/>
          <p:nvPr/>
        </p:nvGrpSpPr>
        <p:grpSpPr>
          <a:xfrm>
            <a:off x="828458" y="2051738"/>
            <a:ext cx="337334" cy="353599"/>
            <a:chOff x="853568" y="1975538"/>
            <a:chExt cx="337334" cy="353599"/>
          </a:xfrm>
          <a:solidFill>
            <a:schemeClr val="tx1"/>
          </a:soli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5" name="Google Shape;12595;p82"/>
          <p:cNvGrpSpPr/>
          <p:nvPr/>
        </p:nvGrpSpPr>
        <p:grpSpPr>
          <a:xfrm>
            <a:off x="2733192" y="2085828"/>
            <a:ext cx="327085" cy="277080"/>
            <a:chOff x="2770052" y="2009628"/>
            <a:chExt cx="327085" cy="277080"/>
          </a:xfrm>
          <a:solidFill>
            <a:schemeClr val="tx1"/>
          </a:soli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99" name="Google Shape;12599;p82"/>
          <p:cNvGrpSpPr/>
          <p:nvPr/>
        </p:nvGrpSpPr>
        <p:grpSpPr>
          <a:xfrm>
            <a:off x="4170289" y="2046804"/>
            <a:ext cx="344878" cy="343573"/>
            <a:chOff x="4195399" y="1970604"/>
            <a:chExt cx="344878" cy="343573"/>
          </a:xfrm>
          <a:solidFill>
            <a:schemeClr val="tx1"/>
          </a:soli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04" name="Google Shape;12604;p82"/>
          <p:cNvGrpSpPr/>
          <p:nvPr/>
        </p:nvGrpSpPr>
        <p:grpSpPr>
          <a:xfrm>
            <a:off x="4649681" y="2053647"/>
            <a:ext cx="344528" cy="344114"/>
            <a:chOff x="4674791" y="1977447"/>
            <a:chExt cx="344528" cy="344114"/>
          </a:xfrm>
          <a:solidFill>
            <a:schemeClr val="tx1"/>
          </a:soli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31" name="Google Shape;12631;p82"/>
          <p:cNvGrpSpPr/>
          <p:nvPr/>
        </p:nvGrpSpPr>
        <p:grpSpPr>
          <a:xfrm>
            <a:off x="6058700" y="1623497"/>
            <a:ext cx="382819" cy="310788"/>
            <a:chOff x="6083810" y="1547297"/>
            <a:chExt cx="382819" cy="310788"/>
          </a:xfrm>
          <a:solidFill>
            <a:schemeClr val="tx1"/>
          </a:soli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0" name="Google Shape;12650;p82"/>
          <p:cNvGrpSpPr/>
          <p:nvPr/>
        </p:nvGrpSpPr>
        <p:grpSpPr>
          <a:xfrm>
            <a:off x="6533190" y="1614393"/>
            <a:ext cx="382788" cy="328613"/>
            <a:chOff x="6558300" y="1538193"/>
            <a:chExt cx="382788" cy="328613"/>
          </a:xfrm>
          <a:solidFill>
            <a:schemeClr val="tx1"/>
          </a:soli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3" name="Google Shape;12653;p82"/>
          <p:cNvGrpSpPr/>
          <p:nvPr/>
        </p:nvGrpSpPr>
        <p:grpSpPr>
          <a:xfrm>
            <a:off x="5168892" y="1587497"/>
            <a:ext cx="259605" cy="346024"/>
            <a:chOff x="5194002" y="1511297"/>
            <a:chExt cx="259605" cy="346024"/>
          </a:xfrm>
          <a:solidFill>
            <a:schemeClr val="tx1"/>
          </a:soli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8" name="Google Shape;12658;p82"/>
          <p:cNvGrpSpPr/>
          <p:nvPr/>
        </p:nvGrpSpPr>
        <p:grpSpPr>
          <a:xfrm>
            <a:off x="1369631" y="1588261"/>
            <a:ext cx="252444" cy="351722"/>
            <a:chOff x="1394741" y="1512061"/>
            <a:chExt cx="252444" cy="351722"/>
          </a:xfrm>
          <a:solidFill>
            <a:schemeClr val="tx1"/>
          </a:soli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76" name="Google Shape;12676;p82"/>
          <p:cNvGrpSpPr/>
          <p:nvPr/>
        </p:nvGrpSpPr>
        <p:grpSpPr>
          <a:xfrm>
            <a:off x="829986" y="1580685"/>
            <a:ext cx="380910" cy="339594"/>
            <a:chOff x="855096" y="1504485"/>
            <a:chExt cx="380910" cy="339594"/>
          </a:xfrm>
          <a:solidFill>
            <a:schemeClr val="tx1"/>
          </a:soli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2" name="Google Shape;12682;p82"/>
          <p:cNvGrpSpPr/>
          <p:nvPr/>
        </p:nvGrpSpPr>
        <p:grpSpPr>
          <a:xfrm>
            <a:off x="1794466" y="1587879"/>
            <a:ext cx="352103" cy="352103"/>
            <a:chOff x="1819576" y="1511679"/>
            <a:chExt cx="352103" cy="352103"/>
          </a:xfrm>
          <a:solidFill>
            <a:schemeClr val="tx1"/>
          </a:soli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7" name="Google Shape;12687;p82"/>
          <p:cNvGrpSpPr/>
          <p:nvPr/>
        </p:nvGrpSpPr>
        <p:grpSpPr>
          <a:xfrm>
            <a:off x="5595987" y="1576961"/>
            <a:ext cx="371424" cy="355446"/>
            <a:chOff x="5621097" y="1500761"/>
            <a:chExt cx="371424" cy="355446"/>
          </a:xfrm>
          <a:solidFill>
            <a:schemeClr val="tx1"/>
          </a:soli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0" name="Google Shape;12690;p82"/>
          <p:cNvGrpSpPr/>
          <p:nvPr/>
        </p:nvGrpSpPr>
        <p:grpSpPr>
          <a:xfrm>
            <a:off x="4645129" y="1617799"/>
            <a:ext cx="359679" cy="321833"/>
            <a:chOff x="4670239" y="1541599"/>
            <a:chExt cx="359679" cy="321833"/>
          </a:xfrm>
          <a:solidFill>
            <a:schemeClr val="tx1"/>
          </a:soli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6" name="Google Shape;12696;p82"/>
          <p:cNvGrpSpPr/>
          <p:nvPr/>
        </p:nvGrpSpPr>
        <p:grpSpPr>
          <a:xfrm>
            <a:off x="4187319" y="1578585"/>
            <a:ext cx="321037" cy="353822"/>
            <a:chOff x="4212429" y="1502385"/>
            <a:chExt cx="321037" cy="353822"/>
          </a:xfrm>
          <a:solidFill>
            <a:schemeClr val="tx1"/>
          </a:soli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01" name="Google Shape;12701;p82"/>
          <p:cNvGrpSpPr/>
          <p:nvPr/>
        </p:nvGrpSpPr>
        <p:grpSpPr>
          <a:xfrm>
            <a:off x="2277678" y="1582181"/>
            <a:ext cx="336188" cy="335425"/>
            <a:chOff x="2302788" y="1505981"/>
            <a:chExt cx="336188" cy="335425"/>
          </a:xfrm>
          <a:solidFill>
            <a:schemeClr val="tx1"/>
          </a:soli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19" name="Google Shape;12719;p82"/>
          <p:cNvGrpSpPr/>
          <p:nvPr/>
        </p:nvGrpSpPr>
        <p:grpSpPr>
          <a:xfrm>
            <a:off x="2755191" y="1598096"/>
            <a:ext cx="333133" cy="321037"/>
            <a:chOff x="2780301" y="1521896"/>
            <a:chExt cx="333133" cy="321037"/>
          </a:xfrm>
          <a:solidFill>
            <a:schemeClr val="tx1"/>
          </a:soli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40" name="Google Shape;12740;p82"/>
          <p:cNvGrpSpPr/>
          <p:nvPr/>
        </p:nvGrpSpPr>
        <p:grpSpPr>
          <a:xfrm>
            <a:off x="3291049" y="1591285"/>
            <a:ext cx="211892" cy="339594"/>
            <a:chOff x="3316159" y="1515085"/>
            <a:chExt cx="211892" cy="339594"/>
          </a:xfrm>
          <a:solidFill>
            <a:schemeClr val="tx1"/>
          </a:soli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51" name="Google Shape;12751;p82"/>
          <p:cNvGrpSpPr/>
          <p:nvPr/>
        </p:nvGrpSpPr>
        <p:grpSpPr>
          <a:xfrm>
            <a:off x="3691248" y="1620855"/>
            <a:ext cx="361971" cy="314958"/>
            <a:chOff x="3716358" y="1544655"/>
            <a:chExt cx="361971" cy="314958"/>
          </a:xfrm>
          <a:solidFill>
            <a:schemeClr val="tx1"/>
          </a:soli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63" name="Google Shape;12763;p82"/>
          <p:cNvGrpSpPr/>
          <p:nvPr/>
        </p:nvGrpSpPr>
        <p:grpSpPr>
          <a:xfrm>
            <a:off x="6986814" y="1633752"/>
            <a:ext cx="499533" cy="305136"/>
            <a:chOff x="7009649" y="1541981"/>
            <a:chExt cx="524940" cy="320655"/>
          </a:xfrm>
          <a:solidFill>
            <a:schemeClr val="tx1"/>
          </a:soli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2" name="Google Shape;12772;p82"/>
          <p:cNvGrpSpPr/>
          <p:nvPr/>
        </p:nvGrpSpPr>
        <p:grpSpPr>
          <a:xfrm>
            <a:off x="8008924" y="1594309"/>
            <a:ext cx="282746" cy="340358"/>
            <a:chOff x="8034034" y="1518109"/>
            <a:chExt cx="282746" cy="340358"/>
          </a:xfrm>
          <a:solidFill>
            <a:schemeClr val="tx1"/>
          </a:soli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7" name="Google Shape;12777;p82"/>
          <p:cNvGrpSpPr/>
          <p:nvPr/>
        </p:nvGrpSpPr>
        <p:grpSpPr>
          <a:xfrm>
            <a:off x="7557192" y="1576134"/>
            <a:ext cx="369133" cy="360411"/>
            <a:chOff x="7582302" y="1499934"/>
            <a:chExt cx="369133" cy="360411"/>
          </a:xfrm>
          <a:solidFill>
            <a:schemeClr val="tx1"/>
          </a:soli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3" name="Google Shape;12783;p82"/>
          <p:cNvGrpSpPr/>
          <p:nvPr/>
        </p:nvGrpSpPr>
        <p:grpSpPr>
          <a:xfrm>
            <a:off x="6170979" y="3893352"/>
            <a:ext cx="346056" cy="345674"/>
            <a:chOff x="2238181" y="4120624"/>
            <a:chExt cx="346056" cy="345674"/>
          </a:xfrm>
          <a:solidFill>
            <a:schemeClr val="tx1"/>
          </a:soli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8" name="Google Shape;12788;p82"/>
          <p:cNvSpPr txBox="1">
            <a:spLocks noGrp="1"/>
          </p:cNvSpPr>
          <p:nvPr>
            <p:ph type="ctr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سئو و بازاریابی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2405"/>
        <p:cNvGrpSpPr/>
        <p:nvPr/>
      </p:nvGrpSpPr>
      <p:grpSpPr>
        <a:xfrm>
          <a:off x="0" y="0"/>
          <a:ext cx="0" cy="0"/>
          <a:chOff x="0" y="0"/>
          <a:chExt cx="0" cy="0"/>
        </a:xfrm>
      </p:grpSpPr>
      <p:grpSp>
        <p:nvGrpSpPr>
          <p:cNvPr id="12406" name="Google Shape;12406;p23"/>
          <p:cNvGrpSpPr/>
          <p:nvPr/>
        </p:nvGrpSpPr>
        <p:grpSpPr>
          <a:xfrm>
            <a:off x="1765469" y="1821418"/>
            <a:ext cx="370100" cy="250625"/>
            <a:chOff x="980425" y="4196875"/>
            <a:chExt cx="370100" cy="250625"/>
          </a:xfrm>
        </p:grpSpPr>
        <p:sp>
          <p:nvSpPr>
            <p:cNvPr id="12407" name="Google Shape;12407;p23"/>
            <p:cNvSpPr/>
            <p:nvPr/>
          </p:nvSpPr>
          <p:spPr>
            <a:xfrm>
              <a:off x="1154775" y="4246525"/>
              <a:ext cx="129650" cy="103900"/>
            </a:xfrm>
            <a:custGeom>
              <a:avLst/>
              <a:gdLst/>
              <a:ahLst/>
              <a:cxnLst/>
              <a:rect l="l" t="t" r="r" b="b"/>
              <a:pathLst>
                <a:path w="5186" h="4156" extrusionOk="0">
                  <a:moveTo>
                    <a:pt x="2747" y="422"/>
                  </a:moveTo>
                  <a:cubicBezTo>
                    <a:pt x="3241" y="422"/>
                    <a:pt x="3735" y="669"/>
                    <a:pt x="4044" y="1070"/>
                  </a:cubicBezTo>
                  <a:cubicBezTo>
                    <a:pt x="4321" y="1409"/>
                    <a:pt x="4445" y="1872"/>
                    <a:pt x="4383" y="2304"/>
                  </a:cubicBezTo>
                  <a:cubicBezTo>
                    <a:pt x="4269" y="3170"/>
                    <a:pt x="3534" y="3733"/>
                    <a:pt x="2747" y="3733"/>
                  </a:cubicBezTo>
                  <a:cubicBezTo>
                    <a:pt x="2467" y="3733"/>
                    <a:pt x="2181" y="3662"/>
                    <a:pt x="1914" y="3508"/>
                  </a:cubicBezTo>
                  <a:cubicBezTo>
                    <a:pt x="896" y="2921"/>
                    <a:pt x="803" y="1502"/>
                    <a:pt x="1729" y="761"/>
                  </a:cubicBezTo>
                  <a:cubicBezTo>
                    <a:pt x="2007" y="545"/>
                    <a:pt x="2377" y="422"/>
                    <a:pt x="2747" y="422"/>
                  </a:cubicBezTo>
                  <a:close/>
                  <a:moveTo>
                    <a:pt x="2757" y="1"/>
                  </a:moveTo>
                  <a:cubicBezTo>
                    <a:pt x="2314" y="1"/>
                    <a:pt x="1865" y="144"/>
                    <a:pt x="1482" y="453"/>
                  </a:cubicBezTo>
                  <a:cubicBezTo>
                    <a:pt x="1" y="1594"/>
                    <a:pt x="649" y="3909"/>
                    <a:pt x="2470" y="4156"/>
                  </a:cubicBezTo>
                  <a:lnTo>
                    <a:pt x="2747" y="4156"/>
                  </a:lnTo>
                  <a:cubicBezTo>
                    <a:pt x="4167" y="4156"/>
                    <a:pt x="5186" y="2767"/>
                    <a:pt x="4723" y="1409"/>
                  </a:cubicBezTo>
                  <a:cubicBezTo>
                    <a:pt x="4419" y="519"/>
                    <a:pt x="3599" y="1"/>
                    <a:pt x="27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08" name="Google Shape;12408;p23"/>
            <p:cNvSpPr/>
            <p:nvPr/>
          </p:nvSpPr>
          <p:spPr>
            <a:xfrm>
              <a:off x="1199775" y="4267525"/>
              <a:ext cx="51200" cy="20950"/>
            </a:xfrm>
            <a:custGeom>
              <a:avLst/>
              <a:gdLst/>
              <a:ahLst/>
              <a:cxnLst/>
              <a:rect l="l" t="t" r="r" b="b"/>
              <a:pathLst>
                <a:path w="2048" h="838" extrusionOk="0">
                  <a:moveTo>
                    <a:pt x="925" y="1"/>
                  </a:moveTo>
                  <a:cubicBezTo>
                    <a:pt x="664" y="1"/>
                    <a:pt x="402" y="85"/>
                    <a:pt x="176" y="261"/>
                  </a:cubicBezTo>
                  <a:cubicBezTo>
                    <a:pt x="1" y="411"/>
                    <a:pt x="130" y="642"/>
                    <a:pt x="300" y="642"/>
                  </a:cubicBezTo>
                  <a:cubicBezTo>
                    <a:pt x="340" y="642"/>
                    <a:pt x="382" y="629"/>
                    <a:pt x="423" y="600"/>
                  </a:cubicBezTo>
                  <a:cubicBezTo>
                    <a:pt x="577" y="484"/>
                    <a:pt x="759" y="427"/>
                    <a:pt x="938" y="427"/>
                  </a:cubicBezTo>
                  <a:cubicBezTo>
                    <a:pt x="1188" y="427"/>
                    <a:pt x="1434" y="538"/>
                    <a:pt x="1596" y="754"/>
                  </a:cubicBezTo>
                  <a:cubicBezTo>
                    <a:pt x="1646" y="813"/>
                    <a:pt x="1706" y="838"/>
                    <a:pt x="1763" y="838"/>
                  </a:cubicBezTo>
                  <a:cubicBezTo>
                    <a:pt x="1915" y="838"/>
                    <a:pt x="2047" y="665"/>
                    <a:pt x="1935" y="508"/>
                  </a:cubicBezTo>
                  <a:cubicBezTo>
                    <a:pt x="1679" y="178"/>
                    <a:pt x="1304" y="1"/>
                    <a:pt x="9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09" name="Google Shape;12409;p23"/>
            <p:cNvSpPr/>
            <p:nvPr/>
          </p:nvSpPr>
          <p:spPr>
            <a:xfrm>
              <a:off x="980425" y="4196875"/>
              <a:ext cx="370100" cy="250625"/>
            </a:xfrm>
            <a:custGeom>
              <a:avLst/>
              <a:gdLst/>
              <a:ahLst/>
              <a:cxnLst/>
              <a:rect l="l" t="t" r="r" b="b"/>
              <a:pathLst>
                <a:path w="14804" h="10025" extrusionOk="0">
                  <a:moveTo>
                    <a:pt x="11666" y="6235"/>
                  </a:moveTo>
                  <a:lnTo>
                    <a:pt x="11974" y="6636"/>
                  </a:lnTo>
                  <a:lnTo>
                    <a:pt x="11604" y="6913"/>
                  </a:lnTo>
                  <a:lnTo>
                    <a:pt x="11295" y="6512"/>
                  </a:lnTo>
                  <a:cubicBezTo>
                    <a:pt x="11357" y="6481"/>
                    <a:pt x="11419" y="6420"/>
                    <a:pt x="11481" y="6389"/>
                  </a:cubicBezTo>
                  <a:cubicBezTo>
                    <a:pt x="11542" y="6327"/>
                    <a:pt x="11604" y="6296"/>
                    <a:pt x="11666" y="6235"/>
                  </a:cubicBezTo>
                  <a:close/>
                  <a:moveTo>
                    <a:pt x="12701" y="6716"/>
                  </a:moveTo>
                  <a:cubicBezTo>
                    <a:pt x="12752" y="6716"/>
                    <a:pt x="12805" y="6739"/>
                    <a:pt x="12839" y="6790"/>
                  </a:cubicBezTo>
                  <a:cubicBezTo>
                    <a:pt x="12900" y="6883"/>
                    <a:pt x="12869" y="6975"/>
                    <a:pt x="12808" y="7037"/>
                  </a:cubicBezTo>
                  <a:lnTo>
                    <a:pt x="11789" y="7808"/>
                  </a:lnTo>
                  <a:cubicBezTo>
                    <a:pt x="11748" y="7836"/>
                    <a:pt x="11700" y="7851"/>
                    <a:pt x="11654" y="7851"/>
                  </a:cubicBezTo>
                  <a:cubicBezTo>
                    <a:pt x="11598" y="7851"/>
                    <a:pt x="11545" y="7829"/>
                    <a:pt x="11511" y="7778"/>
                  </a:cubicBezTo>
                  <a:cubicBezTo>
                    <a:pt x="11450" y="7716"/>
                    <a:pt x="11481" y="7592"/>
                    <a:pt x="11542" y="7531"/>
                  </a:cubicBezTo>
                  <a:lnTo>
                    <a:pt x="12592" y="6759"/>
                  </a:lnTo>
                  <a:cubicBezTo>
                    <a:pt x="12619" y="6731"/>
                    <a:pt x="12660" y="6716"/>
                    <a:pt x="12701" y="6716"/>
                  </a:cubicBezTo>
                  <a:close/>
                  <a:moveTo>
                    <a:pt x="12839" y="7562"/>
                  </a:moveTo>
                  <a:lnTo>
                    <a:pt x="13980" y="9012"/>
                  </a:lnTo>
                  <a:cubicBezTo>
                    <a:pt x="14042" y="9105"/>
                    <a:pt x="14073" y="9197"/>
                    <a:pt x="14042" y="9290"/>
                  </a:cubicBezTo>
                  <a:cubicBezTo>
                    <a:pt x="14003" y="9484"/>
                    <a:pt x="13842" y="9593"/>
                    <a:pt x="13674" y="9593"/>
                  </a:cubicBezTo>
                  <a:cubicBezTo>
                    <a:pt x="13575" y="9593"/>
                    <a:pt x="13474" y="9555"/>
                    <a:pt x="13394" y="9475"/>
                  </a:cubicBezTo>
                  <a:lnTo>
                    <a:pt x="12252" y="7994"/>
                  </a:lnTo>
                  <a:lnTo>
                    <a:pt x="12839" y="7562"/>
                  </a:lnTo>
                  <a:close/>
                  <a:moveTo>
                    <a:pt x="1883" y="0"/>
                  </a:moveTo>
                  <a:cubicBezTo>
                    <a:pt x="864" y="0"/>
                    <a:pt x="0" y="834"/>
                    <a:pt x="0" y="1883"/>
                  </a:cubicBezTo>
                  <a:cubicBezTo>
                    <a:pt x="0" y="2932"/>
                    <a:pt x="833" y="3766"/>
                    <a:pt x="1883" y="3766"/>
                  </a:cubicBezTo>
                  <a:lnTo>
                    <a:pt x="6820" y="3766"/>
                  </a:lnTo>
                  <a:cubicBezTo>
                    <a:pt x="6666" y="5340"/>
                    <a:pt x="7777" y="6728"/>
                    <a:pt x="9351" y="6944"/>
                  </a:cubicBezTo>
                  <a:cubicBezTo>
                    <a:pt x="9475" y="6975"/>
                    <a:pt x="9598" y="6975"/>
                    <a:pt x="9721" y="6975"/>
                  </a:cubicBezTo>
                  <a:cubicBezTo>
                    <a:pt x="10123" y="6975"/>
                    <a:pt x="10555" y="6883"/>
                    <a:pt x="10925" y="6728"/>
                  </a:cubicBezTo>
                  <a:lnTo>
                    <a:pt x="11295" y="7191"/>
                  </a:lnTo>
                  <a:cubicBezTo>
                    <a:pt x="10842" y="7554"/>
                    <a:pt x="11099" y="8272"/>
                    <a:pt x="11661" y="8272"/>
                  </a:cubicBezTo>
                  <a:cubicBezTo>
                    <a:pt x="11673" y="8272"/>
                    <a:pt x="11685" y="8272"/>
                    <a:pt x="11697" y="8271"/>
                  </a:cubicBezTo>
                  <a:cubicBezTo>
                    <a:pt x="11724" y="8280"/>
                    <a:pt x="11748" y="8284"/>
                    <a:pt x="11772" y="8284"/>
                  </a:cubicBezTo>
                  <a:cubicBezTo>
                    <a:pt x="11828" y="8284"/>
                    <a:pt x="11878" y="8262"/>
                    <a:pt x="11944" y="8241"/>
                  </a:cubicBezTo>
                  <a:lnTo>
                    <a:pt x="13085" y="9722"/>
                  </a:lnTo>
                  <a:cubicBezTo>
                    <a:pt x="13250" y="9936"/>
                    <a:pt x="13461" y="10025"/>
                    <a:pt x="13670" y="10025"/>
                  </a:cubicBezTo>
                  <a:cubicBezTo>
                    <a:pt x="14244" y="10025"/>
                    <a:pt x="14803" y="9354"/>
                    <a:pt x="14351" y="8765"/>
                  </a:cubicBezTo>
                  <a:lnTo>
                    <a:pt x="13209" y="7284"/>
                  </a:lnTo>
                  <a:cubicBezTo>
                    <a:pt x="13271" y="7191"/>
                    <a:pt x="13301" y="7068"/>
                    <a:pt x="13332" y="6975"/>
                  </a:cubicBezTo>
                  <a:cubicBezTo>
                    <a:pt x="13355" y="6588"/>
                    <a:pt x="13042" y="6302"/>
                    <a:pt x="12703" y="6302"/>
                  </a:cubicBezTo>
                  <a:cubicBezTo>
                    <a:pt x="12582" y="6302"/>
                    <a:pt x="12458" y="6339"/>
                    <a:pt x="12345" y="6420"/>
                  </a:cubicBezTo>
                  <a:lnTo>
                    <a:pt x="11974" y="5926"/>
                  </a:lnTo>
                  <a:cubicBezTo>
                    <a:pt x="12129" y="5741"/>
                    <a:pt x="12252" y="5494"/>
                    <a:pt x="12376" y="5278"/>
                  </a:cubicBezTo>
                  <a:cubicBezTo>
                    <a:pt x="12437" y="5113"/>
                    <a:pt x="12293" y="4990"/>
                    <a:pt x="12154" y="4990"/>
                  </a:cubicBezTo>
                  <a:cubicBezTo>
                    <a:pt x="12084" y="4990"/>
                    <a:pt x="12016" y="5021"/>
                    <a:pt x="11974" y="5093"/>
                  </a:cubicBezTo>
                  <a:cubicBezTo>
                    <a:pt x="11560" y="6059"/>
                    <a:pt x="10644" y="6572"/>
                    <a:pt x="9723" y="6572"/>
                  </a:cubicBezTo>
                  <a:cubicBezTo>
                    <a:pt x="8997" y="6572"/>
                    <a:pt x="8267" y="6253"/>
                    <a:pt x="7777" y="5586"/>
                  </a:cubicBezTo>
                  <a:cubicBezTo>
                    <a:pt x="6728" y="4259"/>
                    <a:pt x="7283" y="2315"/>
                    <a:pt x="8857" y="1760"/>
                  </a:cubicBezTo>
                  <a:cubicBezTo>
                    <a:pt x="9148" y="1653"/>
                    <a:pt x="9441" y="1604"/>
                    <a:pt x="9725" y="1604"/>
                  </a:cubicBezTo>
                  <a:cubicBezTo>
                    <a:pt x="11013" y="1604"/>
                    <a:pt x="12140" y="2617"/>
                    <a:pt x="12190" y="3982"/>
                  </a:cubicBezTo>
                  <a:cubicBezTo>
                    <a:pt x="12205" y="4097"/>
                    <a:pt x="12294" y="4152"/>
                    <a:pt x="12388" y="4152"/>
                  </a:cubicBezTo>
                  <a:cubicBezTo>
                    <a:pt x="12494" y="4152"/>
                    <a:pt x="12606" y="4082"/>
                    <a:pt x="12623" y="3951"/>
                  </a:cubicBezTo>
                  <a:cubicBezTo>
                    <a:pt x="12623" y="3889"/>
                    <a:pt x="12623" y="3858"/>
                    <a:pt x="12623" y="3796"/>
                  </a:cubicBezTo>
                  <a:cubicBezTo>
                    <a:pt x="13641" y="3766"/>
                    <a:pt x="14474" y="2932"/>
                    <a:pt x="14474" y="1883"/>
                  </a:cubicBezTo>
                  <a:cubicBezTo>
                    <a:pt x="14474" y="834"/>
                    <a:pt x="13641" y="0"/>
                    <a:pt x="12592" y="0"/>
                  </a:cubicBezTo>
                  <a:lnTo>
                    <a:pt x="3765" y="0"/>
                  </a:lnTo>
                  <a:cubicBezTo>
                    <a:pt x="3487" y="0"/>
                    <a:pt x="3487" y="432"/>
                    <a:pt x="3765" y="432"/>
                  </a:cubicBezTo>
                  <a:lnTo>
                    <a:pt x="12592" y="432"/>
                  </a:lnTo>
                  <a:cubicBezTo>
                    <a:pt x="13394" y="432"/>
                    <a:pt x="14042" y="1081"/>
                    <a:pt x="14042" y="1883"/>
                  </a:cubicBezTo>
                  <a:cubicBezTo>
                    <a:pt x="14042" y="2685"/>
                    <a:pt x="13394" y="3364"/>
                    <a:pt x="12592" y="3364"/>
                  </a:cubicBezTo>
                  <a:lnTo>
                    <a:pt x="12530" y="3364"/>
                  </a:lnTo>
                  <a:cubicBezTo>
                    <a:pt x="12437" y="2994"/>
                    <a:pt x="12252" y="2624"/>
                    <a:pt x="12005" y="2315"/>
                  </a:cubicBezTo>
                  <a:cubicBezTo>
                    <a:pt x="11419" y="1542"/>
                    <a:pt x="10572" y="1182"/>
                    <a:pt x="9731" y="1182"/>
                  </a:cubicBezTo>
                  <a:cubicBezTo>
                    <a:pt x="8489" y="1182"/>
                    <a:pt x="7263" y="1966"/>
                    <a:pt x="6913" y="3364"/>
                  </a:cubicBezTo>
                  <a:lnTo>
                    <a:pt x="1883" y="3364"/>
                  </a:lnTo>
                  <a:cubicBezTo>
                    <a:pt x="1080" y="3364"/>
                    <a:pt x="432" y="2685"/>
                    <a:pt x="432" y="1883"/>
                  </a:cubicBezTo>
                  <a:cubicBezTo>
                    <a:pt x="432" y="1081"/>
                    <a:pt x="1080" y="432"/>
                    <a:pt x="1883" y="432"/>
                  </a:cubicBezTo>
                  <a:lnTo>
                    <a:pt x="2438" y="432"/>
                  </a:lnTo>
                  <a:cubicBezTo>
                    <a:pt x="2716" y="432"/>
                    <a:pt x="2716" y="0"/>
                    <a:pt x="24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10" name="Google Shape;12410;p23"/>
            <p:cNvSpPr/>
            <p:nvPr/>
          </p:nvSpPr>
          <p:spPr>
            <a:xfrm>
              <a:off x="1027475" y="4239300"/>
              <a:ext cx="110350" cy="10825"/>
            </a:xfrm>
            <a:custGeom>
              <a:avLst/>
              <a:gdLst/>
              <a:ahLst/>
              <a:cxnLst/>
              <a:rect l="l" t="t" r="r" b="b"/>
              <a:pathLst>
                <a:path w="4414" h="433" extrusionOk="0">
                  <a:moveTo>
                    <a:pt x="217" y="1"/>
                  </a:moveTo>
                  <a:cubicBezTo>
                    <a:pt x="93" y="1"/>
                    <a:pt x="1" y="93"/>
                    <a:pt x="1" y="217"/>
                  </a:cubicBezTo>
                  <a:cubicBezTo>
                    <a:pt x="1" y="340"/>
                    <a:pt x="93" y="433"/>
                    <a:pt x="217" y="433"/>
                  </a:cubicBezTo>
                  <a:lnTo>
                    <a:pt x="4136" y="433"/>
                  </a:lnTo>
                  <a:cubicBezTo>
                    <a:pt x="4414" y="433"/>
                    <a:pt x="4414" y="1"/>
                    <a:pt x="41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411" name="Google Shape;12411;p23"/>
          <p:cNvGrpSpPr/>
          <p:nvPr/>
        </p:nvGrpSpPr>
        <p:grpSpPr>
          <a:xfrm>
            <a:off x="2501238" y="1777356"/>
            <a:ext cx="364200" cy="338750"/>
            <a:chOff x="7731450" y="3574225"/>
            <a:chExt cx="364200" cy="338750"/>
          </a:xfrm>
        </p:grpSpPr>
        <p:sp>
          <p:nvSpPr>
            <p:cNvPr id="12412" name="Google Shape;12412;p23"/>
            <p:cNvSpPr/>
            <p:nvPr/>
          </p:nvSpPr>
          <p:spPr>
            <a:xfrm>
              <a:off x="7940850" y="3673950"/>
              <a:ext cx="38275" cy="39575"/>
            </a:xfrm>
            <a:custGeom>
              <a:avLst/>
              <a:gdLst/>
              <a:ahLst/>
              <a:cxnLst/>
              <a:rect l="l" t="t" r="r" b="b"/>
              <a:pathLst>
                <a:path w="1531" h="1583" extrusionOk="0">
                  <a:moveTo>
                    <a:pt x="790" y="703"/>
                  </a:moveTo>
                  <a:lnTo>
                    <a:pt x="914" y="981"/>
                  </a:lnTo>
                  <a:lnTo>
                    <a:pt x="667" y="981"/>
                  </a:lnTo>
                  <a:lnTo>
                    <a:pt x="790" y="703"/>
                  </a:lnTo>
                  <a:close/>
                  <a:moveTo>
                    <a:pt x="790" y="1"/>
                  </a:moveTo>
                  <a:cubicBezTo>
                    <a:pt x="713" y="1"/>
                    <a:pt x="636" y="39"/>
                    <a:pt x="605" y="117"/>
                  </a:cubicBezTo>
                  <a:lnTo>
                    <a:pt x="80" y="1289"/>
                  </a:lnTo>
                  <a:cubicBezTo>
                    <a:pt x="1" y="1449"/>
                    <a:pt x="127" y="1582"/>
                    <a:pt x="259" y="1582"/>
                  </a:cubicBezTo>
                  <a:cubicBezTo>
                    <a:pt x="332" y="1582"/>
                    <a:pt x="407" y="1542"/>
                    <a:pt x="451" y="1444"/>
                  </a:cubicBezTo>
                  <a:lnTo>
                    <a:pt x="451" y="1413"/>
                  </a:lnTo>
                  <a:lnTo>
                    <a:pt x="1099" y="1413"/>
                  </a:lnTo>
                  <a:lnTo>
                    <a:pt x="1099" y="1444"/>
                  </a:lnTo>
                  <a:cubicBezTo>
                    <a:pt x="1146" y="1538"/>
                    <a:pt x="1229" y="1578"/>
                    <a:pt x="1307" y="1578"/>
                  </a:cubicBezTo>
                  <a:cubicBezTo>
                    <a:pt x="1331" y="1578"/>
                    <a:pt x="1355" y="1574"/>
                    <a:pt x="1377" y="1567"/>
                  </a:cubicBezTo>
                  <a:cubicBezTo>
                    <a:pt x="1500" y="1505"/>
                    <a:pt x="1531" y="1382"/>
                    <a:pt x="1500" y="1289"/>
                  </a:cubicBezTo>
                  <a:lnTo>
                    <a:pt x="975" y="117"/>
                  </a:lnTo>
                  <a:cubicBezTo>
                    <a:pt x="945" y="39"/>
                    <a:pt x="867" y="1"/>
                    <a:pt x="7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13" name="Google Shape;12413;p23"/>
            <p:cNvSpPr/>
            <p:nvPr/>
          </p:nvSpPr>
          <p:spPr>
            <a:xfrm>
              <a:off x="7988375" y="3673000"/>
              <a:ext cx="40900" cy="40150"/>
            </a:xfrm>
            <a:custGeom>
              <a:avLst/>
              <a:gdLst/>
              <a:ahLst/>
              <a:cxnLst/>
              <a:rect l="l" t="t" r="r" b="b"/>
              <a:pathLst>
                <a:path w="1636" h="1606" extrusionOk="0">
                  <a:moveTo>
                    <a:pt x="587" y="432"/>
                  </a:moveTo>
                  <a:cubicBezTo>
                    <a:pt x="957" y="556"/>
                    <a:pt x="957" y="1080"/>
                    <a:pt x="587" y="1173"/>
                  </a:cubicBezTo>
                  <a:lnTo>
                    <a:pt x="402" y="1173"/>
                  </a:lnTo>
                  <a:lnTo>
                    <a:pt x="402" y="432"/>
                  </a:lnTo>
                  <a:close/>
                  <a:moveTo>
                    <a:pt x="587" y="0"/>
                  </a:moveTo>
                  <a:lnTo>
                    <a:pt x="587" y="31"/>
                  </a:lnTo>
                  <a:lnTo>
                    <a:pt x="216" y="31"/>
                  </a:lnTo>
                  <a:cubicBezTo>
                    <a:pt x="93" y="31"/>
                    <a:pt x="0" y="124"/>
                    <a:pt x="0" y="216"/>
                  </a:cubicBezTo>
                  <a:lnTo>
                    <a:pt x="0" y="1389"/>
                  </a:lnTo>
                  <a:cubicBezTo>
                    <a:pt x="0" y="1512"/>
                    <a:pt x="93" y="1605"/>
                    <a:pt x="216" y="1605"/>
                  </a:cubicBezTo>
                  <a:lnTo>
                    <a:pt x="587" y="1605"/>
                  </a:lnTo>
                  <a:cubicBezTo>
                    <a:pt x="1636" y="1605"/>
                    <a:pt x="1636" y="0"/>
                    <a:pt x="5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14" name="Google Shape;12414;p23"/>
            <p:cNvSpPr/>
            <p:nvPr/>
          </p:nvSpPr>
          <p:spPr>
            <a:xfrm>
              <a:off x="7760775" y="3614350"/>
              <a:ext cx="282400" cy="10825"/>
            </a:xfrm>
            <a:custGeom>
              <a:avLst/>
              <a:gdLst/>
              <a:ahLst/>
              <a:cxnLst/>
              <a:rect l="l" t="t" r="r" b="b"/>
              <a:pathLst>
                <a:path w="11296" h="433" extrusionOk="0">
                  <a:moveTo>
                    <a:pt x="278" y="1"/>
                  </a:moveTo>
                  <a:cubicBezTo>
                    <a:pt x="0" y="1"/>
                    <a:pt x="0" y="433"/>
                    <a:pt x="278" y="433"/>
                  </a:cubicBezTo>
                  <a:lnTo>
                    <a:pt x="11079" y="433"/>
                  </a:lnTo>
                  <a:cubicBezTo>
                    <a:pt x="11203" y="433"/>
                    <a:pt x="11296" y="340"/>
                    <a:pt x="11296" y="217"/>
                  </a:cubicBezTo>
                  <a:cubicBezTo>
                    <a:pt x="11296" y="93"/>
                    <a:pt x="11203" y="1"/>
                    <a:pt x="110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15" name="Google Shape;12415;p23"/>
            <p:cNvSpPr/>
            <p:nvPr/>
          </p:nvSpPr>
          <p:spPr>
            <a:xfrm>
              <a:off x="7760775" y="3643675"/>
              <a:ext cx="145825" cy="10825"/>
            </a:xfrm>
            <a:custGeom>
              <a:avLst/>
              <a:gdLst/>
              <a:ahLst/>
              <a:cxnLst/>
              <a:rect l="l" t="t" r="r" b="b"/>
              <a:pathLst>
                <a:path w="5833" h="433" extrusionOk="0">
                  <a:moveTo>
                    <a:pt x="278" y="1"/>
                  </a:moveTo>
                  <a:cubicBezTo>
                    <a:pt x="0" y="1"/>
                    <a:pt x="0" y="433"/>
                    <a:pt x="278" y="433"/>
                  </a:cubicBezTo>
                  <a:lnTo>
                    <a:pt x="5555" y="433"/>
                  </a:lnTo>
                  <a:cubicBezTo>
                    <a:pt x="5833" y="433"/>
                    <a:pt x="5833" y="1"/>
                    <a:pt x="55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16" name="Google Shape;12416;p23"/>
            <p:cNvSpPr/>
            <p:nvPr/>
          </p:nvSpPr>
          <p:spPr>
            <a:xfrm>
              <a:off x="7760775" y="3673000"/>
              <a:ext cx="145825" cy="10825"/>
            </a:xfrm>
            <a:custGeom>
              <a:avLst/>
              <a:gdLst/>
              <a:ahLst/>
              <a:cxnLst/>
              <a:rect l="l" t="t" r="r" b="b"/>
              <a:pathLst>
                <a:path w="5833" h="433" extrusionOk="0">
                  <a:moveTo>
                    <a:pt x="278" y="0"/>
                  </a:moveTo>
                  <a:cubicBezTo>
                    <a:pt x="0" y="0"/>
                    <a:pt x="0" y="432"/>
                    <a:pt x="278" y="432"/>
                  </a:cubicBezTo>
                  <a:lnTo>
                    <a:pt x="5555" y="432"/>
                  </a:lnTo>
                  <a:cubicBezTo>
                    <a:pt x="5833" y="432"/>
                    <a:pt x="5833" y="0"/>
                    <a:pt x="55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17" name="Google Shape;12417;p23"/>
            <p:cNvSpPr/>
            <p:nvPr/>
          </p:nvSpPr>
          <p:spPr>
            <a:xfrm>
              <a:off x="7760775" y="3702325"/>
              <a:ext cx="145825" cy="10825"/>
            </a:xfrm>
            <a:custGeom>
              <a:avLst/>
              <a:gdLst/>
              <a:ahLst/>
              <a:cxnLst/>
              <a:rect l="l" t="t" r="r" b="b"/>
              <a:pathLst>
                <a:path w="5833" h="433" extrusionOk="0">
                  <a:moveTo>
                    <a:pt x="278" y="0"/>
                  </a:moveTo>
                  <a:cubicBezTo>
                    <a:pt x="0" y="0"/>
                    <a:pt x="0" y="432"/>
                    <a:pt x="278" y="432"/>
                  </a:cubicBezTo>
                  <a:lnTo>
                    <a:pt x="5555" y="432"/>
                  </a:lnTo>
                  <a:cubicBezTo>
                    <a:pt x="5833" y="432"/>
                    <a:pt x="5833" y="0"/>
                    <a:pt x="55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18" name="Google Shape;12418;p23"/>
            <p:cNvSpPr/>
            <p:nvPr/>
          </p:nvSpPr>
          <p:spPr>
            <a:xfrm>
              <a:off x="7760775" y="3731625"/>
              <a:ext cx="145825" cy="10825"/>
            </a:xfrm>
            <a:custGeom>
              <a:avLst/>
              <a:gdLst/>
              <a:ahLst/>
              <a:cxnLst/>
              <a:rect l="l" t="t" r="r" b="b"/>
              <a:pathLst>
                <a:path w="5833" h="433" extrusionOk="0">
                  <a:moveTo>
                    <a:pt x="278" y="1"/>
                  </a:moveTo>
                  <a:cubicBezTo>
                    <a:pt x="0" y="1"/>
                    <a:pt x="0" y="433"/>
                    <a:pt x="278" y="433"/>
                  </a:cubicBezTo>
                  <a:lnTo>
                    <a:pt x="5555" y="433"/>
                  </a:lnTo>
                  <a:cubicBezTo>
                    <a:pt x="5833" y="433"/>
                    <a:pt x="5833" y="1"/>
                    <a:pt x="55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19" name="Google Shape;12419;p23"/>
            <p:cNvSpPr/>
            <p:nvPr/>
          </p:nvSpPr>
          <p:spPr>
            <a:xfrm>
              <a:off x="7731450" y="3574225"/>
              <a:ext cx="364200" cy="338750"/>
            </a:xfrm>
            <a:custGeom>
              <a:avLst/>
              <a:gdLst/>
              <a:ahLst/>
              <a:cxnLst/>
              <a:rect l="l" t="t" r="r" b="b"/>
              <a:pathLst>
                <a:path w="14568" h="13550" extrusionOk="0">
                  <a:moveTo>
                    <a:pt x="12036" y="3211"/>
                  </a:moveTo>
                  <a:lnTo>
                    <a:pt x="12036" y="5957"/>
                  </a:lnTo>
                  <a:cubicBezTo>
                    <a:pt x="12020" y="5955"/>
                    <a:pt x="12005" y="5953"/>
                    <a:pt x="11989" y="5953"/>
                  </a:cubicBezTo>
                  <a:cubicBezTo>
                    <a:pt x="11826" y="5953"/>
                    <a:pt x="11697" y="6097"/>
                    <a:pt x="11697" y="6266"/>
                  </a:cubicBezTo>
                  <a:lnTo>
                    <a:pt x="11697" y="6328"/>
                  </a:lnTo>
                  <a:lnTo>
                    <a:pt x="8055" y="6297"/>
                  </a:lnTo>
                  <a:lnTo>
                    <a:pt x="8055" y="3211"/>
                  </a:lnTo>
                  <a:close/>
                  <a:moveTo>
                    <a:pt x="12129" y="6482"/>
                  </a:moveTo>
                  <a:lnTo>
                    <a:pt x="13826" y="7716"/>
                  </a:lnTo>
                  <a:lnTo>
                    <a:pt x="12901" y="7716"/>
                  </a:lnTo>
                  <a:cubicBezTo>
                    <a:pt x="12808" y="7716"/>
                    <a:pt x="12715" y="7778"/>
                    <a:pt x="12654" y="7871"/>
                  </a:cubicBezTo>
                  <a:lnTo>
                    <a:pt x="12129" y="8581"/>
                  </a:lnTo>
                  <a:lnTo>
                    <a:pt x="12129" y="6482"/>
                  </a:lnTo>
                  <a:close/>
                  <a:moveTo>
                    <a:pt x="13425" y="8148"/>
                  </a:moveTo>
                  <a:lnTo>
                    <a:pt x="13425" y="9383"/>
                  </a:lnTo>
                  <a:cubicBezTo>
                    <a:pt x="13425" y="9815"/>
                    <a:pt x="13086" y="10154"/>
                    <a:pt x="12654" y="10154"/>
                  </a:cubicBezTo>
                  <a:lnTo>
                    <a:pt x="1173" y="10154"/>
                  </a:lnTo>
                  <a:cubicBezTo>
                    <a:pt x="741" y="10154"/>
                    <a:pt x="402" y="9815"/>
                    <a:pt x="402" y="9383"/>
                  </a:cubicBezTo>
                  <a:lnTo>
                    <a:pt x="402" y="8241"/>
                  </a:lnTo>
                  <a:lnTo>
                    <a:pt x="11697" y="8241"/>
                  </a:lnTo>
                  <a:lnTo>
                    <a:pt x="11697" y="8920"/>
                  </a:lnTo>
                  <a:cubicBezTo>
                    <a:pt x="11697" y="9115"/>
                    <a:pt x="11858" y="9237"/>
                    <a:pt x="12023" y="9237"/>
                  </a:cubicBezTo>
                  <a:cubicBezTo>
                    <a:pt x="12118" y="9237"/>
                    <a:pt x="12215" y="9196"/>
                    <a:pt x="12283" y="9105"/>
                  </a:cubicBezTo>
                  <a:lnTo>
                    <a:pt x="12962" y="8148"/>
                  </a:lnTo>
                  <a:close/>
                  <a:moveTo>
                    <a:pt x="7932" y="10587"/>
                  </a:moveTo>
                  <a:lnTo>
                    <a:pt x="7932" y="12161"/>
                  </a:lnTo>
                  <a:lnTo>
                    <a:pt x="5926" y="12161"/>
                  </a:lnTo>
                  <a:lnTo>
                    <a:pt x="5926" y="10587"/>
                  </a:lnTo>
                  <a:close/>
                  <a:moveTo>
                    <a:pt x="1173" y="1"/>
                  </a:moveTo>
                  <a:cubicBezTo>
                    <a:pt x="525" y="32"/>
                    <a:pt x="0" y="556"/>
                    <a:pt x="0" y="1174"/>
                  </a:cubicBezTo>
                  <a:lnTo>
                    <a:pt x="0" y="9383"/>
                  </a:lnTo>
                  <a:cubicBezTo>
                    <a:pt x="0" y="10031"/>
                    <a:pt x="525" y="10556"/>
                    <a:pt x="1173" y="10556"/>
                  </a:cubicBezTo>
                  <a:lnTo>
                    <a:pt x="5525" y="10556"/>
                  </a:lnTo>
                  <a:lnTo>
                    <a:pt x="5525" y="12130"/>
                  </a:lnTo>
                  <a:lnTo>
                    <a:pt x="4352" y="12130"/>
                  </a:lnTo>
                  <a:cubicBezTo>
                    <a:pt x="3488" y="12191"/>
                    <a:pt x="3488" y="13488"/>
                    <a:pt x="4352" y="13549"/>
                  </a:cubicBezTo>
                  <a:lnTo>
                    <a:pt x="8117" y="13549"/>
                  </a:lnTo>
                  <a:cubicBezTo>
                    <a:pt x="8395" y="13549"/>
                    <a:pt x="8395" y="13148"/>
                    <a:pt x="8117" y="13148"/>
                  </a:cubicBezTo>
                  <a:lnTo>
                    <a:pt x="4352" y="13148"/>
                  </a:lnTo>
                  <a:cubicBezTo>
                    <a:pt x="4012" y="13086"/>
                    <a:pt x="4012" y="12593"/>
                    <a:pt x="4352" y="12562"/>
                  </a:cubicBezTo>
                  <a:lnTo>
                    <a:pt x="9506" y="12562"/>
                  </a:lnTo>
                  <a:cubicBezTo>
                    <a:pt x="9845" y="12593"/>
                    <a:pt x="9845" y="13086"/>
                    <a:pt x="9506" y="13148"/>
                  </a:cubicBezTo>
                  <a:lnTo>
                    <a:pt x="9351" y="13148"/>
                  </a:lnTo>
                  <a:cubicBezTo>
                    <a:pt x="9074" y="13148"/>
                    <a:pt x="9074" y="13549"/>
                    <a:pt x="9351" y="13549"/>
                  </a:cubicBezTo>
                  <a:lnTo>
                    <a:pt x="9506" y="13549"/>
                  </a:lnTo>
                  <a:cubicBezTo>
                    <a:pt x="10370" y="13488"/>
                    <a:pt x="10370" y="12191"/>
                    <a:pt x="9506" y="12130"/>
                  </a:cubicBezTo>
                  <a:lnTo>
                    <a:pt x="8333" y="12130"/>
                  </a:lnTo>
                  <a:lnTo>
                    <a:pt x="8333" y="10556"/>
                  </a:lnTo>
                  <a:lnTo>
                    <a:pt x="12685" y="10556"/>
                  </a:lnTo>
                  <a:cubicBezTo>
                    <a:pt x="13333" y="10556"/>
                    <a:pt x="13857" y="10031"/>
                    <a:pt x="13857" y="9383"/>
                  </a:cubicBezTo>
                  <a:lnTo>
                    <a:pt x="13857" y="8118"/>
                  </a:lnTo>
                  <a:lnTo>
                    <a:pt x="14135" y="8118"/>
                  </a:lnTo>
                  <a:cubicBezTo>
                    <a:pt x="14444" y="8118"/>
                    <a:pt x="14567" y="7747"/>
                    <a:pt x="14320" y="7562"/>
                  </a:cubicBezTo>
                  <a:lnTo>
                    <a:pt x="14320" y="7562"/>
                  </a:lnTo>
                  <a:lnTo>
                    <a:pt x="14320" y="7593"/>
                  </a:lnTo>
                  <a:lnTo>
                    <a:pt x="13857" y="7223"/>
                  </a:lnTo>
                  <a:lnTo>
                    <a:pt x="13857" y="1205"/>
                  </a:lnTo>
                  <a:cubicBezTo>
                    <a:pt x="13857" y="556"/>
                    <a:pt x="13333" y="32"/>
                    <a:pt x="12685" y="32"/>
                  </a:cubicBezTo>
                  <a:lnTo>
                    <a:pt x="3056" y="32"/>
                  </a:lnTo>
                  <a:cubicBezTo>
                    <a:pt x="2778" y="32"/>
                    <a:pt x="2778" y="464"/>
                    <a:pt x="3056" y="464"/>
                  </a:cubicBezTo>
                  <a:lnTo>
                    <a:pt x="12685" y="464"/>
                  </a:lnTo>
                  <a:cubicBezTo>
                    <a:pt x="13117" y="464"/>
                    <a:pt x="13456" y="803"/>
                    <a:pt x="13456" y="1235"/>
                  </a:cubicBezTo>
                  <a:lnTo>
                    <a:pt x="13456" y="6914"/>
                  </a:lnTo>
                  <a:lnTo>
                    <a:pt x="12469" y="6173"/>
                  </a:lnTo>
                  <a:cubicBezTo>
                    <a:pt x="12469" y="6173"/>
                    <a:pt x="12469" y="6142"/>
                    <a:pt x="12469" y="6142"/>
                  </a:cubicBezTo>
                  <a:lnTo>
                    <a:pt x="12469" y="2995"/>
                  </a:lnTo>
                  <a:cubicBezTo>
                    <a:pt x="12469" y="2871"/>
                    <a:pt x="12376" y="2779"/>
                    <a:pt x="12252" y="2779"/>
                  </a:cubicBezTo>
                  <a:lnTo>
                    <a:pt x="7839" y="2779"/>
                  </a:lnTo>
                  <a:cubicBezTo>
                    <a:pt x="7716" y="2779"/>
                    <a:pt x="7623" y="2871"/>
                    <a:pt x="7623" y="2995"/>
                  </a:cubicBezTo>
                  <a:lnTo>
                    <a:pt x="7623" y="6513"/>
                  </a:lnTo>
                  <a:cubicBezTo>
                    <a:pt x="7623" y="6636"/>
                    <a:pt x="7716" y="6729"/>
                    <a:pt x="7839" y="6729"/>
                  </a:cubicBezTo>
                  <a:lnTo>
                    <a:pt x="11697" y="6729"/>
                  </a:lnTo>
                  <a:lnTo>
                    <a:pt x="11697" y="7809"/>
                  </a:lnTo>
                  <a:lnTo>
                    <a:pt x="402" y="7809"/>
                  </a:lnTo>
                  <a:lnTo>
                    <a:pt x="402" y="1205"/>
                  </a:lnTo>
                  <a:cubicBezTo>
                    <a:pt x="402" y="772"/>
                    <a:pt x="741" y="433"/>
                    <a:pt x="1173" y="433"/>
                  </a:cubicBezTo>
                  <a:lnTo>
                    <a:pt x="1883" y="433"/>
                  </a:lnTo>
                  <a:cubicBezTo>
                    <a:pt x="2161" y="433"/>
                    <a:pt x="2161" y="1"/>
                    <a:pt x="18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420" name="Google Shape;12420;p23"/>
          <p:cNvGrpSpPr/>
          <p:nvPr/>
        </p:nvGrpSpPr>
        <p:grpSpPr>
          <a:xfrm>
            <a:off x="3248956" y="1765793"/>
            <a:ext cx="317900" cy="361875"/>
            <a:chOff x="3275000" y="4141325"/>
            <a:chExt cx="317900" cy="361875"/>
          </a:xfrm>
        </p:grpSpPr>
        <p:sp>
          <p:nvSpPr>
            <p:cNvPr id="12421" name="Google Shape;12421;p23"/>
            <p:cNvSpPr/>
            <p:nvPr/>
          </p:nvSpPr>
          <p:spPr>
            <a:xfrm>
              <a:off x="3520025" y="4162925"/>
              <a:ext cx="11925" cy="8175"/>
            </a:xfrm>
            <a:custGeom>
              <a:avLst/>
              <a:gdLst/>
              <a:ahLst/>
              <a:cxnLst/>
              <a:rect l="l" t="t" r="r" b="b"/>
              <a:pathLst>
                <a:path w="477" h="327" extrusionOk="0">
                  <a:moveTo>
                    <a:pt x="260" y="1"/>
                  </a:moveTo>
                  <a:cubicBezTo>
                    <a:pt x="0" y="1"/>
                    <a:pt x="265" y="326"/>
                    <a:pt x="403" y="326"/>
                  </a:cubicBezTo>
                  <a:cubicBezTo>
                    <a:pt x="446" y="326"/>
                    <a:pt x="476" y="296"/>
                    <a:pt x="476" y="217"/>
                  </a:cubicBezTo>
                  <a:cubicBezTo>
                    <a:pt x="476" y="93"/>
                    <a:pt x="384" y="1"/>
                    <a:pt x="2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22" name="Google Shape;12422;p23"/>
            <p:cNvSpPr/>
            <p:nvPr/>
          </p:nvSpPr>
          <p:spPr>
            <a:xfrm>
              <a:off x="3336725" y="4162925"/>
              <a:ext cx="83350" cy="10825"/>
            </a:xfrm>
            <a:custGeom>
              <a:avLst/>
              <a:gdLst/>
              <a:ahLst/>
              <a:cxnLst/>
              <a:rect l="l" t="t" r="r" b="b"/>
              <a:pathLst>
                <a:path w="3334" h="433" extrusionOk="0">
                  <a:moveTo>
                    <a:pt x="216" y="1"/>
                  </a:moveTo>
                  <a:cubicBezTo>
                    <a:pt x="93" y="1"/>
                    <a:pt x="0" y="93"/>
                    <a:pt x="0" y="217"/>
                  </a:cubicBezTo>
                  <a:cubicBezTo>
                    <a:pt x="0" y="340"/>
                    <a:pt x="93" y="433"/>
                    <a:pt x="216" y="433"/>
                  </a:cubicBezTo>
                  <a:lnTo>
                    <a:pt x="3117" y="433"/>
                  </a:lnTo>
                  <a:cubicBezTo>
                    <a:pt x="3241" y="433"/>
                    <a:pt x="3333" y="340"/>
                    <a:pt x="3333" y="217"/>
                  </a:cubicBezTo>
                  <a:cubicBezTo>
                    <a:pt x="3333" y="93"/>
                    <a:pt x="3241"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23" name="Google Shape;12423;p23"/>
            <p:cNvSpPr/>
            <p:nvPr/>
          </p:nvSpPr>
          <p:spPr>
            <a:xfrm>
              <a:off x="3342125" y="4216150"/>
              <a:ext cx="185200" cy="73325"/>
            </a:xfrm>
            <a:custGeom>
              <a:avLst/>
              <a:gdLst/>
              <a:ahLst/>
              <a:cxnLst/>
              <a:rect l="l" t="t" r="r" b="b"/>
              <a:pathLst>
                <a:path w="7408" h="2933" extrusionOk="0">
                  <a:moveTo>
                    <a:pt x="7006" y="433"/>
                  </a:moveTo>
                  <a:lnTo>
                    <a:pt x="6975" y="2532"/>
                  </a:lnTo>
                  <a:lnTo>
                    <a:pt x="432" y="2532"/>
                  </a:lnTo>
                  <a:lnTo>
                    <a:pt x="432" y="433"/>
                  </a:lnTo>
                  <a:close/>
                  <a:moveTo>
                    <a:pt x="216" y="1"/>
                  </a:moveTo>
                  <a:cubicBezTo>
                    <a:pt x="93" y="1"/>
                    <a:pt x="0" y="94"/>
                    <a:pt x="0" y="217"/>
                  </a:cubicBezTo>
                  <a:lnTo>
                    <a:pt x="0" y="2717"/>
                  </a:lnTo>
                  <a:cubicBezTo>
                    <a:pt x="0" y="2840"/>
                    <a:pt x="93" y="2933"/>
                    <a:pt x="216" y="2933"/>
                  </a:cubicBezTo>
                  <a:lnTo>
                    <a:pt x="7191" y="2933"/>
                  </a:lnTo>
                  <a:cubicBezTo>
                    <a:pt x="7314" y="2933"/>
                    <a:pt x="7407" y="2840"/>
                    <a:pt x="7407" y="2717"/>
                  </a:cubicBezTo>
                  <a:lnTo>
                    <a:pt x="7407" y="217"/>
                  </a:lnTo>
                  <a:cubicBezTo>
                    <a:pt x="7407" y="94"/>
                    <a:pt x="7314" y="1"/>
                    <a:pt x="7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24" name="Google Shape;12424;p23"/>
            <p:cNvSpPr/>
            <p:nvPr/>
          </p:nvSpPr>
          <p:spPr>
            <a:xfrm>
              <a:off x="3339800" y="4311825"/>
              <a:ext cx="189050" cy="10075"/>
            </a:xfrm>
            <a:custGeom>
              <a:avLst/>
              <a:gdLst/>
              <a:ahLst/>
              <a:cxnLst/>
              <a:rect l="l" t="t" r="r" b="b"/>
              <a:pathLst>
                <a:path w="7562" h="403" extrusionOk="0">
                  <a:moveTo>
                    <a:pt x="278" y="1"/>
                  </a:moveTo>
                  <a:cubicBezTo>
                    <a:pt x="1" y="1"/>
                    <a:pt x="1" y="402"/>
                    <a:pt x="278" y="402"/>
                  </a:cubicBezTo>
                  <a:lnTo>
                    <a:pt x="7253" y="402"/>
                  </a:lnTo>
                  <a:cubicBezTo>
                    <a:pt x="7562" y="402"/>
                    <a:pt x="7562" y="1"/>
                    <a:pt x="7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25" name="Google Shape;12425;p23"/>
            <p:cNvSpPr/>
            <p:nvPr/>
          </p:nvSpPr>
          <p:spPr>
            <a:xfrm>
              <a:off x="3339800" y="4341150"/>
              <a:ext cx="189050" cy="10825"/>
            </a:xfrm>
            <a:custGeom>
              <a:avLst/>
              <a:gdLst/>
              <a:ahLst/>
              <a:cxnLst/>
              <a:rect l="l" t="t" r="r" b="b"/>
              <a:pathLst>
                <a:path w="7562" h="433" extrusionOk="0">
                  <a:moveTo>
                    <a:pt x="278" y="1"/>
                  </a:moveTo>
                  <a:cubicBezTo>
                    <a:pt x="1" y="1"/>
                    <a:pt x="1" y="433"/>
                    <a:pt x="278" y="433"/>
                  </a:cubicBezTo>
                  <a:lnTo>
                    <a:pt x="7253" y="433"/>
                  </a:lnTo>
                  <a:cubicBezTo>
                    <a:pt x="7562" y="433"/>
                    <a:pt x="7562" y="1"/>
                    <a:pt x="7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26" name="Google Shape;12426;p23"/>
            <p:cNvSpPr/>
            <p:nvPr/>
          </p:nvSpPr>
          <p:spPr>
            <a:xfrm>
              <a:off x="3275000" y="4141325"/>
              <a:ext cx="317900" cy="361875"/>
            </a:xfrm>
            <a:custGeom>
              <a:avLst/>
              <a:gdLst/>
              <a:ahLst/>
              <a:cxnLst/>
              <a:rect l="l" t="t" r="r" b="b"/>
              <a:pathLst>
                <a:path w="12716" h="14475" extrusionOk="0">
                  <a:moveTo>
                    <a:pt x="2386" y="430"/>
                  </a:moveTo>
                  <a:cubicBezTo>
                    <a:pt x="2403" y="430"/>
                    <a:pt x="2421" y="431"/>
                    <a:pt x="2438" y="432"/>
                  </a:cubicBezTo>
                  <a:lnTo>
                    <a:pt x="10308" y="432"/>
                  </a:lnTo>
                  <a:cubicBezTo>
                    <a:pt x="10586" y="432"/>
                    <a:pt x="10833" y="648"/>
                    <a:pt x="10802" y="926"/>
                  </a:cubicBezTo>
                  <a:lnTo>
                    <a:pt x="10802" y="1760"/>
                  </a:lnTo>
                  <a:lnTo>
                    <a:pt x="1914" y="1760"/>
                  </a:lnTo>
                  <a:lnTo>
                    <a:pt x="1914" y="926"/>
                  </a:lnTo>
                  <a:cubicBezTo>
                    <a:pt x="1914" y="664"/>
                    <a:pt x="2106" y="430"/>
                    <a:pt x="2386" y="430"/>
                  </a:cubicBezTo>
                  <a:close/>
                  <a:moveTo>
                    <a:pt x="1482" y="6728"/>
                  </a:moveTo>
                  <a:lnTo>
                    <a:pt x="1482" y="8487"/>
                  </a:lnTo>
                  <a:lnTo>
                    <a:pt x="587" y="7932"/>
                  </a:lnTo>
                  <a:cubicBezTo>
                    <a:pt x="617" y="7839"/>
                    <a:pt x="679" y="7716"/>
                    <a:pt x="772" y="7654"/>
                  </a:cubicBezTo>
                  <a:lnTo>
                    <a:pt x="1482" y="6728"/>
                  </a:lnTo>
                  <a:close/>
                  <a:moveTo>
                    <a:pt x="11234" y="6728"/>
                  </a:moveTo>
                  <a:lnTo>
                    <a:pt x="11975" y="7654"/>
                  </a:lnTo>
                  <a:cubicBezTo>
                    <a:pt x="12067" y="7716"/>
                    <a:pt x="12098" y="7808"/>
                    <a:pt x="12160" y="7932"/>
                  </a:cubicBezTo>
                  <a:lnTo>
                    <a:pt x="11234" y="8487"/>
                  </a:lnTo>
                  <a:lnTo>
                    <a:pt x="11234" y="6728"/>
                  </a:lnTo>
                  <a:close/>
                  <a:moveTo>
                    <a:pt x="9444" y="9598"/>
                  </a:moveTo>
                  <a:lnTo>
                    <a:pt x="8240" y="10370"/>
                  </a:lnTo>
                  <a:lnTo>
                    <a:pt x="4506" y="10370"/>
                  </a:lnTo>
                  <a:lnTo>
                    <a:pt x="3272" y="9598"/>
                  </a:lnTo>
                  <a:close/>
                  <a:moveTo>
                    <a:pt x="7561" y="10802"/>
                  </a:moveTo>
                  <a:lnTo>
                    <a:pt x="6389" y="11543"/>
                  </a:lnTo>
                  <a:lnTo>
                    <a:pt x="5185" y="10802"/>
                  </a:lnTo>
                  <a:close/>
                  <a:moveTo>
                    <a:pt x="2438" y="0"/>
                  </a:moveTo>
                  <a:cubicBezTo>
                    <a:pt x="1914" y="0"/>
                    <a:pt x="1482" y="432"/>
                    <a:pt x="1482" y="957"/>
                  </a:cubicBezTo>
                  <a:lnTo>
                    <a:pt x="1482" y="6080"/>
                  </a:lnTo>
                  <a:lnTo>
                    <a:pt x="432" y="7376"/>
                  </a:lnTo>
                  <a:cubicBezTo>
                    <a:pt x="154" y="7685"/>
                    <a:pt x="31" y="8086"/>
                    <a:pt x="31" y="8487"/>
                  </a:cubicBezTo>
                  <a:lnTo>
                    <a:pt x="31" y="11296"/>
                  </a:lnTo>
                  <a:cubicBezTo>
                    <a:pt x="31" y="11450"/>
                    <a:pt x="139" y="11527"/>
                    <a:pt x="247" y="11527"/>
                  </a:cubicBezTo>
                  <a:cubicBezTo>
                    <a:pt x="355" y="11527"/>
                    <a:pt x="463" y="11450"/>
                    <a:pt x="463" y="11296"/>
                  </a:cubicBezTo>
                  <a:lnTo>
                    <a:pt x="463" y="8518"/>
                  </a:lnTo>
                  <a:lnTo>
                    <a:pt x="463" y="8364"/>
                  </a:lnTo>
                  <a:lnTo>
                    <a:pt x="6265" y="11975"/>
                  </a:lnTo>
                  <a:cubicBezTo>
                    <a:pt x="6296" y="12006"/>
                    <a:pt x="6335" y="12021"/>
                    <a:pt x="6373" y="12021"/>
                  </a:cubicBezTo>
                  <a:cubicBezTo>
                    <a:pt x="6412" y="12021"/>
                    <a:pt x="6450" y="12006"/>
                    <a:pt x="6481" y="11975"/>
                  </a:cubicBezTo>
                  <a:lnTo>
                    <a:pt x="12283" y="8364"/>
                  </a:lnTo>
                  <a:cubicBezTo>
                    <a:pt x="12283" y="8426"/>
                    <a:pt x="12283" y="8457"/>
                    <a:pt x="12283" y="8518"/>
                  </a:cubicBezTo>
                  <a:lnTo>
                    <a:pt x="12283" y="13148"/>
                  </a:lnTo>
                  <a:cubicBezTo>
                    <a:pt x="12283" y="13641"/>
                    <a:pt x="11882" y="14043"/>
                    <a:pt x="11357" y="14043"/>
                  </a:cubicBezTo>
                  <a:lnTo>
                    <a:pt x="1327" y="14043"/>
                  </a:lnTo>
                  <a:cubicBezTo>
                    <a:pt x="833" y="14043"/>
                    <a:pt x="432" y="13641"/>
                    <a:pt x="432" y="13148"/>
                  </a:cubicBezTo>
                  <a:lnTo>
                    <a:pt x="432" y="12623"/>
                  </a:lnTo>
                  <a:cubicBezTo>
                    <a:pt x="432" y="12484"/>
                    <a:pt x="324" y="12415"/>
                    <a:pt x="216" y="12415"/>
                  </a:cubicBezTo>
                  <a:cubicBezTo>
                    <a:pt x="108" y="12415"/>
                    <a:pt x="0" y="12484"/>
                    <a:pt x="0" y="12623"/>
                  </a:cubicBezTo>
                  <a:lnTo>
                    <a:pt x="0" y="13148"/>
                  </a:lnTo>
                  <a:cubicBezTo>
                    <a:pt x="31" y="13888"/>
                    <a:pt x="617" y="14475"/>
                    <a:pt x="1327" y="14475"/>
                  </a:cubicBezTo>
                  <a:lnTo>
                    <a:pt x="11357" y="14475"/>
                  </a:lnTo>
                  <a:cubicBezTo>
                    <a:pt x="12098" y="14475"/>
                    <a:pt x="12684" y="13888"/>
                    <a:pt x="12684" y="13148"/>
                  </a:cubicBezTo>
                  <a:lnTo>
                    <a:pt x="12684" y="8518"/>
                  </a:lnTo>
                  <a:cubicBezTo>
                    <a:pt x="12715" y="8117"/>
                    <a:pt x="12561" y="7716"/>
                    <a:pt x="12314" y="7407"/>
                  </a:cubicBezTo>
                  <a:lnTo>
                    <a:pt x="12314" y="7376"/>
                  </a:lnTo>
                  <a:lnTo>
                    <a:pt x="11234" y="6049"/>
                  </a:lnTo>
                  <a:lnTo>
                    <a:pt x="11234" y="5185"/>
                  </a:lnTo>
                  <a:cubicBezTo>
                    <a:pt x="11234" y="5031"/>
                    <a:pt x="11126" y="4954"/>
                    <a:pt x="11018" y="4954"/>
                  </a:cubicBezTo>
                  <a:cubicBezTo>
                    <a:pt x="10910" y="4954"/>
                    <a:pt x="10802" y="5031"/>
                    <a:pt x="10802" y="5185"/>
                  </a:cubicBezTo>
                  <a:lnTo>
                    <a:pt x="10802" y="8734"/>
                  </a:lnTo>
                  <a:lnTo>
                    <a:pt x="10030" y="9259"/>
                  </a:lnTo>
                  <a:cubicBezTo>
                    <a:pt x="9969" y="9197"/>
                    <a:pt x="9907" y="9166"/>
                    <a:pt x="9845" y="9166"/>
                  </a:cubicBezTo>
                  <a:lnTo>
                    <a:pt x="2870" y="9166"/>
                  </a:lnTo>
                  <a:cubicBezTo>
                    <a:pt x="2809" y="9166"/>
                    <a:pt x="2747" y="9197"/>
                    <a:pt x="2716" y="9259"/>
                  </a:cubicBezTo>
                  <a:lnTo>
                    <a:pt x="1914" y="8734"/>
                  </a:lnTo>
                  <a:lnTo>
                    <a:pt x="1914" y="2161"/>
                  </a:lnTo>
                  <a:lnTo>
                    <a:pt x="10833" y="2161"/>
                  </a:lnTo>
                  <a:lnTo>
                    <a:pt x="10833" y="3889"/>
                  </a:lnTo>
                  <a:cubicBezTo>
                    <a:pt x="10833" y="4028"/>
                    <a:pt x="10941" y="4097"/>
                    <a:pt x="11049" y="4097"/>
                  </a:cubicBezTo>
                  <a:cubicBezTo>
                    <a:pt x="11157" y="4097"/>
                    <a:pt x="11265" y="4028"/>
                    <a:pt x="11265" y="3889"/>
                  </a:cubicBezTo>
                  <a:lnTo>
                    <a:pt x="11265" y="957"/>
                  </a:lnTo>
                  <a:cubicBezTo>
                    <a:pt x="11265" y="432"/>
                    <a:pt x="10833" y="0"/>
                    <a:pt x="103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427" name="Google Shape;12427;p23"/>
          <p:cNvGrpSpPr/>
          <p:nvPr/>
        </p:nvGrpSpPr>
        <p:grpSpPr>
          <a:xfrm>
            <a:off x="5484394" y="1765781"/>
            <a:ext cx="361875" cy="361900"/>
            <a:chOff x="6250075" y="3563425"/>
            <a:chExt cx="361875" cy="361900"/>
          </a:xfrm>
        </p:grpSpPr>
        <p:sp>
          <p:nvSpPr>
            <p:cNvPr id="12428" name="Google Shape;12428;p23"/>
            <p:cNvSpPr/>
            <p:nvPr/>
          </p:nvSpPr>
          <p:spPr>
            <a:xfrm>
              <a:off x="6309050" y="3728950"/>
              <a:ext cx="126650" cy="94125"/>
            </a:xfrm>
            <a:custGeom>
              <a:avLst/>
              <a:gdLst/>
              <a:ahLst/>
              <a:cxnLst/>
              <a:rect l="l" t="t" r="r" b="b"/>
              <a:pathLst>
                <a:path w="5066" h="3765" extrusionOk="0">
                  <a:moveTo>
                    <a:pt x="2543" y="439"/>
                  </a:moveTo>
                  <a:cubicBezTo>
                    <a:pt x="2840" y="439"/>
                    <a:pt x="3135" y="533"/>
                    <a:pt x="3382" y="725"/>
                  </a:cubicBezTo>
                  <a:lnTo>
                    <a:pt x="1376" y="2731"/>
                  </a:lnTo>
                  <a:cubicBezTo>
                    <a:pt x="944" y="2176"/>
                    <a:pt x="1005" y="1373"/>
                    <a:pt x="1499" y="879"/>
                  </a:cubicBezTo>
                  <a:cubicBezTo>
                    <a:pt x="1791" y="587"/>
                    <a:pt x="2169" y="439"/>
                    <a:pt x="2543" y="439"/>
                  </a:cubicBezTo>
                  <a:close/>
                  <a:moveTo>
                    <a:pt x="3690" y="1034"/>
                  </a:moveTo>
                  <a:lnTo>
                    <a:pt x="3690" y="1034"/>
                  </a:lnTo>
                  <a:cubicBezTo>
                    <a:pt x="4123" y="1620"/>
                    <a:pt x="4061" y="2392"/>
                    <a:pt x="3536" y="2916"/>
                  </a:cubicBezTo>
                  <a:cubicBezTo>
                    <a:pt x="3289" y="3194"/>
                    <a:pt x="2919" y="3348"/>
                    <a:pt x="2518" y="3348"/>
                  </a:cubicBezTo>
                  <a:cubicBezTo>
                    <a:pt x="2209" y="3348"/>
                    <a:pt x="1900" y="3225"/>
                    <a:pt x="1684" y="3040"/>
                  </a:cubicBezTo>
                  <a:lnTo>
                    <a:pt x="3690" y="1034"/>
                  </a:lnTo>
                  <a:close/>
                  <a:moveTo>
                    <a:pt x="2548" y="0"/>
                  </a:moveTo>
                  <a:cubicBezTo>
                    <a:pt x="1162" y="0"/>
                    <a:pt x="0" y="1682"/>
                    <a:pt x="1067" y="3040"/>
                  </a:cubicBezTo>
                  <a:lnTo>
                    <a:pt x="697" y="3410"/>
                  </a:lnTo>
                  <a:cubicBezTo>
                    <a:pt x="635" y="3503"/>
                    <a:pt x="635" y="3626"/>
                    <a:pt x="697" y="3719"/>
                  </a:cubicBezTo>
                  <a:cubicBezTo>
                    <a:pt x="743" y="3749"/>
                    <a:pt x="797" y="3765"/>
                    <a:pt x="851" y="3765"/>
                  </a:cubicBezTo>
                  <a:cubicBezTo>
                    <a:pt x="905" y="3765"/>
                    <a:pt x="959" y="3749"/>
                    <a:pt x="1005" y="3719"/>
                  </a:cubicBezTo>
                  <a:lnTo>
                    <a:pt x="1376" y="3348"/>
                  </a:lnTo>
                  <a:cubicBezTo>
                    <a:pt x="1746" y="3639"/>
                    <a:pt x="2141" y="3764"/>
                    <a:pt x="2519" y="3764"/>
                  </a:cubicBezTo>
                  <a:cubicBezTo>
                    <a:pt x="3904" y="3764"/>
                    <a:pt x="5066" y="2083"/>
                    <a:pt x="3999" y="725"/>
                  </a:cubicBezTo>
                  <a:lnTo>
                    <a:pt x="4339" y="355"/>
                  </a:lnTo>
                  <a:cubicBezTo>
                    <a:pt x="4502" y="214"/>
                    <a:pt x="4365" y="3"/>
                    <a:pt x="4208" y="3"/>
                  </a:cubicBezTo>
                  <a:cubicBezTo>
                    <a:pt x="4158" y="3"/>
                    <a:pt x="4106" y="25"/>
                    <a:pt x="4061" y="77"/>
                  </a:cubicBezTo>
                  <a:lnTo>
                    <a:pt x="3690" y="416"/>
                  </a:lnTo>
                  <a:cubicBezTo>
                    <a:pt x="3320" y="125"/>
                    <a:pt x="2925" y="0"/>
                    <a:pt x="2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29" name="Google Shape;12429;p23"/>
            <p:cNvSpPr/>
            <p:nvPr/>
          </p:nvSpPr>
          <p:spPr>
            <a:xfrm>
              <a:off x="6525775" y="3657150"/>
              <a:ext cx="69975" cy="54450"/>
            </a:xfrm>
            <a:custGeom>
              <a:avLst/>
              <a:gdLst/>
              <a:ahLst/>
              <a:cxnLst/>
              <a:rect l="l" t="t" r="r" b="b"/>
              <a:pathLst>
                <a:path w="2799" h="2178" extrusionOk="0">
                  <a:moveTo>
                    <a:pt x="1410" y="449"/>
                  </a:moveTo>
                  <a:cubicBezTo>
                    <a:pt x="1502" y="449"/>
                    <a:pt x="1595" y="480"/>
                    <a:pt x="1688" y="511"/>
                  </a:cubicBezTo>
                  <a:lnTo>
                    <a:pt x="823" y="1375"/>
                  </a:lnTo>
                  <a:cubicBezTo>
                    <a:pt x="700" y="1128"/>
                    <a:pt x="762" y="819"/>
                    <a:pt x="947" y="634"/>
                  </a:cubicBezTo>
                  <a:cubicBezTo>
                    <a:pt x="1070" y="511"/>
                    <a:pt x="1256" y="449"/>
                    <a:pt x="1410" y="449"/>
                  </a:cubicBezTo>
                  <a:close/>
                  <a:moveTo>
                    <a:pt x="1996" y="819"/>
                  </a:moveTo>
                  <a:lnTo>
                    <a:pt x="1996" y="819"/>
                  </a:lnTo>
                  <a:cubicBezTo>
                    <a:pt x="2120" y="1066"/>
                    <a:pt x="2058" y="1344"/>
                    <a:pt x="1873" y="1560"/>
                  </a:cubicBezTo>
                  <a:cubicBezTo>
                    <a:pt x="1753" y="1680"/>
                    <a:pt x="1582" y="1748"/>
                    <a:pt x="1410" y="1748"/>
                  </a:cubicBezTo>
                  <a:cubicBezTo>
                    <a:pt x="1315" y="1748"/>
                    <a:pt x="1220" y="1727"/>
                    <a:pt x="1132" y="1684"/>
                  </a:cubicBezTo>
                  <a:lnTo>
                    <a:pt x="1996" y="819"/>
                  </a:lnTo>
                  <a:close/>
                  <a:moveTo>
                    <a:pt x="1393" y="1"/>
                  </a:moveTo>
                  <a:cubicBezTo>
                    <a:pt x="632" y="1"/>
                    <a:pt x="1" y="900"/>
                    <a:pt x="515" y="1684"/>
                  </a:cubicBezTo>
                  <a:lnTo>
                    <a:pt x="391" y="1807"/>
                  </a:lnTo>
                  <a:cubicBezTo>
                    <a:pt x="249" y="1973"/>
                    <a:pt x="381" y="2176"/>
                    <a:pt x="548" y="2176"/>
                  </a:cubicBezTo>
                  <a:cubicBezTo>
                    <a:pt x="597" y="2176"/>
                    <a:pt x="650" y="2158"/>
                    <a:pt x="700" y="2116"/>
                  </a:cubicBezTo>
                  <a:lnTo>
                    <a:pt x="823" y="1992"/>
                  </a:lnTo>
                  <a:cubicBezTo>
                    <a:pt x="1009" y="2116"/>
                    <a:pt x="1194" y="2177"/>
                    <a:pt x="1410" y="2177"/>
                  </a:cubicBezTo>
                  <a:cubicBezTo>
                    <a:pt x="2274" y="2177"/>
                    <a:pt x="2799" y="1221"/>
                    <a:pt x="2336" y="511"/>
                  </a:cubicBezTo>
                  <a:lnTo>
                    <a:pt x="2459" y="357"/>
                  </a:lnTo>
                  <a:cubicBezTo>
                    <a:pt x="2521" y="295"/>
                    <a:pt x="2521" y="140"/>
                    <a:pt x="2459" y="79"/>
                  </a:cubicBezTo>
                  <a:lnTo>
                    <a:pt x="2428" y="79"/>
                  </a:lnTo>
                  <a:cubicBezTo>
                    <a:pt x="2382" y="32"/>
                    <a:pt x="2328" y="9"/>
                    <a:pt x="2274" y="9"/>
                  </a:cubicBezTo>
                  <a:cubicBezTo>
                    <a:pt x="2220" y="9"/>
                    <a:pt x="2166" y="32"/>
                    <a:pt x="2120" y="79"/>
                  </a:cubicBezTo>
                  <a:lnTo>
                    <a:pt x="1996" y="202"/>
                  </a:lnTo>
                  <a:cubicBezTo>
                    <a:pt x="1798" y="62"/>
                    <a:pt x="1591" y="1"/>
                    <a:pt x="1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30" name="Google Shape;12430;p23"/>
            <p:cNvSpPr/>
            <p:nvPr/>
          </p:nvSpPr>
          <p:spPr>
            <a:xfrm>
              <a:off x="6510075" y="3563625"/>
              <a:ext cx="101875" cy="177300"/>
            </a:xfrm>
            <a:custGeom>
              <a:avLst/>
              <a:gdLst/>
              <a:ahLst/>
              <a:cxnLst/>
              <a:rect l="l" t="t" r="r" b="b"/>
              <a:pathLst>
                <a:path w="4075" h="7092" extrusionOk="0">
                  <a:moveTo>
                    <a:pt x="2038" y="1"/>
                  </a:moveTo>
                  <a:cubicBezTo>
                    <a:pt x="1930" y="1"/>
                    <a:pt x="1822" y="70"/>
                    <a:pt x="1822" y="209"/>
                  </a:cubicBezTo>
                  <a:lnTo>
                    <a:pt x="1822" y="980"/>
                  </a:lnTo>
                  <a:lnTo>
                    <a:pt x="1451" y="980"/>
                  </a:lnTo>
                  <a:cubicBezTo>
                    <a:pt x="1174" y="980"/>
                    <a:pt x="896" y="1104"/>
                    <a:pt x="742" y="1320"/>
                  </a:cubicBezTo>
                  <a:lnTo>
                    <a:pt x="217" y="1968"/>
                  </a:lnTo>
                  <a:cubicBezTo>
                    <a:pt x="63" y="2122"/>
                    <a:pt x="1" y="2338"/>
                    <a:pt x="1" y="2554"/>
                  </a:cubicBezTo>
                  <a:lnTo>
                    <a:pt x="1" y="6165"/>
                  </a:lnTo>
                  <a:cubicBezTo>
                    <a:pt x="1" y="6659"/>
                    <a:pt x="402" y="7091"/>
                    <a:pt x="927" y="7091"/>
                  </a:cubicBezTo>
                  <a:lnTo>
                    <a:pt x="3180" y="7091"/>
                  </a:lnTo>
                  <a:cubicBezTo>
                    <a:pt x="3674" y="7091"/>
                    <a:pt x="4075" y="6659"/>
                    <a:pt x="4075" y="6165"/>
                  </a:cubicBezTo>
                  <a:lnTo>
                    <a:pt x="4075" y="4344"/>
                  </a:lnTo>
                  <a:cubicBezTo>
                    <a:pt x="4075" y="4206"/>
                    <a:pt x="3974" y="4136"/>
                    <a:pt x="3874" y="4136"/>
                  </a:cubicBezTo>
                  <a:cubicBezTo>
                    <a:pt x="3774" y="4136"/>
                    <a:pt x="3674" y="4206"/>
                    <a:pt x="3674" y="4344"/>
                  </a:cubicBezTo>
                  <a:lnTo>
                    <a:pt x="3674" y="6165"/>
                  </a:lnTo>
                  <a:cubicBezTo>
                    <a:pt x="3674" y="6443"/>
                    <a:pt x="3458" y="6659"/>
                    <a:pt x="3180" y="6659"/>
                  </a:cubicBezTo>
                  <a:lnTo>
                    <a:pt x="927" y="6659"/>
                  </a:lnTo>
                  <a:cubicBezTo>
                    <a:pt x="649" y="6659"/>
                    <a:pt x="433" y="6443"/>
                    <a:pt x="433" y="6165"/>
                  </a:cubicBezTo>
                  <a:lnTo>
                    <a:pt x="433" y="2524"/>
                  </a:lnTo>
                  <a:cubicBezTo>
                    <a:pt x="433" y="2431"/>
                    <a:pt x="464" y="2308"/>
                    <a:pt x="526" y="2215"/>
                  </a:cubicBezTo>
                  <a:lnTo>
                    <a:pt x="1050" y="1567"/>
                  </a:lnTo>
                  <a:cubicBezTo>
                    <a:pt x="1143" y="1443"/>
                    <a:pt x="1297" y="1382"/>
                    <a:pt x="1451" y="1382"/>
                  </a:cubicBezTo>
                  <a:lnTo>
                    <a:pt x="1822" y="1382"/>
                  </a:lnTo>
                  <a:lnTo>
                    <a:pt x="1822" y="2308"/>
                  </a:lnTo>
                  <a:cubicBezTo>
                    <a:pt x="1822" y="2431"/>
                    <a:pt x="1914" y="2524"/>
                    <a:pt x="2038" y="2524"/>
                  </a:cubicBezTo>
                  <a:cubicBezTo>
                    <a:pt x="2161" y="2524"/>
                    <a:pt x="2254" y="2431"/>
                    <a:pt x="2254" y="2308"/>
                  </a:cubicBezTo>
                  <a:lnTo>
                    <a:pt x="2254" y="1382"/>
                  </a:lnTo>
                  <a:lnTo>
                    <a:pt x="2655" y="1382"/>
                  </a:lnTo>
                  <a:cubicBezTo>
                    <a:pt x="2809" y="1382"/>
                    <a:pt x="2933" y="1443"/>
                    <a:pt x="3025" y="1567"/>
                  </a:cubicBezTo>
                  <a:lnTo>
                    <a:pt x="3550" y="2215"/>
                  </a:lnTo>
                  <a:cubicBezTo>
                    <a:pt x="3612" y="2308"/>
                    <a:pt x="3674" y="2431"/>
                    <a:pt x="3674" y="2524"/>
                  </a:cubicBezTo>
                  <a:lnTo>
                    <a:pt x="3674" y="3141"/>
                  </a:lnTo>
                  <a:cubicBezTo>
                    <a:pt x="3674" y="3264"/>
                    <a:pt x="3766" y="3357"/>
                    <a:pt x="3859" y="3357"/>
                  </a:cubicBezTo>
                  <a:cubicBezTo>
                    <a:pt x="3982" y="3357"/>
                    <a:pt x="4075" y="3264"/>
                    <a:pt x="4075" y="3141"/>
                  </a:cubicBezTo>
                  <a:lnTo>
                    <a:pt x="4075" y="2554"/>
                  </a:lnTo>
                  <a:cubicBezTo>
                    <a:pt x="4075" y="2338"/>
                    <a:pt x="4013" y="2122"/>
                    <a:pt x="3890" y="1968"/>
                  </a:cubicBezTo>
                  <a:lnTo>
                    <a:pt x="3365" y="1320"/>
                  </a:lnTo>
                  <a:cubicBezTo>
                    <a:pt x="3180" y="1104"/>
                    <a:pt x="2933" y="980"/>
                    <a:pt x="2655" y="980"/>
                  </a:cubicBezTo>
                  <a:lnTo>
                    <a:pt x="2254" y="980"/>
                  </a:lnTo>
                  <a:lnTo>
                    <a:pt x="2254" y="209"/>
                  </a:lnTo>
                  <a:cubicBezTo>
                    <a:pt x="2254" y="70"/>
                    <a:pt x="2146" y="1"/>
                    <a:pt x="20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31" name="Google Shape;12431;p23"/>
            <p:cNvSpPr/>
            <p:nvPr/>
          </p:nvSpPr>
          <p:spPr>
            <a:xfrm>
              <a:off x="6250075" y="3563425"/>
              <a:ext cx="361875" cy="361900"/>
            </a:xfrm>
            <a:custGeom>
              <a:avLst/>
              <a:gdLst/>
              <a:ahLst/>
              <a:cxnLst/>
              <a:rect l="l" t="t" r="r" b="b"/>
              <a:pathLst>
                <a:path w="14475" h="14476" extrusionOk="0">
                  <a:moveTo>
                    <a:pt x="5093" y="433"/>
                  </a:moveTo>
                  <a:cubicBezTo>
                    <a:pt x="6019" y="433"/>
                    <a:pt x="6759" y="1174"/>
                    <a:pt x="6759" y="2099"/>
                  </a:cubicBezTo>
                  <a:lnTo>
                    <a:pt x="6759" y="3365"/>
                  </a:lnTo>
                  <a:lnTo>
                    <a:pt x="3025" y="3365"/>
                  </a:lnTo>
                  <a:lnTo>
                    <a:pt x="3025" y="2099"/>
                  </a:lnTo>
                  <a:cubicBezTo>
                    <a:pt x="3025" y="1174"/>
                    <a:pt x="3766" y="433"/>
                    <a:pt x="4692" y="433"/>
                  </a:cubicBezTo>
                  <a:close/>
                  <a:moveTo>
                    <a:pt x="13641" y="8179"/>
                  </a:moveTo>
                  <a:cubicBezTo>
                    <a:pt x="13858" y="8210"/>
                    <a:pt x="14074" y="8395"/>
                    <a:pt x="14074" y="8642"/>
                  </a:cubicBezTo>
                  <a:lnTo>
                    <a:pt x="14074" y="8982"/>
                  </a:lnTo>
                  <a:lnTo>
                    <a:pt x="8210" y="8982"/>
                  </a:lnTo>
                  <a:lnTo>
                    <a:pt x="8210" y="8642"/>
                  </a:lnTo>
                  <a:cubicBezTo>
                    <a:pt x="8210" y="8395"/>
                    <a:pt x="8395" y="8179"/>
                    <a:pt x="8642" y="8179"/>
                  </a:cubicBezTo>
                  <a:close/>
                  <a:moveTo>
                    <a:pt x="4692" y="1"/>
                  </a:moveTo>
                  <a:cubicBezTo>
                    <a:pt x="3519" y="1"/>
                    <a:pt x="2593" y="927"/>
                    <a:pt x="2593" y="2099"/>
                  </a:cubicBezTo>
                  <a:lnTo>
                    <a:pt x="2593" y="3365"/>
                  </a:lnTo>
                  <a:lnTo>
                    <a:pt x="247" y="3365"/>
                  </a:lnTo>
                  <a:cubicBezTo>
                    <a:pt x="124" y="3365"/>
                    <a:pt x="31" y="3457"/>
                    <a:pt x="31" y="3581"/>
                  </a:cubicBezTo>
                  <a:lnTo>
                    <a:pt x="31" y="4661"/>
                  </a:lnTo>
                  <a:cubicBezTo>
                    <a:pt x="31" y="4800"/>
                    <a:pt x="132" y="4869"/>
                    <a:pt x="232" y="4869"/>
                  </a:cubicBezTo>
                  <a:cubicBezTo>
                    <a:pt x="332" y="4869"/>
                    <a:pt x="433" y="4800"/>
                    <a:pt x="433" y="4661"/>
                  </a:cubicBezTo>
                  <a:lnTo>
                    <a:pt x="433" y="3797"/>
                  </a:lnTo>
                  <a:lnTo>
                    <a:pt x="2624" y="3797"/>
                  </a:lnTo>
                  <a:lnTo>
                    <a:pt x="2624" y="4661"/>
                  </a:lnTo>
                  <a:cubicBezTo>
                    <a:pt x="2624" y="4800"/>
                    <a:pt x="2724" y="4869"/>
                    <a:pt x="2824" y="4869"/>
                  </a:cubicBezTo>
                  <a:cubicBezTo>
                    <a:pt x="2925" y="4869"/>
                    <a:pt x="3025" y="4800"/>
                    <a:pt x="3025" y="4661"/>
                  </a:cubicBezTo>
                  <a:lnTo>
                    <a:pt x="3025" y="3797"/>
                  </a:lnTo>
                  <a:lnTo>
                    <a:pt x="6790" y="3797"/>
                  </a:lnTo>
                  <a:lnTo>
                    <a:pt x="6790" y="4661"/>
                  </a:lnTo>
                  <a:cubicBezTo>
                    <a:pt x="6790" y="4800"/>
                    <a:pt x="6890" y="4869"/>
                    <a:pt x="6991" y="4869"/>
                  </a:cubicBezTo>
                  <a:cubicBezTo>
                    <a:pt x="7091" y="4869"/>
                    <a:pt x="7191" y="4800"/>
                    <a:pt x="7191" y="4661"/>
                  </a:cubicBezTo>
                  <a:lnTo>
                    <a:pt x="7191" y="3797"/>
                  </a:lnTo>
                  <a:lnTo>
                    <a:pt x="9352" y="3797"/>
                  </a:lnTo>
                  <a:lnTo>
                    <a:pt x="9352" y="7778"/>
                  </a:lnTo>
                  <a:lnTo>
                    <a:pt x="8673" y="7778"/>
                  </a:lnTo>
                  <a:cubicBezTo>
                    <a:pt x="8179" y="7778"/>
                    <a:pt x="7809" y="8148"/>
                    <a:pt x="7809" y="8642"/>
                  </a:cubicBezTo>
                  <a:lnTo>
                    <a:pt x="7809" y="12037"/>
                  </a:lnTo>
                  <a:lnTo>
                    <a:pt x="2902" y="12037"/>
                  </a:lnTo>
                  <a:cubicBezTo>
                    <a:pt x="2624" y="12037"/>
                    <a:pt x="2624" y="12438"/>
                    <a:pt x="2902" y="12438"/>
                  </a:cubicBezTo>
                  <a:lnTo>
                    <a:pt x="7778" y="12438"/>
                  </a:lnTo>
                  <a:lnTo>
                    <a:pt x="7778" y="13611"/>
                  </a:lnTo>
                  <a:cubicBezTo>
                    <a:pt x="7778" y="13765"/>
                    <a:pt x="7809" y="13889"/>
                    <a:pt x="7901" y="14043"/>
                  </a:cubicBezTo>
                  <a:lnTo>
                    <a:pt x="1081" y="14043"/>
                  </a:lnTo>
                  <a:cubicBezTo>
                    <a:pt x="710" y="14043"/>
                    <a:pt x="433" y="13765"/>
                    <a:pt x="433" y="13395"/>
                  </a:cubicBezTo>
                  <a:lnTo>
                    <a:pt x="433" y="12438"/>
                  </a:lnTo>
                  <a:lnTo>
                    <a:pt x="1698" y="12438"/>
                  </a:lnTo>
                  <a:cubicBezTo>
                    <a:pt x="1976" y="12438"/>
                    <a:pt x="1976" y="12006"/>
                    <a:pt x="1698" y="12006"/>
                  </a:cubicBezTo>
                  <a:lnTo>
                    <a:pt x="433" y="12006"/>
                  </a:lnTo>
                  <a:lnTo>
                    <a:pt x="433" y="5834"/>
                  </a:lnTo>
                  <a:cubicBezTo>
                    <a:pt x="433" y="5679"/>
                    <a:pt x="325" y="5602"/>
                    <a:pt x="217" y="5602"/>
                  </a:cubicBezTo>
                  <a:cubicBezTo>
                    <a:pt x="109" y="5602"/>
                    <a:pt x="1" y="5679"/>
                    <a:pt x="1" y="5834"/>
                  </a:cubicBezTo>
                  <a:lnTo>
                    <a:pt x="1" y="13426"/>
                  </a:lnTo>
                  <a:cubicBezTo>
                    <a:pt x="1" y="14012"/>
                    <a:pt x="463" y="14475"/>
                    <a:pt x="1081" y="14475"/>
                  </a:cubicBezTo>
                  <a:lnTo>
                    <a:pt x="11944" y="14475"/>
                  </a:lnTo>
                  <a:cubicBezTo>
                    <a:pt x="12222" y="14475"/>
                    <a:pt x="12222" y="14043"/>
                    <a:pt x="11944" y="14043"/>
                  </a:cubicBezTo>
                  <a:lnTo>
                    <a:pt x="8642" y="14043"/>
                  </a:lnTo>
                  <a:cubicBezTo>
                    <a:pt x="8395" y="14043"/>
                    <a:pt x="8210" y="13858"/>
                    <a:pt x="8210" y="13611"/>
                  </a:cubicBezTo>
                  <a:lnTo>
                    <a:pt x="8210" y="9414"/>
                  </a:lnTo>
                  <a:lnTo>
                    <a:pt x="14043" y="9414"/>
                  </a:lnTo>
                  <a:lnTo>
                    <a:pt x="14043" y="13611"/>
                  </a:lnTo>
                  <a:cubicBezTo>
                    <a:pt x="14043" y="13858"/>
                    <a:pt x="13858" y="14043"/>
                    <a:pt x="13611" y="14043"/>
                  </a:cubicBezTo>
                  <a:lnTo>
                    <a:pt x="13117" y="14043"/>
                  </a:lnTo>
                  <a:cubicBezTo>
                    <a:pt x="12839" y="14043"/>
                    <a:pt x="12839" y="14475"/>
                    <a:pt x="13117" y="14475"/>
                  </a:cubicBezTo>
                  <a:lnTo>
                    <a:pt x="13611" y="14475"/>
                  </a:lnTo>
                  <a:cubicBezTo>
                    <a:pt x="14104" y="14475"/>
                    <a:pt x="14475" y="14105"/>
                    <a:pt x="14475" y="13611"/>
                  </a:cubicBezTo>
                  <a:lnTo>
                    <a:pt x="14475" y="8642"/>
                  </a:lnTo>
                  <a:cubicBezTo>
                    <a:pt x="14475" y="8148"/>
                    <a:pt x="14104" y="7778"/>
                    <a:pt x="13641" y="7778"/>
                  </a:cubicBezTo>
                  <a:lnTo>
                    <a:pt x="9784" y="7778"/>
                  </a:lnTo>
                  <a:lnTo>
                    <a:pt x="9784" y="3581"/>
                  </a:lnTo>
                  <a:cubicBezTo>
                    <a:pt x="9784" y="3457"/>
                    <a:pt x="9660" y="3365"/>
                    <a:pt x="9568" y="3365"/>
                  </a:cubicBezTo>
                  <a:lnTo>
                    <a:pt x="7191" y="3365"/>
                  </a:lnTo>
                  <a:lnTo>
                    <a:pt x="7191" y="2099"/>
                  </a:lnTo>
                  <a:cubicBezTo>
                    <a:pt x="7191" y="927"/>
                    <a:pt x="6235" y="1"/>
                    <a:pt x="50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32" name="Google Shape;12432;p23"/>
            <p:cNvSpPr/>
            <p:nvPr/>
          </p:nvSpPr>
          <p:spPr>
            <a:xfrm>
              <a:off x="6483950" y="3822850"/>
              <a:ext cx="88575" cy="67175"/>
            </a:xfrm>
            <a:custGeom>
              <a:avLst/>
              <a:gdLst/>
              <a:ahLst/>
              <a:cxnLst/>
              <a:rect l="l" t="t" r="r" b="b"/>
              <a:pathLst>
                <a:path w="3543" h="2687" extrusionOk="0">
                  <a:moveTo>
                    <a:pt x="1787" y="456"/>
                  </a:moveTo>
                  <a:cubicBezTo>
                    <a:pt x="1941" y="456"/>
                    <a:pt x="2095" y="487"/>
                    <a:pt x="2250" y="580"/>
                  </a:cubicBezTo>
                  <a:lnTo>
                    <a:pt x="1015" y="1814"/>
                  </a:lnTo>
                  <a:cubicBezTo>
                    <a:pt x="799" y="1444"/>
                    <a:pt x="861" y="1012"/>
                    <a:pt x="1139" y="703"/>
                  </a:cubicBezTo>
                  <a:cubicBezTo>
                    <a:pt x="1324" y="549"/>
                    <a:pt x="1540" y="456"/>
                    <a:pt x="1787" y="456"/>
                  </a:cubicBezTo>
                  <a:close/>
                  <a:moveTo>
                    <a:pt x="2558" y="858"/>
                  </a:moveTo>
                  <a:lnTo>
                    <a:pt x="2558" y="858"/>
                  </a:lnTo>
                  <a:cubicBezTo>
                    <a:pt x="2774" y="1228"/>
                    <a:pt x="2713" y="1660"/>
                    <a:pt x="2404" y="1969"/>
                  </a:cubicBezTo>
                  <a:cubicBezTo>
                    <a:pt x="2239" y="2133"/>
                    <a:pt x="2010" y="2222"/>
                    <a:pt x="1779" y="2222"/>
                  </a:cubicBezTo>
                  <a:cubicBezTo>
                    <a:pt x="1621" y="2222"/>
                    <a:pt x="1462" y="2180"/>
                    <a:pt x="1324" y="2092"/>
                  </a:cubicBezTo>
                  <a:lnTo>
                    <a:pt x="2558" y="858"/>
                  </a:lnTo>
                  <a:close/>
                  <a:moveTo>
                    <a:pt x="1766" y="1"/>
                  </a:moveTo>
                  <a:cubicBezTo>
                    <a:pt x="793" y="1"/>
                    <a:pt x="0" y="1148"/>
                    <a:pt x="707" y="2123"/>
                  </a:cubicBezTo>
                  <a:lnTo>
                    <a:pt x="521" y="2308"/>
                  </a:lnTo>
                  <a:cubicBezTo>
                    <a:pt x="429" y="2401"/>
                    <a:pt x="429" y="2524"/>
                    <a:pt x="521" y="2617"/>
                  </a:cubicBezTo>
                  <a:cubicBezTo>
                    <a:pt x="552" y="2663"/>
                    <a:pt x="598" y="2686"/>
                    <a:pt x="649" y="2686"/>
                  </a:cubicBezTo>
                  <a:cubicBezTo>
                    <a:pt x="699" y="2686"/>
                    <a:pt x="753" y="2663"/>
                    <a:pt x="799" y="2617"/>
                  </a:cubicBezTo>
                  <a:lnTo>
                    <a:pt x="1015" y="2401"/>
                  </a:lnTo>
                  <a:cubicBezTo>
                    <a:pt x="1269" y="2590"/>
                    <a:pt x="1537" y="2671"/>
                    <a:pt x="1793" y="2671"/>
                  </a:cubicBezTo>
                  <a:cubicBezTo>
                    <a:pt x="2750" y="2671"/>
                    <a:pt x="3542" y="1529"/>
                    <a:pt x="2836" y="580"/>
                  </a:cubicBezTo>
                  <a:lnTo>
                    <a:pt x="3052" y="364"/>
                  </a:lnTo>
                  <a:cubicBezTo>
                    <a:pt x="3114" y="302"/>
                    <a:pt x="3114" y="148"/>
                    <a:pt x="3052" y="86"/>
                  </a:cubicBezTo>
                  <a:cubicBezTo>
                    <a:pt x="3006" y="40"/>
                    <a:pt x="2952" y="17"/>
                    <a:pt x="2898" y="17"/>
                  </a:cubicBezTo>
                  <a:cubicBezTo>
                    <a:pt x="2844" y="17"/>
                    <a:pt x="2790" y="40"/>
                    <a:pt x="2743" y="86"/>
                  </a:cubicBezTo>
                  <a:lnTo>
                    <a:pt x="2558" y="271"/>
                  </a:lnTo>
                  <a:cubicBezTo>
                    <a:pt x="2298" y="83"/>
                    <a:pt x="2026" y="1"/>
                    <a:pt x="17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433" name="Google Shape;12433;p23"/>
          <p:cNvGrpSpPr/>
          <p:nvPr/>
        </p:nvGrpSpPr>
        <p:grpSpPr>
          <a:xfrm>
            <a:off x="6266531" y="1765781"/>
            <a:ext cx="365725" cy="361900"/>
            <a:chOff x="5504000" y="3563425"/>
            <a:chExt cx="365725" cy="361900"/>
          </a:xfrm>
        </p:grpSpPr>
        <p:sp>
          <p:nvSpPr>
            <p:cNvPr id="12434" name="Google Shape;12434;p23"/>
            <p:cNvSpPr/>
            <p:nvPr/>
          </p:nvSpPr>
          <p:spPr>
            <a:xfrm>
              <a:off x="5564950" y="3631200"/>
              <a:ext cx="243050" cy="227000"/>
            </a:xfrm>
            <a:custGeom>
              <a:avLst/>
              <a:gdLst/>
              <a:ahLst/>
              <a:cxnLst/>
              <a:rect l="l" t="t" r="r" b="b"/>
              <a:pathLst>
                <a:path w="9722" h="9080" extrusionOk="0">
                  <a:moveTo>
                    <a:pt x="5247" y="2444"/>
                  </a:moveTo>
                  <a:cubicBezTo>
                    <a:pt x="5339" y="2629"/>
                    <a:pt x="5432" y="2783"/>
                    <a:pt x="5586" y="2907"/>
                  </a:cubicBezTo>
                  <a:cubicBezTo>
                    <a:pt x="5833" y="3154"/>
                    <a:pt x="6203" y="3339"/>
                    <a:pt x="6574" y="3370"/>
                  </a:cubicBezTo>
                  <a:lnTo>
                    <a:pt x="6574" y="3740"/>
                  </a:lnTo>
                  <a:cubicBezTo>
                    <a:pt x="6574" y="4604"/>
                    <a:pt x="5864" y="5283"/>
                    <a:pt x="5031" y="5283"/>
                  </a:cubicBezTo>
                  <a:lnTo>
                    <a:pt x="4722" y="5283"/>
                  </a:lnTo>
                  <a:cubicBezTo>
                    <a:pt x="3858" y="5283"/>
                    <a:pt x="3179" y="4604"/>
                    <a:pt x="3179" y="3740"/>
                  </a:cubicBezTo>
                  <a:lnTo>
                    <a:pt x="3148" y="3771"/>
                  </a:lnTo>
                  <a:lnTo>
                    <a:pt x="3148" y="3370"/>
                  </a:lnTo>
                  <a:lnTo>
                    <a:pt x="3673" y="3370"/>
                  </a:lnTo>
                  <a:cubicBezTo>
                    <a:pt x="4167" y="3370"/>
                    <a:pt x="4629" y="3184"/>
                    <a:pt x="4969" y="2814"/>
                  </a:cubicBezTo>
                  <a:cubicBezTo>
                    <a:pt x="5062" y="2722"/>
                    <a:pt x="5154" y="2567"/>
                    <a:pt x="5247" y="2444"/>
                  </a:cubicBezTo>
                  <a:close/>
                  <a:moveTo>
                    <a:pt x="5339" y="5746"/>
                  </a:moveTo>
                  <a:lnTo>
                    <a:pt x="5339" y="6548"/>
                  </a:lnTo>
                  <a:cubicBezTo>
                    <a:pt x="5339" y="6857"/>
                    <a:pt x="5108" y="7011"/>
                    <a:pt x="4876" y="7011"/>
                  </a:cubicBezTo>
                  <a:cubicBezTo>
                    <a:pt x="4645" y="7011"/>
                    <a:pt x="4413" y="6857"/>
                    <a:pt x="4413" y="6548"/>
                  </a:cubicBezTo>
                  <a:lnTo>
                    <a:pt x="4413" y="5746"/>
                  </a:lnTo>
                  <a:lnTo>
                    <a:pt x="4722" y="5746"/>
                  </a:lnTo>
                  <a:cubicBezTo>
                    <a:pt x="4784" y="5756"/>
                    <a:pt x="4849" y="5760"/>
                    <a:pt x="4916" y="5760"/>
                  </a:cubicBezTo>
                  <a:cubicBezTo>
                    <a:pt x="5051" y="5760"/>
                    <a:pt x="5195" y="5746"/>
                    <a:pt x="5339" y="5746"/>
                  </a:cubicBezTo>
                  <a:close/>
                  <a:moveTo>
                    <a:pt x="3981" y="6394"/>
                  </a:moveTo>
                  <a:lnTo>
                    <a:pt x="3981" y="6548"/>
                  </a:lnTo>
                  <a:cubicBezTo>
                    <a:pt x="3981" y="7135"/>
                    <a:pt x="4421" y="7428"/>
                    <a:pt x="4861" y="7428"/>
                  </a:cubicBezTo>
                  <a:cubicBezTo>
                    <a:pt x="5301" y="7428"/>
                    <a:pt x="5741" y="7135"/>
                    <a:pt x="5741" y="6548"/>
                  </a:cubicBezTo>
                  <a:lnTo>
                    <a:pt x="5741" y="6425"/>
                  </a:lnTo>
                  <a:lnTo>
                    <a:pt x="6358" y="6425"/>
                  </a:lnTo>
                  <a:cubicBezTo>
                    <a:pt x="7129" y="6425"/>
                    <a:pt x="7747" y="7042"/>
                    <a:pt x="7747" y="7814"/>
                  </a:cubicBezTo>
                  <a:lnTo>
                    <a:pt x="7747" y="8647"/>
                  </a:lnTo>
                  <a:lnTo>
                    <a:pt x="1975" y="8647"/>
                  </a:lnTo>
                  <a:lnTo>
                    <a:pt x="1975" y="7783"/>
                  </a:lnTo>
                  <a:cubicBezTo>
                    <a:pt x="1975" y="7011"/>
                    <a:pt x="2593" y="6394"/>
                    <a:pt x="3364" y="6394"/>
                  </a:cubicBezTo>
                  <a:close/>
                  <a:moveTo>
                    <a:pt x="4733" y="1"/>
                  </a:moveTo>
                  <a:cubicBezTo>
                    <a:pt x="4318" y="1"/>
                    <a:pt x="3906" y="117"/>
                    <a:pt x="3518" y="283"/>
                  </a:cubicBezTo>
                  <a:cubicBezTo>
                    <a:pt x="3277" y="391"/>
                    <a:pt x="3385" y="708"/>
                    <a:pt x="3600" y="708"/>
                  </a:cubicBezTo>
                  <a:cubicBezTo>
                    <a:pt x="3633" y="708"/>
                    <a:pt x="3667" y="701"/>
                    <a:pt x="3704" y="685"/>
                  </a:cubicBezTo>
                  <a:cubicBezTo>
                    <a:pt x="4074" y="500"/>
                    <a:pt x="4475" y="407"/>
                    <a:pt x="4876" y="407"/>
                  </a:cubicBezTo>
                  <a:cubicBezTo>
                    <a:pt x="6296" y="407"/>
                    <a:pt x="7438" y="1580"/>
                    <a:pt x="7438" y="2999"/>
                  </a:cubicBezTo>
                  <a:cubicBezTo>
                    <a:pt x="7438" y="3184"/>
                    <a:pt x="7438" y="3401"/>
                    <a:pt x="7407" y="3617"/>
                  </a:cubicBezTo>
                  <a:cubicBezTo>
                    <a:pt x="7284" y="4450"/>
                    <a:pt x="7129" y="5592"/>
                    <a:pt x="8364" y="6240"/>
                  </a:cubicBezTo>
                  <a:cubicBezTo>
                    <a:pt x="8981" y="6548"/>
                    <a:pt x="9259" y="7258"/>
                    <a:pt x="9012" y="7906"/>
                  </a:cubicBezTo>
                  <a:cubicBezTo>
                    <a:pt x="8888" y="8308"/>
                    <a:pt x="8549" y="8585"/>
                    <a:pt x="8179" y="8647"/>
                  </a:cubicBezTo>
                  <a:lnTo>
                    <a:pt x="8179" y="7783"/>
                  </a:lnTo>
                  <a:cubicBezTo>
                    <a:pt x="8179" y="6764"/>
                    <a:pt x="7345" y="5962"/>
                    <a:pt x="6358" y="5962"/>
                  </a:cubicBezTo>
                  <a:lnTo>
                    <a:pt x="5741" y="5962"/>
                  </a:lnTo>
                  <a:lnTo>
                    <a:pt x="5741" y="5592"/>
                  </a:lnTo>
                  <a:cubicBezTo>
                    <a:pt x="6481" y="5283"/>
                    <a:pt x="6975" y="4542"/>
                    <a:pt x="6975" y="3740"/>
                  </a:cubicBezTo>
                  <a:lnTo>
                    <a:pt x="6975" y="3154"/>
                  </a:lnTo>
                  <a:cubicBezTo>
                    <a:pt x="6975" y="3030"/>
                    <a:pt x="6882" y="2938"/>
                    <a:pt x="6759" y="2938"/>
                  </a:cubicBezTo>
                  <a:cubicBezTo>
                    <a:pt x="6742" y="2938"/>
                    <a:pt x="6725" y="2939"/>
                    <a:pt x="6708" y="2939"/>
                  </a:cubicBezTo>
                  <a:cubicBezTo>
                    <a:pt x="5992" y="2939"/>
                    <a:pt x="5433" y="2303"/>
                    <a:pt x="5463" y="1580"/>
                  </a:cubicBezTo>
                  <a:cubicBezTo>
                    <a:pt x="5463" y="1410"/>
                    <a:pt x="5355" y="1325"/>
                    <a:pt x="5251" y="1325"/>
                  </a:cubicBezTo>
                  <a:cubicBezTo>
                    <a:pt x="5146" y="1325"/>
                    <a:pt x="5046" y="1410"/>
                    <a:pt x="5062" y="1580"/>
                  </a:cubicBezTo>
                  <a:cubicBezTo>
                    <a:pt x="5031" y="1950"/>
                    <a:pt x="4876" y="2259"/>
                    <a:pt x="4629" y="2506"/>
                  </a:cubicBezTo>
                  <a:cubicBezTo>
                    <a:pt x="4383" y="2783"/>
                    <a:pt x="4043" y="2938"/>
                    <a:pt x="3673" y="2938"/>
                  </a:cubicBezTo>
                  <a:lnTo>
                    <a:pt x="2963" y="2938"/>
                  </a:lnTo>
                  <a:cubicBezTo>
                    <a:pt x="2839" y="2938"/>
                    <a:pt x="2747" y="3030"/>
                    <a:pt x="2747" y="3154"/>
                  </a:cubicBezTo>
                  <a:lnTo>
                    <a:pt x="2747" y="3740"/>
                  </a:lnTo>
                  <a:cubicBezTo>
                    <a:pt x="2747" y="4542"/>
                    <a:pt x="3241" y="5283"/>
                    <a:pt x="3981" y="5592"/>
                  </a:cubicBezTo>
                  <a:lnTo>
                    <a:pt x="3981" y="5962"/>
                  </a:lnTo>
                  <a:lnTo>
                    <a:pt x="3364" y="5962"/>
                  </a:lnTo>
                  <a:cubicBezTo>
                    <a:pt x="2346" y="5962"/>
                    <a:pt x="1543" y="6764"/>
                    <a:pt x="1543" y="7783"/>
                  </a:cubicBezTo>
                  <a:lnTo>
                    <a:pt x="1543" y="8647"/>
                  </a:lnTo>
                  <a:cubicBezTo>
                    <a:pt x="1142" y="8554"/>
                    <a:pt x="833" y="8277"/>
                    <a:pt x="710" y="7906"/>
                  </a:cubicBezTo>
                  <a:cubicBezTo>
                    <a:pt x="463" y="7258"/>
                    <a:pt x="741" y="6518"/>
                    <a:pt x="1358" y="6209"/>
                  </a:cubicBezTo>
                  <a:cubicBezTo>
                    <a:pt x="2593" y="5561"/>
                    <a:pt x="2438" y="4419"/>
                    <a:pt x="2315" y="3586"/>
                  </a:cubicBezTo>
                  <a:cubicBezTo>
                    <a:pt x="2284" y="3401"/>
                    <a:pt x="2284" y="3184"/>
                    <a:pt x="2253" y="2968"/>
                  </a:cubicBezTo>
                  <a:cubicBezTo>
                    <a:pt x="2253" y="2413"/>
                    <a:pt x="2438" y="1857"/>
                    <a:pt x="2809" y="1395"/>
                  </a:cubicBezTo>
                  <a:cubicBezTo>
                    <a:pt x="2921" y="1237"/>
                    <a:pt x="2788" y="1064"/>
                    <a:pt x="2637" y="1064"/>
                  </a:cubicBezTo>
                  <a:cubicBezTo>
                    <a:pt x="2580" y="1064"/>
                    <a:pt x="2520" y="1089"/>
                    <a:pt x="2469" y="1148"/>
                  </a:cubicBezTo>
                  <a:cubicBezTo>
                    <a:pt x="2068" y="1672"/>
                    <a:pt x="1852" y="2320"/>
                    <a:pt x="1852" y="2968"/>
                  </a:cubicBezTo>
                  <a:cubicBezTo>
                    <a:pt x="1852" y="3184"/>
                    <a:pt x="1852" y="3431"/>
                    <a:pt x="1914" y="3647"/>
                  </a:cubicBezTo>
                  <a:cubicBezTo>
                    <a:pt x="2006" y="4481"/>
                    <a:pt x="2130" y="5345"/>
                    <a:pt x="1173" y="5839"/>
                  </a:cubicBezTo>
                  <a:cubicBezTo>
                    <a:pt x="340" y="6240"/>
                    <a:pt x="0" y="7197"/>
                    <a:pt x="309" y="8030"/>
                  </a:cubicBezTo>
                  <a:cubicBezTo>
                    <a:pt x="494" y="8616"/>
                    <a:pt x="1019" y="9048"/>
                    <a:pt x="1636" y="9079"/>
                  </a:cubicBezTo>
                  <a:lnTo>
                    <a:pt x="7963" y="9079"/>
                  </a:lnTo>
                  <a:cubicBezTo>
                    <a:pt x="8611" y="9079"/>
                    <a:pt x="9197" y="8678"/>
                    <a:pt x="9413" y="8030"/>
                  </a:cubicBezTo>
                  <a:cubicBezTo>
                    <a:pt x="9413" y="7999"/>
                    <a:pt x="9444" y="7968"/>
                    <a:pt x="9444" y="7906"/>
                  </a:cubicBezTo>
                  <a:cubicBezTo>
                    <a:pt x="9722" y="7104"/>
                    <a:pt x="9320" y="6240"/>
                    <a:pt x="8580" y="5839"/>
                  </a:cubicBezTo>
                  <a:cubicBezTo>
                    <a:pt x="7623" y="5345"/>
                    <a:pt x="7716" y="4481"/>
                    <a:pt x="7839" y="3647"/>
                  </a:cubicBezTo>
                  <a:cubicBezTo>
                    <a:pt x="7870" y="3431"/>
                    <a:pt x="7870" y="3184"/>
                    <a:pt x="7901" y="2968"/>
                  </a:cubicBezTo>
                  <a:cubicBezTo>
                    <a:pt x="7870" y="1321"/>
                    <a:pt x="6573" y="5"/>
                    <a:pt x="4933" y="5"/>
                  </a:cubicBezTo>
                  <a:cubicBezTo>
                    <a:pt x="4914" y="5"/>
                    <a:pt x="4895" y="5"/>
                    <a:pt x="4876" y="6"/>
                  </a:cubicBezTo>
                  <a:cubicBezTo>
                    <a:pt x="4829" y="3"/>
                    <a:pt x="4781" y="1"/>
                    <a:pt x="47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35" name="Google Shape;12435;p23"/>
            <p:cNvSpPr/>
            <p:nvPr/>
          </p:nvSpPr>
          <p:spPr>
            <a:xfrm>
              <a:off x="5544875" y="3839250"/>
              <a:ext cx="49400" cy="46725"/>
            </a:xfrm>
            <a:custGeom>
              <a:avLst/>
              <a:gdLst/>
              <a:ahLst/>
              <a:cxnLst/>
              <a:rect l="l" t="t" r="r" b="b"/>
              <a:pathLst>
                <a:path w="1976" h="1869" extrusionOk="0">
                  <a:moveTo>
                    <a:pt x="201" y="1"/>
                  </a:moveTo>
                  <a:cubicBezTo>
                    <a:pt x="101" y="1"/>
                    <a:pt x="1" y="78"/>
                    <a:pt x="1" y="232"/>
                  </a:cubicBezTo>
                  <a:lnTo>
                    <a:pt x="1" y="1004"/>
                  </a:lnTo>
                  <a:cubicBezTo>
                    <a:pt x="1" y="1467"/>
                    <a:pt x="371" y="1868"/>
                    <a:pt x="865" y="1868"/>
                  </a:cubicBezTo>
                  <a:lnTo>
                    <a:pt x="1667" y="1868"/>
                  </a:lnTo>
                  <a:cubicBezTo>
                    <a:pt x="1976" y="1868"/>
                    <a:pt x="1976" y="1436"/>
                    <a:pt x="1667" y="1436"/>
                  </a:cubicBezTo>
                  <a:lnTo>
                    <a:pt x="865" y="1436"/>
                  </a:lnTo>
                  <a:cubicBezTo>
                    <a:pt x="618" y="1436"/>
                    <a:pt x="402" y="1251"/>
                    <a:pt x="402" y="1004"/>
                  </a:cubicBezTo>
                  <a:lnTo>
                    <a:pt x="402" y="232"/>
                  </a:lnTo>
                  <a:cubicBezTo>
                    <a:pt x="402" y="7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36" name="Google Shape;12436;p23"/>
            <p:cNvSpPr/>
            <p:nvPr/>
          </p:nvSpPr>
          <p:spPr>
            <a:xfrm>
              <a:off x="5780200" y="3838500"/>
              <a:ext cx="47875" cy="47475"/>
            </a:xfrm>
            <a:custGeom>
              <a:avLst/>
              <a:gdLst/>
              <a:ahLst/>
              <a:cxnLst/>
              <a:rect l="l" t="t" r="r" b="b"/>
              <a:pathLst>
                <a:path w="1915" h="1899" extrusionOk="0">
                  <a:moveTo>
                    <a:pt x="1713" y="0"/>
                  </a:moveTo>
                  <a:cubicBezTo>
                    <a:pt x="1613" y="0"/>
                    <a:pt x="1513" y="77"/>
                    <a:pt x="1513" y="232"/>
                  </a:cubicBezTo>
                  <a:lnTo>
                    <a:pt x="1513" y="1034"/>
                  </a:lnTo>
                  <a:cubicBezTo>
                    <a:pt x="1513" y="1281"/>
                    <a:pt x="1297" y="1466"/>
                    <a:pt x="1050" y="1466"/>
                  </a:cubicBezTo>
                  <a:lnTo>
                    <a:pt x="278" y="1466"/>
                  </a:lnTo>
                  <a:cubicBezTo>
                    <a:pt x="1" y="1466"/>
                    <a:pt x="1" y="1898"/>
                    <a:pt x="278" y="1898"/>
                  </a:cubicBezTo>
                  <a:lnTo>
                    <a:pt x="1050" y="1898"/>
                  </a:lnTo>
                  <a:cubicBezTo>
                    <a:pt x="1544" y="1898"/>
                    <a:pt x="1914" y="1497"/>
                    <a:pt x="1914" y="1034"/>
                  </a:cubicBezTo>
                  <a:lnTo>
                    <a:pt x="1914" y="232"/>
                  </a:lnTo>
                  <a:cubicBezTo>
                    <a:pt x="1914" y="77"/>
                    <a:pt x="1814" y="0"/>
                    <a:pt x="17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37" name="Google Shape;12437;p23"/>
            <p:cNvSpPr/>
            <p:nvPr/>
          </p:nvSpPr>
          <p:spPr>
            <a:xfrm>
              <a:off x="5781750" y="3602000"/>
              <a:ext cx="47075" cy="46725"/>
            </a:xfrm>
            <a:custGeom>
              <a:avLst/>
              <a:gdLst/>
              <a:ahLst/>
              <a:cxnLst/>
              <a:rect l="l" t="t" r="r" b="b"/>
              <a:pathLst>
                <a:path w="1883" h="1869" extrusionOk="0">
                  <a:moveTo>
                    <a:pt x="309" y="1"/>
                  </a:moveTo>
                  <a:cubicBezTo>
                    <a:pt x="0" y="1"/>
                    <a:pt x="0" y="433"/>
                    <a:pt x="309" y="433"/>
                  </a:cubicBezTo>
                  <a:lnTo>
                    <a:pt x="988" y="433"/>
                  </a:lnTo>
                  <a:cubicBezTo>
                    <a:pt x="1235" y="433"/>
                    <a:pt x="1451" y="618"/>
                    <a:pt x="1451" y="865"/>
                  </a:cubicBezTo>
                  <a:lnTo>
                    <a:pt x="1451" y="1637"/>
                  </a:lnTo>
                  <a:cubicBezTo>
                    <a:pt x="1451" y="1791"/>
                    <a:pt x="1559" y="1868"/>
                    <a:pt x="1667" y="1868"/>
                  </a:cubicBezTo>
                  <a:cubicBezTo>
                    <a:pt x="1775" y="1868"/>
                    <a:pt x="1883" y="1791"/>
                    <a:pt x="1883" y="1637"/>
                  </a:cubicBezTo>
                  <a:lnTo>
                    <a:pt x="1883" y="865"/>
                  </a:lnTo>
                  <a:cubicBezTo>
                    <a:pt x="1883" y="402"/>
                    <a:pt x="1482" y="1"/>
                    <a:pt x="9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38" name="Google Shape;12438;p23"/>
            <p:cNvSpPr/>
            <p:nvPr/>
          </p:nvSpPr>
          <p:spPr>
            <a:xfrm>
              <a:off x="5544875" y="3602775"/>
              <a:ext cx="46325" cy="45175"/>
            </a:xfrm>
            <a:custGeom>
              <a:avLst/>
              <a:gdLst/>
              <a:ahLst/>
              <a:cxnLst/>
              <a:rect l="l" t="t" r="r" b="b"/>
              <a:pathLst>
                <a:path w="1853" h="1807" extrusionOk="0">
                  <a:moveTo>
                    <a:pt x="865" y="1"/>
                  </a:moveTo>
                  <a:cubicBezTo>
                    <a:pt x="371" y="1"/>
                    <a:pt x="1" y="371"/>
                    <a:pt x="1" y="865"/>
                  </a:cubicBezTo>
                  <a:lnTo>
                    <a:pt x="1" y="1575"/>
                  </a:lnTo>
                  <a:cubicBezTo>
                    <a:pt x="1" y="1729"/>
                    <a:pt x="101" y="1806"/>
                    <a:pt x="201" y="1806"/>
                  </a:cubicBezTo>
                  <a:cubicBezTo>
                    <a:pt x="302" y="1806"/>
                    <a:pt x="402" y="1729"/>
                    <a:pt x="402" y="1575"/>
                  </a:cubicBezTo>
                  <a:lnTo>
                    <a:pt x="402" y="865"/>
                  </a:lnTo>
                  <a:cubicBezTo>
                    <a:pt x="402" y="618"/>
                    <a:pt x="618" y="402"/>
                    <a:pt x="865" y="402"/>
                  </a:cubicBezTo>
                  <a:lnTo>
                    <a:pt x="1575" y="402"/>
                  </a:lnTo>
                  <a:cubicBezTo>
                    <a:pt x="1853" y="402"/>
                    <a:pt x="1853" y="1"/>
                    <a:pt x="15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39" name="Google Shape;12439;p23"/>
            <p:cNvSpPr/>
            <p:nvPr/>
          </p:nvSpPr>
          <p:spPr>
            <a:xfrm>
              <a:off x="5504000" y="3563425"/>
              <a:ext cx="365725" cy="361900"/>
            </a:xfrm>
            <a:custGeom>
              <a:avLst/>
              <a:gdLst/>
              <a:ahLst/>
              <a:cxnLst/>
              <a:rect l="l" t="t" r="r" b="b"/>
              <a:pathLst>
                <a:path w="14629" h="14476" extrusionOk="0">
                  <a:moveTo>
                    <a:pt x="7314" y="1"/>
                  </a:moveTo>
                  <a:cubicBezTo>
                    <a:pt x="7191" y="1"/>
                    <a:pt x="7098" y="93"/>
                    <a:pt x="7098" y="217"/>
                  </a:cubicBezTo>
                  <a:lnTo>
                    <a:pt x="7098" y="711"/>
                  </a:lnTo>
                  <a:lnTo>
                    <a:pt x="2407" y="711"/>
                  </a:lnTo>
                  <a:cubicBezTo>
                    <a:pt x="1512" y="711"/>
                    <a:pt x="772" y="1451"/>
                    <a:pt x="772" y="2346"/>
                  </a:cubicBezTo>
                  <a:lnTo>
                    <a:pt x="772" y="7037"/>
                  </a:lnTo>
                  <a:lnTo>
                    <a:pt x="278" y="7037"/>
                  </a:lnTo>
                  <a:cubicBezTo>
                    <a:pt x="0" y="7037"/>
                    <a:pt x="0" y="7439"/>
                    <a:pt x="278" y="7439"/>
                  </a:cubicBezTo>
                  <a:lnTo>
                    <a:pt x="772" y="7439"/>
                  </a:lnTo>
                  <a:lnTo>
                    <a:pt x="772" y="12130"/>
                  </a:lnTo>
                  <a:cubicBezTo>
                    <a:pt x="772" y="13025"/>
                    <a:pt x="1512" y="13765"/>
                    <a:pt x="2407" y="13765"/>
                  </a:cubicBezTo>
                  <a:lnTo>
                    <a:pt x="7098" y="13765"/>
                  </a:lnTo>
                  <a:lnTo>
                    <a:pt x="7098" y="14290"/>
                  </a:lnTo>
                  <a:cubicBezTo>
                    <a:pt x="7098" y="14382"/>
                    <a:pt x="7191" y="14475"/>
                    <a:pt x="7314" y="14475"/>
                  </a:cubicBezTo>
                  <a:cubicBezTo>
                    <a:pt x="7407" y="14475"/>
                    <a:pt x="7530" y="14382"/>
                    <a:pt x="7530" y="14290"/>
                  </a:cubicBezTo>
                  <a:lnTo>
                    <a:pt x="7530" y="13765"/>
                  </a:lnTo>
                  <a:lnTo>
                    <a:pt x="9999" y="13765"/>
                  </a:lnTo>
                  <a:cubicBezTo>
                    <a:pt x="10277" y="13765"/>
                    <a:pt x="10277" y="13364"/>
                    <a:pt x="9999" y="13364"/>
                  </a:cubicBezTo>
                  <a:lnTo>
                    <a:pt x="7530" y="13364"/>
                  </a:lnTo>
                  <a:lnTo>
                    <a:pt x="7530" y="12901"/>
                  </a:lnTo>
                  <a:cubicBezTo>
                    <a:pt x="7530" y="12778"/>
                    <a:pt x="7407" y="12685"/>
                    <a:pt x="7314" y="12685"/>
                  </a:cubicBezTo>
                  <a:cubicBezTo>
                    <a:pt x="7191" y="12685"/>
                    <a:pt x="7098" y="12778"/>
                    <a:pt x="7098" y="12901"/>
                  </a:cubicBezTo>
                  <a:lnTo>
                    <a:pt x="7098" y="13333"/>
                  </a:lnTo>
                  <a:lnTo>
                    <a:pt x="2407" y="13333"/>
                  </a:lnTo>
                  <a:cubicBezTo>
                    <a:pt x="1728" y="13333"/>
                    <a:pt x="1204" y="12809"/>
                    <a:pt x="1204" y="12130"/>
                  </a:cubicBezTo>
                  <a:lnTo>
                    <a:pt x="1204" y="7439"/>
                  </a:lnTo>
                  <a:lnTo>
                    <a:pt x="1636" y="7439"/>
                  </a:lnTo>
                  <a:cubicBezTo>
                    <a:pt x="1914" y="7439"/>
                    <a:pt x="1914" y="7037"/>
                    <a:pt x="1636" y="7037"/>
                  </a:cubicBezTo>
                  <a:lnTo>
                    <a:pt x="1204" y="7037"/>
                  </a:lnTo>
                  <a:lnTo>
                    <a:pt x="1204" y="2316"/>
                  </a:lnTo>
                  <a:cubicBezTo>
                    <a:pt x="1204" y="1667"/>
                    <a:pt x="1728" y="1112"/>
                    <a:pt x="2407" y="1112"/>
                  </a:cubicBezTo>
                  <a:lnTo>
                    <a:pt x="7098" y="1112"/>
                  </a:lnTo>
                  <a:lnTo>
                    <a:pt x="7098" y="1575"/>
                  </a:lnTo>
                  <a:cubicBezTo>
                    <a:pt x="7098" y="1698"/>
                    <a:pt x="7191" y="1791"/>
                    <a:pt x="7314" y="1791"/>
                  </a:cubicBezTo>
                  <a:cubicBezTo>
                    <a:pt x="7407" y="1791"/>
                    <a:pt x="7530" y="1698"/>
                    <a:pt x="7530" y="1575"/>
                  </a:cubicBezTo>
                  <a:lnTo>
                    <a:pt x="7530" y="1174"/>
                  </a:lnTo>
                  <a:lnTo>
                    <a:pt x="12221" y="1174"/>
                  </a:lnTo>
                  <a:cubicBezTo>
                    <a:pt x="12870" y="1174"/>
                    <a:pt x="13394" y="1698"/>
                    <a:pt x="13394" y="2346"/>
                  </a:cubicBezTo>
                  <a:lnTo>
                    <a:pt x="13394" y="7037"/>
                  </a:lnTo>
                  <a:lnTo>
                    <a:pt x="12962" y="7037"/>
                  </a:lnTo>
                  <a:cubicBezTo>
                    <a:pt x="12684" y="7037"/>
                    <a:pt x="12684" y="7439"/>
                    <a:pt x="12962" y="7439"/>
                  </a:cubicBezTo>
                  <a:lnTo>
                    <a:pt x="13394" y="7439"/>
                  </a:lnTo>
                  <a:lnTo>
                    <a:pt x="13394" y="12130"/>
                  </a:lnTo>
                  <a:cubicBezTo>
                    <a:pt x="13394" y="12809"/>
                    <a:pt x="12870" y="13333"/>
                    <a:pt x="12221" y="13333"/>
                  </a:cubicBezTo>
                  <a:lnTo>
                    <a:pt x="11326" y="13333"/>
                  </a:lnTo>
                  <a:cubicBezTo>
                    <a:pt x="11049" y="13333"/>
                    <a:pt x="11049" y="13765"/>
                    <a:pt x="11326" y="13765"/>
                  </a:cubicBezTo>
                  <a:lnTo>
                    <a:pt x="12221" y="13765"/>
                  </a:lnTo>
                  <a:cubicBezTo>
                    <a:pt x="13116" y="13765"/>
                    <a:pt x="13826" y="13025"/>
                    <a:pt x="13826" y="12130"/>
                  </a:cubicBezTo>
                  <a:lnTo>
                    <a:pt x="13826" y="7439"/>
                  </a:lnTo>
                  <a:lnTo>
                    <a:pt x="14320" y="7439"/>
                  </a:lnTo>
                  <a:cubicBezTo>
                    <a:pt x="14629" y="7439"/>
                    <a:pt x="14629" y="7037"/>
                    <a:pt x="14320" y="7037"/>
                  </a:cubicBezTo>
                  <a:lnTo>
                    <a:pt x="13826" y="7037"/>
                  </a:lnTo>
                  <a:lnTo>
                    <a:pt x="13826" y="2316"/>
                  </a:lnTo>
                  <a:cubicBezTo>
                    <a:pt x="13826" y="1421"/>
                    <a:pt x="13116" y="711"/>
                    <a:pt x="12221" y="711"/>
                  </a:cubicBezTo>
                  <a:lnTo>
                    <a:pt x="7530" y="711"/>
                  </a:lnTo>
                  <a:lnTo>
                    <a:pt x="7530" y="186"/>
                  </a:lnTo>
                  <a:cubicBezTo>
                    <a:pt x="7500" y="93"/>
                    <a:pt x="7407" y="1"/>
                    <a:pt x="73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440" name="Google Shape;12440;p23"/>
          <p:cNvGrpSpPr/>
          <p:nvPr/>
        </p:nvGrpSpPr>
        <p:grpSpPr>
          <a:xfrm>
            <a:off x="7000125" y="1765581"/>
            <a:ext cx="361875" cy="362300"/>
            <a:chOff x="4755600" y="3563025"/>
            <a:chExt cx="361875" cy="362300"/>
          </a:xfrm>
        </p:grpSpPr>
        <p:sp>
          <p:nvSpPr>
            <p:cNvPr id="12441" name="Google Shape;12441;p23"/>
            <p:cNvSpPr/>
            <p:nvPr/>
          </p:nvSpPr>
          <p:spPr>
            <a:xfrm>
              <a:off x="4755600" y="3700000"/>
              <a:ext cx="74075" cy="225325"/>
            </a:xfrm>
            <a:custGeom>
              <a:avLst/>
              <a:gdLst/>
              <a:ahLst/>
              <a:cxnLst/>
              <a:rect l="l" t="t" r="r" b="b"/>
              <a:pathLst>
                <a:path w="2963" h="9013" extrusionOk="0">
                  <a:moveTo>
                    <a:pt x="926" y="0"/>
                  </a:moveTo>
                  <a:cubicBezTo>
                    <a:pt x="401" y="0"/>
                    <a:pt x="0" y="402"/>
                    <a:pt x="0" y="926"/>
                  </a:cubicBezTo>
                  <a:lnTo>
                    <a:pt x="0" y="5988"/>
                  </a:lnTo>
                  <a:cubicBezTo>
                    <a:pt x="16" y="6111"/>
                    <a:pt x="116" y="6173"/>
                    <a:pt x="216" y="6173"/>
                  </a:cubicBezTo>
                  <a:cubicBezTo>
                    <a:pt x="316" y="6173"/>
                    <a:pt x="417" y="6111"/>
                    <a:pt x="432" y="5988"/>
                  </a:cubicBezTo>
                  <a:lnTo>
                    <a:pt x="432" y="926"/>
                  </a:lnTo>
                  <a:cubicBezTo>
                    <a:pt x="432" y="649"/>
                    <a:pt x="648" y="432"/>
                    <a:pt x="895" y="432"/>
                  </a:cubicBezTo>
                  <a:lnTo>
                    <a:pt x="2037" y="432"/>
                  </a:lnTo>
                  <a:cubicBezTo>
                    <a:pt x="2315" y="432"/>
                    <a:pt x="2531" y="649"/>
                    <a:pt x="2531" y="926"/>
                  </a:cubicBezTo>
                  <a:lnTo>
                    <a:pt x="2531" y="8117"/>
                  </a:lnTo>
                  <a:cubicBezTo>
                    <a:pt x="2531" y="8364"/>
                    <a:pt x="2315" y="8580"/>
                    <a:pt x="2037" y="8580"/>
                  </a:cubicBezTo>
                  <a:lnTo>
                    <a:pt x="926" y="8580"/>
                  </a:lnTo>
                  <a:cubicBezTo>
                    <a:pt x="648" y="8580"/>
                    <a:pt x="432" y="8364"/>
                    <a:pt x="432" y="8117"/>
                  </a:cubicBezTo>
                  <a:lnTo>
                    <a:pt x="432" y="7222"/>
                  </a:lnTo>
                  <a:cubicBezTo>
                    <a:pt x="417" y="7099"/>
                    <a:pt x="316" y="7037"/>
                    <a:pt x="216" y="7037"/>
                  </a:cubicBezTo>
                  <a:cubicBezTo>
                    <a:pt x="116" y="7037"/>
                    <a:pt x="16" y="7099"/>
                    <a:pt x="0" y="7222"/>
                  </a:cubicBezTo>
                  <a:lnTo>
                    <a:pt x="0" y="8117"/>
                  </a:lnTo>
                  <a:cubicBezTo>
                    <a:pt x="0" y="8611"/>
                    <a:pt x="401" y="9012"/>
                    <a:pt x="926" y="9012"/>
                  </a:cubicBezTo>
                  <a:lnTo>
                    <a:pt x="2037" y="9012"/>
                  </a:lnTo>
                  <a:cubicBezTo>
                    <a:pt x="2531" y="9012"/>
                    <a:pt x="2963" y="8611"/>
                    <a:pt x="2963" y="8117"/>
                  </a:cubicBezTo>
                  <a:lnTo>
                    <a:pt x="2963" y="926"/>
                  </a:lnTo>
                  <a:cubicBezTo>
                    <a:pt x="2963" y="402"/>
                    <a:pt x="2531" y="0"/>
                    <a:pt x="2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42" name="Google Shape;12442;p23"/>
            <p:cNvSpPr/>
            <p:nvPr/>
          </p:nvSpPr>
          <p:spPr>
            <a:xfrm>
              <a:off x="4852025" y="3783325"/>
              <a:ext cx="73325" cy="142000"/>
            </a:xfrm>
            <a:custGeom>
              <a:avLst/>
              <a:gdLst/>
              <a:ahLst/>
              <a:cxnLst/>
              <a:rect l="l" t="t" r="r" b="b"/>
              <a:pathLst>
                <a:path w="2933" h="5680" extrusionOk="0">
                  <a:moveTo>
                    <a:pt x="2038" y="433"/>
                  </a:moveTo>
                  <a:cubicBezTo>
                    <a:pt x="2315" y="433"/>
                    <a:pt x="2532" y="649"/>
                    <a:pt x="2532" y="926"/>
                  </a:cubicBezTo>
                  <a:lnTo>
                    <a:pt x="2532" y="4784"/>
                  </a:lnTo>
                  <a:cubicBezTo>
                    <a:pt x="2532" y="5031"/>
                    <a:pt x="2315" y="5247"/>
                    <a:pt x="2038" y="5247"/>
                  </a:cubicBezTo>
                  <a:lnTo>
                    <a:pt x="927" y="5247"/>
                  </a:lnTo>
                  <a:cubicBezTo>
                    <a:pt x="649" y="5247"/>
                    <a:pt x="433" y="5031"/>
                    <a:pt x="433" y="4784"/>
                  </a:cubicBezTo>
                  <a:lnTo>
                    <a:pt x="433" y="926"/>
                  </a:lnTo>
                  <a:cubicBezTo>
                    <a:pt x="433" y="649"/>
                    <a:pt x="649" y="433"/>
                    <a:pt x="927" y="433"/>
                  </a:cubicBezTo>
                  <a:close/>
                  <a:moveTo>
                    <a:pt x="896" y="1"/>
                  </a:moveTo>
                  <a:cubicBezTo>
                    <a:pt x="402" y="1"/>
                    <a:pt x="1" y="402"/>
                    <a:pt x="1" y="926"/>
                  </a:cubicBezTo>
                  <a:lnTo>
                    <a:pt x="1" y="4784"/>
                  </a:lnTo>
                  <a:cubicBezTo>
                    <a:pt x="1" y="5278"/>
                    <a:pt x="402" y="5679"/>
                    <a:pt x="896" y="5679"/>
                  </a:cubicBezTo>
                  <a:lnTo>
                    <a:pt x="2038" y="5679"/>
                  </a:lnTo>
                  <a:cubicBezTo>
                    <a:pt x="2532" y="5679"/>
                    <a:pt x="2933" y="5278"/>
                    <a:pt x="2933" y="4784"/>
                  </a:cubicBezTo>
                  <a:lnTo>
                    <a:pt x="2933" y="926"/>
                  </a:lnTo>
                  <a:cubicBezTo>
                    <a:pt x="2933" y="402"/>
                    <a:pt x="2532" y="1"/>
                    <a:pt x="20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43" name="Google Shape;12443;p23"/>
            <p:cNvSpPr/>
            <p:nvPr/>
          </p:nvSpPr>
          <p:spPr>
            <a:xfrm>
              <a:off x="4947700" y="3720825"/>
              <a:ext cx="74100" cy="204500"/>
            </a:xfrm>
            <a:custGeom>
              <a:avLst/>
              <a:gdLst/>
              <a:ahLst/>
              <a:cxnLst/>
              <a:rect l="l" t="t" r="r" b="b"/>
              <a:pathLst>
                <a:path w="2964" h="8180" extrusionOk="0">
                  <a:moveTo>
                    <a:pt x="927" y="1"/>
                  </a:moveTo>
                  <a:cubicBezTo>
                    <a:pt x="402" y="1"/>
                    <a:pt x="1" y="402"/>
                    <a:pt x="1" y="896"/>
                  </a:cubicBezTo>
                  <a:lnTo>
                    <a:pt x="1" y="7284"/>
                  </a:lnTo>
                  <a:cubicBezTo>
                    <a:pt x="1" y="7778"/>
                    <a:pt x="402" y="8179"/>
                    <a:pt x="927" y="8179"/>
                  </a:cubicBezTo>
                  <a:lnTo>
                    <a:pt x="2038" y="8179"/>
                  </a:lnTo>
                  <a:cubicBezTo>
                    <a:pt x="2531" y="8179"/>
                    <a:pt x="2963" y="7778"/>
                    <a:pt x="2963" y="7284"/>
                  </a:cubicBezTo>
                  <a:lnTo>
                    <a:pt x="2963" y="2655"/>
                  </a:lnTo>
                  <a:cubicBezTo>
                    <a:pt x="2963" y="2516"/>
                    <a:pt x="2855" y="2446"/>
                    <a:pt x="2747" y="2446"/>
                  </a:cubicBezTo>
                  <a:cubicBezTo>
                    <a:pt x="2639" y="2446"/>
                    <a:pt x="2531" y="2516"/>
                    <a:pt x="2531" y="2655"/>
                  </a:cubicBezTo>
                  <a:lnTo>
                    <a:pt x="2531" y="7284"/>
                  </a:lnTo>
                  <a:cubicBezTo>
                    <a:pt x="2531" y="7531"/>
                    <a:pt x="2315" y="7747"/>
                    <a:pt x="2038" y="7747"/>
                  </a:cubicBezTo>
                  <a:lnTo>
                    <a:pt x="927" y="7747"/>
                  </a:lnTo>
                  <a:cubicBezTo>
                    <a:pt x="649" y="7747"/>
                    <a:pt x="433" y="7531"/>
                    <a:pt x="433" y="7284"/>
                  </a:cubicBezTo>
                  <a:lnTo>
                    <a:pt x="433" y="896"/>
                  </a:lnTo>
                  <a:cubicBezTo>
                    <a:pt x="433" y="649"/>
                    <a:pt x="649" y="433"/>
                    <a:pt x="927" y="433"/>
                  </a:cubicBezTo>
                  <a:lnTo>
                    <a:pt x="2038" y="433"/>
                  </a:lnTo>
                  <a:cubicBezTo>
                    <a:pt x="2315" y="433"/>
                    <a:pt x="2531" y="649"/>
                    <a:pt x="2531" y="896"/>
                  </a:cubicBezTo>
                  <a:lnTo>
                    <a:pt x="2531" y="1389"/>
                  </a:lnTo>
                  <a:cubicBezTo>
                    <a:pt x="2531" y="1528"/>
                    <a:pt x="2639" y="1598"/>
                    <a:pt x="2747" y="1598"/>
                  </a:cubicBezTo>
                  <a:cubicBezTo>
                    <a:pt x="2855" y="1598"/>
                    <a:pt x="2963" y="1528"/>
                    <a:pt x="2963" y="1389"/>
                  </a:cubicBezTo>
                  <a:lnTo>
                    <a:pt x="2963" y="896"/>
                  </a:lnTo>
                  <a:cubicBezTo>
                    <a:pt x="2963" y="402"/>
                    <a:pt x="2562" y="1"/>
                    <a:pt x="20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44" name="Google Shape;12444;p23"/>
            <p:cNvSpPr/>
            <p:nvPr/>
          </p:nvSpPr>
          <p:spPr>
            <a:xfrm>
              <a:off x="5044150" y="3652150"/>
              <a:ext cx="73325" cy="273175"/>
            </a:xfrm>
            <a:custGeom>
              <a:avLst/>
              <a:gdLst/>
              <a:ahLst/>
              <a:cxnLst/>
              <a:rect l="l" t="t" r="r" b="b"/>
              <a:pathLst>
                <a:path w="2933" h="10927" extrusionOk="0">
                  <a:moveTo>
                    <a:pt x="2037" y="402"/>
                  </a:moveTo>
                  <a:cubicBezTo>
                    <a:pt x="2315" y="402"/>
                    <a:pt x="2531" y="618"/>
                    <a:pt x="2531" y="896"/>
                  </a:cubicBezTo>
                  <a:lnTo>
                    <a:pt x="2531" y="10031"/>
                  </a:lnTo>
                  <a:cubicBezTo>
                    <a:pt x="2531" y="10278"/>
                    <a:pt x="2315" y="10494"/>
                    <a:pt x="2037" y="10494"/>
                  </a:cubicBezTo>
                  <a:lnTo>
                    <a:pt x="895" y="10494"/>
                  </a:lnTo>
                  <a:cubicBezTo>
                    <a:pt x="618" y="10494"/>
                    <a:pt x="433" y="10278"/>
                    <a:pt x="433" y="10031"/>
                  </a:cubicBezTo>
                  <a:lnTo>
                    <a:pt x="433" y="896"/>
                  </a:lnTo>
                  <a:cubicBezTo>
                    <a:pt x="402" y="618"/>
                    <a:pt x="618" y="402"/>
                    <a:pt x="895" y="402"/>
                  </a:cubicBezTo>
                  <a:close/>
                  <a:moveTo>
                    <a:pt x="895" y="1"/>
                  </a:moveTo>
                  <a:cubicBezTo>
                    <a:pt x="402" y="1"/>
                    <a:pt x="0" y="402"/>
                    <a:pt x="0" y="896"/>
                  </a:cubicBezTo>
                  <a:lnTo>
                    <a:pt x="0" y="10031"/>
                  </a:lnTo>
                  <a:cubicBezTo>
                    <a:pt x="0" y="10525"/>
                    <a:pt x="402" y="10926"/>
                    <a:pt x="895" y="10926"/>
                  </a:cubicBezTo>
                  <a:lnTo>
                    <a:pt x="2037" y="10926"/>
                  </a:lnTo>
                  <a:cubicBezTo>
                    <a:pt x="2531" y="10926"/>
                    <a:pt x="2932" y="10525"/>
                    <a:pt x="2932" y="10031"/>
                  </a:cubicBezTo>
                  <a:lnTo>
                    <a:pt x="2932" y="896"/>
                  </a:lnTo>
                  <a:cubicBezTo>
                    <a:pt x="2932" y="402"/>
                    <a:pt x="2531" y="1"/>
                    <a:pt x="2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45" name="Google Shape;12445;p23"/>
            <p:cNvSpPr/>
            <p:nvPr/>
          </p:nvSpPr>
          <p:spPr>
            <a:xfrm>
              <a:off x="4763300" y="3563025"/>
              <a:ext cx="347750" cy="197750"/>
            </a:xfrm>
            <a:custGeom>
              <a:avLst/>
              <a:gdLst/>
              <a:ahLst/>
              <a:cxnLst/>
              <a:rect l="l" t="t" r="r" b="b"/>
              <a:pathLst>
                <a:path w="13910" h="7910" extrusionOk="0">
                  <a:moveTo>
                    <a:pt x="12770" y="446"/>
                  </a:moveTo>
                  <a:cubicBezTo>
                    <a:pt x="13315" y="446"/>
                    <a:pt x="13315" y="1316"/>
                    <a:pt x="12770" y="1316"/>
                  </a:cubicBezTo>
                  <a:cubicBezTo>
                    <a:pt x="12753" y="1316"/>
                    <a:pt x="12735" y="1315"/>
                    <a:pt x="12716" y="1313"/>
                  </a:cubicBezTo>
                  <a:cubicBezTo>
                    <a:pt x="12469" y="1313"/>
                    <a:pt x="12253" y="1128"/>
                    <a:pt x="12253" y="881"/>
                  </a:cubicBezTo>
                  <a:cubicBezTo>
                    <a:pt x="12253" y="634"/>
                    <a:pt x="12469" y="449"/>
                    <a:pt x="12716" y="449"/>
                  </a:cubicBezTo>
                  <a:cubicBezTo>
                    <a:pt x="12735" y="447"/>
                    <a:pt x="12753" y="446"/>
                    <a:pt x="12770" y="446"/>
                  </a:cubicBezTo>
                  <a:close/>
                  <a:moveTo>
                    <a:pt x="1173" y="2640"/>
                  </a:moveTo>
                  <a:cubicBezTo>
                    <a:pt x="1575" y="2640"/>
                    <a:pt x="1760" y="3134"/>
                    <a:pt x="1482" y="3412"/>
                  </a:cubicBezTo>
                  <a:cubicBezTo>
                    <a:pt x="1396" y="3498"/>
                    <a:pt x="1291" y="3537"/>
                    <a:pt x="1188" y="3537"/>
                  </a:cubicBezTo>
                  <a:cubicBezTo>
                    <a:pt x="961" y="3537"/>
                    <a:pt x="741" y="3348"/>
                    <a:pt x="741" y="3072"/>
                  </a:cubicBezTo>
                  <a:cubicBezTo>
                    <a:pt x="711" y="2856"/>
                    <a:pt x="927" y="2640"/>
                    <a:pt x="1173" y="2640"/>
                  </a:cubicBezTo>
                  <a:close/>
                  <a:moveTo>
                    <a:pt x="8858" y="3535"/>
                  </a:moveTo>
                  <a:cubicBezTo>
                    <a:pt x="9455" y="3565"/>
                    <a:pt x="9388" y="4402"/>
                    <a:pt x="8853" y="4402"/>
                  </a:cubicBezTo>
                  <a:cubicBezTo>
                    <a:pt x="8835" y="4402"/>
                    <a:pt x="8816" y="4401"/>
                    <a:pt x="8796" y="4399"/>
                  </a:cubicBezTo>
                  <a:cubicBezTo>
                    <a:pt x="8673" y="4368"/>
                    <a:pt x="8549" y="4307"/>
                    <a:pt x="8488" y="4214"/>
                  </a:cubicBezTo>
                  <a:cubicBezTo>
                    <a:pt x="8426" y="4122"/>
                    <a:pt x="8395" y="3998"/>
                    <a:pt x="8426" y="3875"/>
                  </a:cubicBezTo>
                  <a:lnTo>
                    <a:pt x="8426" y="3875"/>
                  </a:lnTo>
                  <a:lnTo>
                    <a:pt x="8426" y="3905"/>
                  </a:lnTo>
                  <a:cubicBezTo>
                    <a:pt x="8457" y="3689"/>
                    <a:pt x="8642" y="3535"/>
                    <a:pt x="8858" y="3535"/>
                  </a:cubicBezTo>
                  <a:close/>
                  <a:moveTo>
                    <a:pt x="5167" y="6689"/>
                  </a:moveTo>
                  <a:cubicBezTo>
                    <a:pt x="5239" y="6689"/>
                    <a:pt x="5310" y="6723"/>
                    <a:pt x="5371" y="6806"/>
                  </a:cubicBezTo>
                  <a:cubicBezTo>
                    <a:pt x="5432" y="6899"/>
                    <a:pt x="5463" y="7023"/>
                    <a:pt x="5463" y="7115"/>
                  </a:cubicBezTo>
                  <a:cubicBezTo>
                    <a:pt x="5407" y="7341"/>
                    <a:pt x="5221" y="7489"/>
                    <a:pt x="5001" y="7489"/>
                  </a:cubicBezTo>
                  <a:cubicBezTo>
                    <a:pt x="4980" y="7489"/>
                    <a:pt x="4960" y="7488"/>
                    <a:pt x="4939" y="7485"/>
                  </a:cubicBezTo>
                  <a:cubicBezTo>
                    <a:pt x="4483" y="7409"/>
                    <a:pt x="4837" y="6689"/>
                    <a:pt x="5167" y="6689"/>
                  </a:cubicBezTo>
                  <a:close/>
                  <a:moveTo>
                    <a:pt x="12721" y="1"/>
                  </a:moveTo>
                  <a:cubicBezTo>
                    <a:pt x="12148" y="1"/>
                    <a:pt x="11645" y="611"/>
                    <a:pt x="11913" y="1220"/>
                  </a:cubicBezTo>
                  <a:lnTo>
                    <a:pt x="9383" y="3257"/>
                  </a:lnTo>
                  <a:cubicBezTo>
                    <a:pt x="9290" y="3196"/>
                    <a:pt x="9167" y="3134"/>
                    <a:pt x="9012" y="3103"/>
                  </a:cubicBezTo>
                  <a:cubicBezTo>
                    <a:pt x="8973" y="3098"/>
                    <a:pt x="8933" y="3095"/>
                    <a:pt x="8894" y="3095"/>
                  </a:cubicBezTo>
                  <a:cubicBezTo>
                    <a:pt x="8473" y="3095"/>
                    <a:pt x="8081" y="3390"/>
                    <a:pt x="8025" y="3813"/>
                  </a:cubicBezTo>
                  <a:cubicBezTo>
                    <a:pt x="7994" y="3998"/>
                    <a:pt x="8025" y="4152"/>
                    <a:pt x="8087" y="4307"/>
                  </a:cubicBezTo>
                  <a:lnTo>
                    <a:pt x="5556" y="6344"/>
                  </a:lnTo>
                  <a:cubicBezTo>
                    <a:pt x="5432" y="6251"/>
                    <a:pt x="5309" y="6220"/>
                    <a:pt x="5155" y="6189"/>
                  </a:cubicBezTo>
                  <a:cubicBezTo>
                    <a:pt x="5108" y="6182"/>
                    <a:pt x="5060" y="6178"/>
                    <a:pt x="5011" y="6178"/>
                  </a:cubicBezTo>
                  <a:cubicBezTo>
                    <a:pt x="4863" y="6178"/>
                    <a:pt x="4707" y="6212"/>
                    <a:pt x="4568" y="6282"/>
                  </a:cubicBezTo>
                  <a:lnTo>
                    <a:pt x="1914" y="3535"/>
                  </a:lnTo>
                  <a:cubicBezTo>
                    <a:pt x="2007" y="3381"/>
                    <a:pt x="2038" y="3227"/>
                    <a:pt x="2038" y="3072"/>
                  </a:cubicBezTo>
                  <a:cubicBezTo>
                    <a:pt x="2038" y="2549"/>
                    <a:pt x="1612" y="2196"/>
                    <a:pt x="1165" y="2196"/>
                  </a:cubicBezTo>
                  <a:cubicBezTo>
                    <a:pt x="953" y="2196"/>
                    <a:pt x="735" y="2276"/>
                    <a:pt x="556" y="2455"/>
                  </a:cubicBezTo>
                  <a:cubicBezTo>
                    <a:pt x="1" y="3010"/>
                    <a:pt x="402" y="3936"/>
                    <a:pt x="1173" y="3936"/>
                  </a:cubicBezTo>
                  <a:lnTo>
                    <a:pt x="1173" y="3967"/>
                  </a:lnTo>
                  <a:cubicBezTo>
                    <a:pt x="1328" y="3936"/>
                    <a:pt x="1482" y="3905"/>
                    <a:pt x="1606" y="3844"/>
                  </a:cubicBezTo>
                  <a:lnTo>
                    <a:pt x="4291" y="6590"/>
                  </a:lnTo>
                  <a:cubicBezTo>
                    <a:pt x="4229" y="6683"/>
                    <a:pt x="4167" y="6806"/>
                    <a:pt x="4167" y="6899"/>
                  </a:cubicBezTo>
                  <a:cubicBezTo>
                    <a:pt x="4105" y="7115"/>
                    <a:pt x="4167" y="7362"/>
                    <a:pt x="4321" y="7547"/>
                  </a:cubicBezTo>
                  <a:cubicBezTo>
                    <a:pt x="4445" y="7732"/>
                    <a:pt x="4630" y="7856"/>
                    <a:pt x="4877" y="7887"/>
                  </a:cubicBezTo>
                  <a:cubicBezTo>
                    <a:pt x="4892" y="7902"/>
                    <a:pt x="4915" y="7910"/>
                    <a:pt x="4939" y="7910"/>
                  </a:cubicBezTo>
                  <a:cubicBezTo>
                    <a:pt x="4962" y="7910"/>
                    <a:pt x="4985" y="7902"/>
                    <a:pt x="5000" y="7887"/>
                  </a:cubicBezTo>
                  <a:cubicBezTo>
                    <a:pt x="5432" y="7887"/>
                    <a:pt x="5803" y="7609"/>
                    <a:pt x="5864" y="7177"/>
                  </a:cubicBezTo>
                  <a:cubicBezTo>
                    <a:pt x="5895" y="7023"/>
                    <a:pt x="5864" y="6837"/>
                    <a:pt x="5803" y="6683"/>
                  </a:cubicBezTo>
                  <a:lnTo>
                    <a:pt x="8333" y="4646"/>
                  </a:lnTo>
                  <a:cubicBezTo>
                    <a:pt x="8488" y="4770"/>
                    <a:pt x="8673" y="4831"/>
                    <a:pt x="8858" y="4831"/>
                  </a:cubicBezTo>
                  <a:cubicBezTo>
                    <a:pt x="9290" y="4831"/>
                    <a:pt x="9630" y="4523"/>
                    <a:pt x="9722" y="4122"/>
                  </a:cubicBezTo>
                  <a:cubicBezTo>
                    <a:pt x="9753" y="3936"/>
                    <a:pt x="9722" y="3751"/>
                    <a:pt x="9630" y="3597"/>
                  </a:cubicBezTo>
                  <a:lnTo>
                    <a:pt x="12191" y="1560"/>
                  </a:lnTo>
                  <a:cubicBezTo>
                    <a:pt x="12315" y="1653"/>
                    <a:pt x="12500" y="1714"/>
                    <a:pt x="12685" y="1714"/>
                  </a:cubicBezTo>
                  <a:cubicBezTo>
                    <a:pt x="12696" y="1715"/>
                    <a:pt x="12708" y="1715"/>
                    <a:pt x="12719" y="1715"/>
                  </a:cubicBezTo>
                  <a:cubicBezTo>
                    <a:pt x="13559" y="1715"/>
                    <a:pt x="13910" y="597"/>
                    <a:pt x="13179" y="140"/>
                  </a:cubicBezTo>
                  <a:cubicBezTo>
                    <a:pt x="13030" y="43"/>
                    <a:pt x="12873" y="1"/>
                    <a:pt x="127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446" name="Google Shape;12446;p23"/>
          <p:cNvGrpSpPr/>
          <p:nvPr/>
        </p:nvGrpSpPr>
        <p:grpSpPr>
          <a:xfrm>
            <a:off x="7796257" y="1765793"/>
            <a:ext cx="212200" cy="361875"/>
            <a:chOff x="7060200" y="4141325"/>
            <a:chExt cx="212200" cy="361875"/>
          </a:xfrm>
        </p:grpSpPr>
        <p:sp>
          <p:nvSpPr>
            <p:cNvPr id="12447" name="Google Shape;12447;p23"/>
            <p:cNvSpPr/>
            <p:nvPr/>
          </p:nvSpPr>
          <p:spPr>
            <a:xfrm>
              <a:off x="7060200" y="4141325"/>
              <a:ext cx="212200" cy="361875"/>
            </a:xfrm>
            <a:custGeom>
              <a:avLst/>
              <a:gdLst/>
              <a:ahLst/>
              <a:cxnLst/>
              <a:rect l="l" t="t" r="r" b="b"/>
              <a:pathLst>
                <a:path w="8488" h="14475" extrusionOk="0">
                  <a:moveTo>
                    <a:pt x="8055" y="1760"/>
                  </a:moveTo>
                  <a:lnTo>
                    <a:pt x="8055" y="11851"/>
                  </a:lnTo>
                  <a:lnTo>
                    <a:pt x="433" y="11851"/>
                  </a:lnTo>
                  <a:lnTo>
                    <a:pt x="433" y="1760"/>
                  </a:lnTo>
                  <a:close/>
                  <a:moveTo>
                    <a:pt x="1297" y="0"/>
                  </a:moveTo>
                  <a:cubicBezTo>
                    <a:pt x="587" y="0"/>
                    <a:pt x="31" y="587"/>
                    <a:pt x="0" y="1297"/>
                  </a:cubicBezTo>
                  <a:lnTo>
                    <a:pt x="0" y="13178"/>
                  </a:lnTo>
                  <a:cubicBezTo>
                    <a:pt x="31" y="13888"/>
                    <a:pt x="587" y="14475"/>
                    <a:pt x="1297" y="14475"/>
                  </a:cubicBezTo>
                  <a:lnTo>
                    <a:pt x="5432" y="14475"/>
                  </a:lnTo>
                  <a:cubicBezTo>
                    <a:pt x="5710" y="14475"/>
                    <a:pt x="5710" y="14043"/>
                    <a:pt x="5432" y="14043"/>
                  </a:cubicBezTo>
                  <a:lnTo>
                    <a:pt x="1297" y="14043"/>
                  </a:lnTo>
                  <a:cubicBezTo>
                    <a:pt x="834" y="14043"/>
                    <a:pt x="433" y="13672"/>
                    <a:pt x="433" y="13178"/>
                  </a:cubicBezTo>
                  <a:lnTo>
                    <a:pt x="433" y="12283"/>
                  </a:lnTo>
                  <a:lnTo>
                    <a:pt x="8055" y="12283"/>
                  </a:lnTo>
                  <a:lnTo>
                    <a:pt x="8055" y="13178"/>
                  </a:lnTo>
                  <a:cubicBezTo>
                    <a:pt x="8055" y="13672"/>
                    <a:pt x="7654" y="14043"/>
                    <a:pt x="7191" y="14043"/>
                  </a:cubicBezTo>
                  <a:lnTo>
                    <a:pt x="6667" y="14043"/>
                  </a:lnTo>
                  <a:cubicBezTo>
                    <a:pt x="6389" y="14043"/>
                    <a:pt x="6389" y="14475"/>
                    <a:pt x="6667" y="14475"/>
                  </a:cubicBezTo>
                  <a:lnTo>
                    <a:pt x="7191" y="14475"/>
                  </a:lnTo>
                  <a:cubicBezTo>
                    <a:pt x="7901" y="14475"/>
                    <a:pt x="8488" y="13888"/>
                    <a:pt x="8488" y="13178"/>
                  </a:cubicBezTo>
                  <a:lnTo>
                    <a:pt x="8488" y="1297"/>
                  </a:lnTo>
                  <a:cubicBezTo>
                    <a:pt x="8488" y="587"/>
                    <a:pt x="7901" y="0"/>
                    <a:pt x="7191" y="0"/>
                  </a:cubicBezTo>
                  <a:lnTo>
                    <a:pt x="3087" y="0"/>
                  </a:lnTo>
                  <a:cubicBezTo>
                    <a:pt x="2809" y="0"/>
                    <a:pt x="2809" y="432"/>
                    <a:pt x="3087" y="432"/>
                  </a:cubicBezTo>
                  <a:lnTo>
                    <a:pt x="7191" y="432"/>
                  </a:lnTo>
                  <a:cubicBezTo>
                    <a:pt x="7654" y="432"/>
                    <a:pt x="8055" y="803"/>
                    <a:pt x="8055" y="1297"/>
                  </a:cubicBezTo>
                  <a:lnTo>
                    <a:pt x="8055" y="1327"/>
                  </a:lnTo>
                  <a:lnTo>
                    <a:pt x="433" y="1327"/>
                  </a:lnTo>
                  <a:lnTo>
                    <a:pt x="433" y="1297"/>
                  </a:lnTo>
                  <a:cubicBezTo>
                    <a:pt x="433" y="803"/>
                    <a:pt x="834" y="432"/>
                    <a:pt x="1297" y="432"/>
                  </a:cubicBezTo>
                  <a:lnTo>
                    <a:pt x="1821" y="432"/>
                  </a:lnTo>
                  <a:cubicBezTo>
                    <a:pt x="2099" y="432"/>
                    <a:pt x="2099" y="0"/>
                    <a:pt x="18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48" name="Google Shape;12448;p23"/>
            <p:cNvSpPr/>
            <p:nvPr/>
          </p:nvSpPr>
          <p:spPr>
            <a:xfrm>
              <a:off x="7146625" y="4463825"/>
              <a:ext cx="39350" cy="10825"/>
            </a:xfrm>
            <a:custGeom>
              <a:avLst/>
              <a:gdLst/>
              <a:ahLst/>
              <a:cxnLst/>
              <a:rect l="l" t="t" r="r" b="b"/>
              <a:pathLst>
                <a:path w="1574" h="433" extrusionOk="0">
                  <a:moveTo>
                    <a:pt x="278" y="1"/>
                  </a:moveTo>
                  <a:cubicBezTo>
                    <a:pt x="0" y="1"/>
                    <a:pt x="0" y="433"/>
                    <a:pt x="278" y="433"/>
                  </a:cubicBezTo>
                  <a:lnTo>
                    <a:pt x="1296" y="433"/>
                  </a:lnTo>
                  <a:cubicBezTo>
                    <a:pt x="1574" y="433"/>
                    <a:pt x="1574" y="1"/>
                    <a:pt x="12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49" name="Google Shape;12449;p23"/>
            <p:cNvSpPr/>
            <p:nvPr/>
          </p:nvSpPr>
          <p:spPr>
            <a:xfrm>
              <a:off x="7102625" y="4243125"/>
              <a:ext cx="144300" cy="142075"/>
            </a:xfrm>
            <a:custGeom>
              <a:avLst/>
              <a:gdLst/>
              <a:ahLst/>
              <a:cxnLst/>
              <a:rect l="l" t="t" r="r" b="b"/>
              <a:pathLst>
                <a:path w="5772" h="5683" extrusionOk="0">
                  <a:moveTo>
                    <a:pt x="4383" y="1514"/>
                  </a:moveTo>
                  <a:lnTo>
                    <a:pt x="4013" y="3490"/>
                  </a:lnTo>
                  <a:lnTo>
                    <a:pt x="896" y="3490"/>
                  </a:lnTo>
                  <a:cubicBezTo>
                    <a:pt x="865" y="3490"/>
                    <a:pt x="834" y="3459"/>
                    <a:pt x="834" y="3397"/>
                  </a:cubicBezTo>
                  <a:lnTo>
                    <a:pt x="433" y="1607"/>
                  </a:lnTo>
                  <a:cubicBezTo>
                    <a:pt x="433" y="1576"/>
                    <a:pt x="433" y="1576"/>
                    <a:pt x="433" y="1545"/>
                  </a:cubicBezTo>
                  <a:cubicBezTo>
                    <a:pt x="464" y="1514"/>
                    <a:pt x="464" y="1514"/>
                    <a:pt x="495" y="1514"/>
                  </a:cubicBezTo>
                  <a:close/>
                  <a:moveTo>
                    <a:pt x="1359" y="4817"/>
                  </a:moveTo>
                  <a:cubicBezTo>
                    <a:pt x="1482" y="4817"/>
                    <a:pt x="1575" y="4909"/>
                    <a:pt x="1575" y="5033"/>
                  </a:cubicBezTo>
                  <a:cubicBezTo>
                    <a:pt x="1575" y="5112"/>
                    <a:pt x="1544" y="5142"/>
                    <a:pt x="1502" y="5142"/>
                  </a:cubicBezTo>
                  <a:cubicBezTo>
                    <a:pt x="1364" y="5142"/>
                    <a:pt x="1099" y="4817"/>
                    <a:pt x="1359" y="4817"/>
                  </a:cubicBezTo>
                  <a:close/>
                  <a:moveTo>
                    <a:pt x="3457" y="4817"/>
                  </a:moveTo>
                  <a:cubicBezTo>
                    <a:pt x="3735" y="4817"/>
                    <a:pt x="3735" y="5249"/>
                    <a:pt x="3457" y="5249"/>
                  </a:cubicBezTo>
                  <a:cubicBezTo>
                    <a:pt x="3180" y="5249"/>
                    <a:pt x="3180" y="4817"/>
                    <a:pt x="3457" y="4817"/>
                  </a:cubicBezTo>
                  <a:close/>
                  <a:moveTo>
                    <a:pt x="5522" y="1"/>
                  </a:moveTo>
                  <a:cubicBezTo>
                    <a:pt x="5513" y="1"/>
                    <a:pt x="5504" y="1"/>
                    <a:pt x="5494" y="2"/>
                  </a:cubicBezTo>
                  <a:lnTo>
                    <a:pt x="5247" y="2"/>
                  </a:lnTo>
                  <a:cubicBezTo>
                    <a:pt x="4939" y="2"/>
                    <a:pt x="4661" y="218"/>
                    <a:pt x="4630" y="527"/>
                  </a:cubicBezTo>
                  <a:lnTo>
                    <a:pt x="4507" y="1113"/>
                  </a:lnTo>
                  <a:lnTo>
                    <a:pt x="526" y="1113"/>
                  </a:lnTo>
                  <a:cubicBezTo>
                    <a:pt x="371" y="1113"/>
                    <a:pt x="248" y="1175"/>
                    <a:pt x="155" y="1298"/>
                  </a:cubicBezTo>
                  <a:cubicBezTo>
                    <a:pt x="63" y="1391"/>
                    <a:pt x="1" y="1576"/>
                    <a:pt x="32" y="1700"/>
                  </a:cubicBezTo>
                  <a:lnTo>
                    <a:pt x="433" y="3520"/>
                  </a:lnTo>
                  <a:cubicBezTo>
                    <a:pt x="495" y="3736"/>
                    <a:pt x="680" y="3922"/>
                    <a:pt x="927" y="3922"/>
                  </a:cubicBezTo>
                  <a:lnTo>
                    <a:pt x="4013" y="3922"/>
                  </a:lnTo>
                  <a:lnTo>
                    <a:pt x="4013" y="3983"/>
                  </a:lnTo>
                  <a:cubicBezTo>
                    <a:pt x="3982" y="4230"/>
                    <a:pt x="3766" y="4415"/>
                    <a:pt x="3519" y="4415"/>
                  </a:cubicBezTo>
                  <a:lnTo>
                    <a:pt x="958" y="4415"/>
                  </a:lnTo>
                  <a:cubicBezTo>
                    <a:pt x="834" y="4415"/>
                    <a:pt x="742" y="4508"/>
                    <a:pt x="742" y="4631"/>
                  </a:cubicBezTo>
                  <a:cubicBezTo>
                    <a:pt x="742" y="4693"/>
                    <a:pt x="772" y="4755"/>
                    <a:pt x="834" y="4817"/>
                  </a:cubicBezTo>
                  <a:cubicBezTo>
                    <a:pt x="649" y="5218"/>
                    <a:pt x="958" y="5681"/>
                    <a:pt x="1390" y="5681"/>
                  </a:cubicBezTo>
                  <a:cubicBezTo>
                    <a:pt x="1405" y="5682"/>
                    <a:pt x="1421" y="5682"/>
                    <a:pt x="1436" y="5682"/>
                  </a:cubicBezTo>
                  <a:cubicBezTo>
                    <a:pt x="1873" y="5682"/>
                    <a:pt x="2156" y="5265"/>
                    <a:pt x="2007" y="4847"/>
                  </a:cubicBezTo>
                  <a:lnTo>
                    <a:pt x="2902" y="4847"/>
                  </a:lnTo>
                  <a:cubicBezTo>
                    <a:pt x="2871" y="4909"/>
                    <a:pt x="2871" y="4971"/>
                    <a:pt x="2871" y="5063"/>
                  </a:cubicBezTo>
                  <a:cubicBezTo>
                    <a:pt x="2882" y="5337"/>
                    <a:pt x="3087" y="5448"/>
                    <a:pt x="3327" y="5448"/>
                  </a:cubicBezTo>
                  <a:cubicBezTo>
                    <a:pt x="3766" y="5448"/>
                    <a:pt x="4323" y="5081"/>
                    <a:pt x="4044" y="4662"/>
                  </a:cubicBezTo>
                  <a:cubicBezTo>
                    <a:pt x="4229" y="4539"/>
                    <a:pt x="4383" y="4292"/>
                    <a:pt x="4414" y="4045"/>
                  </a:cubicBezTo>
                  <a:lnTo>
                    <a:pt x="5062" y="589"/>
                  </a:lnTo>
                  <a:cubicBezTo>
                    <a:pt x="5093" y="496"/>
                    <a:pt x="5186" y="403"/>
                    <a:pt x="5278" y="403"/>
                  </a:cubicBezTo>
                  <a:lnTo>
                    <a:pt x="5494" y="403"/>
                  </a:lnTo>
                  <a:cubicBezTo>
                    <a:pt x="5762" y="403"/>
                    <a:pt x="5772" y="1"/>
                    <a:pt x="55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450" name="Google Shape;12450;p23"/>
          <p:cNvGrpSpPr/>
          <p:nvPr/>
        </p:nvGrpSpPr>
        <p:grpSpPr>
          <a:xfrm>
            <a:off x="7721420" y="2326799"/>
            <a:ext cx="361875" cy="362275"/>
            <a:chOff x="4004875" y="3563050"/>
            <a:chExt cx="361875" cy="362275"/>
          </a:xfrm>
        </p:grpSpPr>
        <p:sp>
          <p:nvSpPr>
            <p:cNvPr id="12451" name="Google Shape;12451;p23"/>
            <p:cNvSpPr/>
            <p:nvPr/>
          </p:nvSpPr>
          <p:spPr>
            <a:xfrm>
              <a:off x="4004875" y="3563050"/>
              <a:ext cx="361875" cy="362275"/>
            </a:xfrm>
            <a:custGeom>
              <a:avLst/>
              <a:gdLst/>
              <a:ahLst/>
              <a:cxnLst/>
              <a:rect l="l" t="t" r="r" b="b"/>
              <a:pathLst>
                <a:path w="14475" h="14491" extrusionOk="0">
                  <a:moveTo>
                    <a:pt x="4769" y="510"/>
                  </a:moveTo>
                  <a:cubicBezTo>
                    <a:pt x="5201" y="510"/>
                    <a:pt x="5633" y="787"/>
                    <a:pt x="5679" y="1343"/>
                  </a:cubicBezTo>
                  <a:cubicBezTo>
                    <a:pt x="5679" y="1466"/>
                    <a:pt x="5648" y="1590"/>
                    <a:pt x="5587" y="1713"/>
                  </a:cubicBezTo>
                  <a:cubicBezTo>
                    <a:pt x="5525" y="1837"/>
                    <a:pt x="5617" y="1991"/>
                    <a:pt x="5772" y="1991"/>
                  </a:cubicBezTo>
                  <a:lnTo>
                    <a:pt x="6512" y="1991"/>
                  </a:lnTo>
                  <a:lnTo>
                    <a:pt x="6512" y="3133"/>
                  </a:lnTo>
                  <a:lnTo>
                    <a:pt x="3025" y="3133"/>
                  </a:lnTo>
                  <a:lnTo>
                    <a:pt x="3025" y="1991"/>
                  </a:lnTo>
                  <a:lnTo>
                    <a:pt x="3735" y="1991"/>
                  </a:lnTo>
                  <a:cubicBezTo>
                    <a:pt x="3889" y="1991"/>
                    <a:pt x="4013" y="1837"/>
                    <a:pt x="3951" y="1713"/>
                  </a:cubicBezTo>
                  <a:cubicBezTo>
                    <a:pt x="3889" y="1590"/>
                    <a:pt x="3858" y="1466"/>
                    <a:pt x="3858" y="1343"/>
                  </a:cubicBezTo>
                  <a:cubicBezTo>
                    <a:pt x="3905" y="787"/>
                    <a:pt x="4337" y="510"/>
                    <a:pt x="4769" y="510"/>
                  </a:cubicBezTo>
                  <a:close/>
                  <a:moveTo>
                    <a:pt x="11759" y="3503"/>
                  </a:moveTo>
                  <a:cubicBezTo>
                    <a:pt x="11882" y="3503"/>
                    <a:pt x="12006" y="3596"/>
                    <a:pt x="12006" y="3719"/>
                  </a:cubicBezTo>
                  <a:lnTo>
                    <a:pt x="10926" y="3719"/>
                  </a:lnTo>
                  <a:cubicBezTo>
                    <a:pt x="10956" y="3596"/>
                    <a:pt x="11049" y="3503"/>
                    <a:pt x="11173" y="3503"/>
                  </a:cubicBezTo>
                  <a:close/>
                  <a:moveTo>
                    <a:pt x="12191" y="4151"/>
                  </a:moveTo>
                  <a:lnTo>
                    <a:pt x="12962" y="4645"/>
                  </a:lnTo>
                  <a:lnTo>
                    <a:pt x="9969" y="4645"/>
                  </a:lnTo>
                  <a:lnTo>
                    <a:pt x="10771" y="4151"/>
                  </a:lnTo>
                  <a:close/>
                  <a:moveTo>
                    <a:pt x="13271" y="5077"/>
                  </a:moveTo>
                  <a:lnTo>
                    <a:pt x="12438" y="6157"/>
                  </a:lnTo>
                  <a:lnTo>
                    <a:pt x="10524" y="6157"/>
                  </a:lnTo>
                  <a:lnTo>
                    <a:pt x="9691" y="5077"/>
                  </a:lnTo>
                  <a:close/>
                  <a:moveTo>
                    <a:pt x="12568" y="6584"/>
                  </a:moveTo>
                  <a:cubicBezTo>
                    <a:pt x="12740" y="6584"/>
                    <a:pt x="12734" y="6961"/>
                    <a:pt x="12551" y="6961"/>
                  </a:cubicBezTo>
                  <a:cubicBezTo>
                    <a:pt x="12544" y="6961"/>
                    <a:pt x="12537" y="6961"/>
                    <a:pt x="12530" y="6960"/>
                  </a:cubicBezTo>
                  <a:lnTo>
                    <a:pt x="10432" y="6960"/>
                  </a:lnTo>
                  <a:cubicBezTo>
                    <a:pt x="10216" y="6929"/>
                    <a:pt x="10216" y="6620"/>
                    <a:pt x="10432" y="6589"/>
                  </a:cubicBezTo>
                  <a:lnTo>
                    <a:pt x="12530" y="6589"/>
                  </a:lnTo>
                  <a:cubicBezTo>
                    <a:pt x="12544" y="6586"/>
                    <a:pt x="12557" y="6584"/>
                    <a:pt x="12568" y="6584"/>
                  </a:cubicBezTo>
                  <a:close/>
                  <a:moveTo>
                    <a:pt x="12098" y="7361"/>
                  </a:moveTo>
                  <a:lnTo>
                    <a:pt x="12098" y="11126"/>
                  </a:lnTo>
                  <a:cubicBezTo>
                    <a:pt x="12098" y="11527"/>
                    <a:pt x="12376" y="11867"/>
                    <a:pt x="12777" y="11898"/>
                  </a:cubicBezTo>
                  <a:lnTo>
                    <a:pt x="12777" y="12083"/>
                  </a:lnTo>
                  <a:lnTo>
                    <a:pt x="10185" y="12083"/>
                  </a:lnTo>
                  <a:lnTo>
                    <a:pt x="10185" y="11898"/>
                  </a:lnTo>
                  <a:cubicBezTo>
                    <a:pt x="10586" y="11867"/>
                    <a:pt x="10864" y="11527"/>
                    <a:pt x="10864" y="11126"/>
                  </a:cubicBezTo>
                  <a:lnTo>
                    <a:pt x="10864" y="7361"/>
                  </a:lnTo>
                  <a:close/>
                  <a:moveTo>
                    <a:pt x="9537" y="5571"/>
                  </a:moveTo>
                  <a:lnTo>
                    <a:pt x="10061" y="6250"/>
                  </a:lnTo>
                  <a:cubicBezTo>
                    <a:pt x="9568" y="6589"/>
                    <a:pt x="9815" y="7392"/>
                    <a:pt x="10432" y="7392"/>
                  </a:cubicBezTo>
                  <a:lnTo>
                    <a:pt x="10463" y="7392"/>
                  </a:lnTo>
                  <a:lnTo>
                    <a:pt x="10463" y="11157"/>
                  </a:lnTo>
                  <a:cubicBezTo>
                    <a:pt x="10432" y="11342"/>
                    <a:pt x="10308" y="11496"/>
                    <a:pt x="10123" y="11496"/>
                  </a:cubicBezTo>
                  <a:cubicBezTo>
                    <a:pt x="9907" y="11496"/>
                    <a:pt x="9753" y="11651"/>
                    <a:pt x="9753" y="11836"/>
                  </a:cubicBezTo>
                  <a:lnTo>
                    <a:pt x="9753" y="12083"/>
                  </a:lnTo>
                  <a:cubicBezTo>
                    <a:pt x="9691" y="12083"/>
                    <a:pt x="9599" y="12114"/>
                    <a:pt x="9537" y="12145"/>
                  </a:cubicBezTo>
                  <a:lnTo>
                    <a:pt x="9537" y="5571"/>
                  </a:lnTo>
                  <a:close/>
                  <a:moveTo>
                    <a:pt x="8055" y="3040"/>
                  </a:moveTo>
                  <a:lnTo>
                    <a:pt x="8055" y="12885"/>
                  </a:lnTo>
                  <a:lnTo>
                    <a:pt x="1482" y="12885"/>
                  </a:lnTo>
                  <a:lnTo>
                    <a:pt x="1482" y="3040"/>
                  </a:lnTo>
                  <a:lnTo>
                    <a:pt x="2593" y="3040"/>
                  </a:lnTo>
                  <a:lnTo>
                    <a:pt x="2593" y="3349"/>
                  </a:lnTo>
                  <a:cubicBezTo>
                    <a:pt x="2593" y="3442"/>
                    <a:pt x="2716" y="3565"/>
                    <a:pt x="2809" y="3565"/>
                  </a:cubicBezTo>
                  <a:lnTo>
                    <a:pt x="6728" y="3565"/>
                  </a:lnTo>
                  <a:cubicBezTo>
                    <a:pt x="6821" y="3565"/>
                    <a:pt x="6914" y="3472"/>
                    <a:pt x="6914" y="3349"/>
                  </a:cubicBezTo>
                  <a:lnTo>
                    <a:pt x="6914" y="3040"/>
                  </a:lnTo>
                  <a:close/>
                  <a:moveTo>
                    <a:pt x="13117" y="12484"/>
                  </a:moveTo>
                  <a:cubicBezTo>
                    <a:pt x="13364" y="12484"/>
                    <a:pt x="13549" y="12669"/>
                    <a:pt x="13549" y="12916"/>
                  </a:cubicBezTo>
                  <a:lnTo>
                    <a:pt x="13549" y="13194"/>
                  </a:lnTo>
                  <a:lnTo>
                    <a:pt x="9383" y="13194"/>
                  </a:lnTo>
                  <a:lnTo>
                    <a:pt x="9383" y="12916"/>
                  </a:lnTo>
                  <a:cubicBezTo>
                    <a:pt x="9383" y="12669"/>
                    <a:pt x="9568" y="12484"/>
                    <a:pt x="9815" y="12484"/>
                  </a:cubicBezTo>
                  <a:close/>
                  <a:moveTo>
                    <a:pt x="4753" y="0"/>
                  </a:moveTo>
                  <a:cubicBezTo>
                    <a:pt x="4090" y="0"/>
                    <a:pt x="3426" y="448"/>
                    <a:pt x="3426" y="1343"/>
                  </a:cubicBezTo>
                  <a:cubicBezTo>
                    <a:pt x="3426" y="1405"/>
                    <a:pt x="3457" y="1497"/>
                    <a:pt x="3457" y="1559"/>
                  </a:cubicBezTo>
                  <a:lnTo>
                    <a:pt x="1544" y="1559"/>
                  </a:lnTo>
                  <a:cubicBezTo>
                    <a:pt x="679" y="1559"/>
                    <a:pt x="1" y="2238"/>
                    <a:pt x="1" y="3102"/>
                  </a:cubicBezTo>
                  <a:lnTo>
                    <a:pt x="1" y="3627"/>
                  </a:lnTo>
                  <a:cubicBezTo>
                    <a:pt x="1" y="3766"/>
                    <a:pt x="101" y="3835"/>
                    <a:pt x="201" y="3835"/>
                  </a:cubicBezTo>
                  <a:cubicBezTo>
                    <a:pt x="301" y="3835"/>
                    <a:pt x="402" y="3766"/>
                    <a:pt x="402" y="3627"/>
                  </a:cubicBezTo>
                  <a:lnTo>
                    <a:pt x="402" y="3102"/>
                  </a:lnTo>
                  <a:cubicBezTo>
                    <a:pt x="402" y="2485"/>
                    <a:pt x="896" y="1991"/>
                    <a:pt x="1513" y="1991"/>
                  </a:cubicBezTo>
                  <a:lnTo>
                    <a:pt x="2593" y="1991"/>
                  </a:lnTo>
                  <a:lnTo>
                    <a:pt x="2593" y="2608"/>
                  </a:lnTo>
                  <a:lnTo>
                    <a:pt x="1235" y="2608"/>
                  </a:lnTo>
                  <a:cubicBezTo>
                    <a:pt x="1142" y="2608"/>
                    <a:pt x="1050" y="2701"/>
                    <a:pt x="1050" y="2824"/>
                  </a:cubicBezTo>
                  <a:lnTo>
                    <a:pt x="1050" y="13101"/>
                  </a:lnTo>
                  <a:cubicBezTo>
                    <a:pt x="1050" y="13194"/>
                    <a:pt x="1142" y="13286"/>
                    <a:pt x="1235" y="13286"/>
                  </a:cubicBezTo>
                  <a:lnTo>
                    <a:pt x="8271" y="13286"/>
                  </a:lnTo>
                  <a:cubicBezTo>
                    <a:pt x="8364" y="13286"/>
                    <a:pt x="8457" y="13194"/>
                    <a:pt x="8457" y="13101"/>
                  </a:cubicBezTo>
                  <a:lnTo>
                    <a:pt x="8457" y="2824"/>
                  </a:lnTo>
                  <a:cubicBezTo>
                    <a:pt x="8457" y="2701"/>
                    <a:pt x="8364" y="2608"/>
                    <a:pt x="8271" y="2608"/>
                  </a:cubicBezTo>
                  <a:lnTo>
                    <a:pt x="6914" y="2608"/>
                  </a:lnTo>
                  <a:lnTo>
                    <a:pt x="6914" y="1991"/>
                  </a:lnTo>
                  <a:lnTo>
                    <a:pt x="7994" y="1991"/>
                  </a:lnTo>
                  <a:cubicBezTo>
                    <a:pt x="8580" y="1991"/>
                    <a:pt x="9105" y="2485"/>
                    <a:pt x="9105" y="3102"/>
                  </a:cubicBezTo>
                  <a:lnTo>
                    <a:pt x="9105" y="12453"/>
                  </a:lnTo>
                  <a:cubicBezTo>
                    <a:pt x="9012" y="12577"/>
                    <a:pt x="8950" y="12731"/>
                    <a:pt x="8981" y="12916"/>
                  </a:cubicBezTo>
                  <a:lnTo>
                    <a:pt x="8981" y="13194"/>
                  </a:lnTo>
                  <a:cubicBezTo>
                    <a:pt x="8673" y="13256"/>
                    <a:pt x="8457" y="13502"/>
                    <a:pt x="8457" y="13811"/>
                  </a:cubicBezTo>
                  <a:cubicBezTo>
                    <a:pt x="8457" y="13904"/>
                    <a:pt x="8488" y="13965"/>
                    <a:pt x="8518" y="14027"/>
                  </a:cubicBezTo>
                  <a:lnTo>
                    <a:pt x="1544" y="14027"/>
                  </a:lnTo>
                  <a:cubicBezTo>
                    <a:pt x="926" y="14027"/>
                    <a:pt x="433" y="13533"/>
                    <a:pt x="433" y="12916"/>
                  </a:cubicBezTo>
                  <a:lnTo>
                    <a:pt x="433" y="4923"/>
                  </a:lnTo>
                  <a:cubicBezTo>
                    <a:pt x="433" y="4784"/>
                    <a:pt x="325" y="4715"/>
                    <a:pt x="217" y="4715"/>
                  </a:cubicBezTo>
                  <a:cubicBezTo>
                    <a:pt x="109" y="4715"/>
                    <a:pt x="1" y="4784"/>
                    <a:pt x="1" y="4923"/>
                  </a:cubicBezTo>
                  <a:lnTo>
                    <a:pt x="1" y="12947"/>
                  </a:lnTo>
                  <a:cubicBezTo>
                    <a:pt x="1" y="13780"/>
                    <a:pt x="679" y="14490"/>
                    <a:pt x="1544" y="14490"/>
                  </a:cubicBezTo>
                  <a:lnTo>
                    <a:pt x="11944" y="14490"/>
                  </a:lnTo>
                  <a:cubicBezTo>
                    <a:pt x="12253" y="14490"/>
                    <a:pt x="12253" y="14058"/>
                    <a:pt x="11944" y="14058"/>
                  </a:cubicBezTo>
                  <a:lnTo>
                    <a:pt x="9105" y="14058"/>
                  </a:lnTo>
                  <a:cubicBezTo>
                    <a:pt x="8981" y="14058"/>
                    <a:pt x="8889" y="13965"/>
                    <a:pt x="8920" y="13873"/>
                  </a:cubicBezTo>
                  <a:cubicBezTo>
                    <a:pt x="8920" y="13749"/>
                    <a:pt x="8981" y="13657"/>
                    <a:pt x="9105" y="13657"/>
                  </a:cubicBezTo>
                  <a:lnTo>
                    <a:pt x="13857" y="13657"/>
                  </a:lnTo>
                  <a:cubicBezTo>
                    <a:pt x="14104" y="13688"/>
                    <a:pt x="14104" y="14027"/>
                    <a:pt x="13857" y="14058"/>
                  </a:cubicBezTo>
                  <a:lnTo>
                    <a:pt x="13271" y="14058"/>
                  </a:lnTo>
                  <a:cubicBezTo>
                    <a:pt x="12993" y="14058"/>
                    <a:pt x="12993" y="14490"/>
                    <a:pt x="13271" y="14490"/>
                  </a:cubicBezTo>
                  <a:lnTo>
                    <a:pt x="13857" y="14490"/>
                  </a:lnTo>
                  <a:cubicBezTo>
                    <a:pt x="14197" y="14490"/>
                    <a:pt x="14475" y="14212"/>
                    <a:pt x="14475" y="13873"/>
                  </a:cubicBezTo>
                  <a:cubicBezTo>
                    <a:pt x="14475" y="13564"/>
                    <a:pt x="14259" y="13317"/>
                    <a:pt x="13981" y="13256"/>
                  </a:cubicBezTo>
                  <a:lnTo>
                    <a:pt x="13981" y="13225"/>
                  </a:lnTo>
                  <a:lnTo>
                    <a:pt x="13981" y="12916"/>
                  </a:lnTo>
                  <a:cubicBezTo>
                    <a:pt x="13981" y="12484"/>
                    <a:pt x="13641" y="12114"/>
                    <a:pt x="13209" y="12083"/>
                  </a:cubicBezTo>
                  <a:lnTo>
                    <a:pt x="13209" y="11836"/>
                  </a:lnTo>
                  <a:cubicBezTo>
                    <a:pt x="13209" y="11620"/>
                    <a:pt x="13055" y="11466"/>
                    <a:pt x="12839" y="11466"/>
                  </a:cubicBezTo>
                  <a:cubicBezTo>
                    <a:pt x="12685" y="11466"/>
                    <a:pt x="12530" y="11342"/>
                    <a:pt x="12530" y="11157"/>
                  </a:cubicBezTo>
                  <a:lnTo>
                    <a:pt x="12530" y="7361"/>
                  </a:lnTo>
                  <a:cubicBezTo>
                    <a:pt x="13148" y="7361"/>
                    <a:pt x="13395" y="6589"/>
                    <a:pt x="12901" y="6250"/>
                  </a:cubicBezTo>
                  <a:lnTo>
                    <a:pt x="13734" y="5170"/>
                  </a:lnTo>
                  <a:cubicBezTo>
                    <a:pt x="13827" y="5077"/>
                    <a:pt x="13857" y="4954"/>
                    <a:pt x="13827" y="4830"/>
                  </a:cubicBezTo>
                  <a:cubicBezTo>
                    <a:pt x="13796" y="4707"/>
                    <a:pt x="13734" y="4614"/>
                    <a:pt x="13611" y="4553"/>
                  </a:cubicBezTo>
                  <a:lnTo>
                    <a:pt x="12438" y="3812"/>
                  </a:lnTo>
                  <a:lnTo>
                    <a:pt x="12438" y="3750"/>
                  </a:lnTo>
                  <a:cubicBezTo>
                    <a:pt x="12438" y="3380"/>
                    <a:pt x="12160" y="3071"/>
                    <a:pt x="11790" y="3071"/>
                  </a:cubicBezTo>
                  <a:lnTo>
                    <a:pt x="11697" y="3071"/>
                  </a:lnTo>
                  <a:lnTo>
                    <a:pt x="11697" y="2423"/>
                  </a:lnTo>
                  <a:lnTo>
                    <a:pt x="11944" y="2423"/>
                  </a:lnTo>
                  <a:cubicBezTo>
                    <a:pt x="12222" y="2423"/>
                    <a:pt x="12222" y="1991"/>
                    <a:pt x="11944" y="1991"/>
                  </a:cubicBezTo>
                  <a:lnTo>
                    <a:pt x="11697" y="1991"/>
                  </a:lnTo>
                  <a:lnTo>
                    <a:pt x="11697" y="1744"/>
                  </a:lnTo>
                  <a:cubicBezTo>
                    <a:pt x="11682" y="1621"/>
                    <a:pt x="11581" y="1559"/>
                    <a:pt x="11481" y="1559"/>
                  </a:cubicBezTo>
                  <a:cubicBezTo>
                    <a:pt x="11381" y="1559"/>
                    <a:pt x="11281" y="1621"/>
                    <a:pt x="11265" y="1744"/>
                  </a:cubicBezTo>
                  <a:lnTo>
                    <a:pt x="11265" y="1991"/>
                  </a:lnTo>
                  <a:lnTo>
                    <a:pt x="11018" y="1991"/>
                  </a:lnTo>
                  <a:cubicBezTo>
                    <a:pt x="10740" y="1991"/>
                    <a:pt x="10740" y="2423"/>
                    <a:pt x="11018" y="2423"/>
                  </a:cubicBezTo>
                  <a:lnTo>
                    <a:pt x="11265" y="2423"/>
                  </a:lnTo>
                  <a:lnTo>
                    <a:pt x="11265" y="3071"/>
                  </a:lnTo>
                  <a:lnTo>
                    <a:pt x="11203" y="3071"/>
                  </a:lnTo>
                  <a:cubicBezTo>
                    <a:pt x="10833" y="3071"/>
                    <a:pt x="10524" y="3380"/>
                    <a:pt x="10524" y="3750"/>
                  </a:cubicBezTo>
                  <a:lnTo>
                    <a:pt x="10524" y="3812"/>
                  </a:lnTo>
                  <a:lnTo>
                    <a:pt x="9537" y="4429"/>
                  </a:lnTo>
                  <a:lnTo>
                    <a:pt x="9537" y="3102"/>
                  </a:lnTo>
                  <a:cubicBezTo>
                    <a:pt x="9537" y="2238"/>
                    <a:pt x="8858" y="1559"/>
                    <a:pt x="7994" y="1559"/>
                  </a:cubicBezTo>
                  <a:lnTo>
                    <a:pt x="6080" y="1559"/>
                  </a:lnTo>
                  <a:cubicBezTo>
                    <a:pt x="6080" y="1497"/>
                    <a:pt x="6080" y="1405"/>
                    <a:pt x="6080" y="1343"/>
                  </a:cubicBezTo>
                  <a:cubicBezTo>
                    <a:pt x="6080" y="448"/>
                    <a:pt x="5417" y="0"/>
                    <a:pt x="47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52" name="Google Shape;12452;p23"/>
            <p:cNvSpPr/>
            <p:nvPr/>
          </p:nvSpPr>
          <p:spPr>
            <a:xfrm>
              <a:off x="4105950" y="3583300"/>
              <a:ext cx="36275" cy="28000"/>
            </a:xfrm>
            <a:custGeom>
              <a:avLst/>
              <a:gdLst/>
              <a:ahLst/>
              <a:cxnLst/>
              <a:rect l="l" t="t" r="r" b="b"/>
              <a:pathLst>
                <a:path w="1451" h="1120" extrusionOk="0">
                  <a:moveTo>
                    <a:pt x="683" y="428"/>
                  </a:moveTo>
                  <a:cubicBezTo>
                    <a:pt x="692" y="428"/>
                    <a:pt x="701" y="431"/>
                    <a:pt x="710" y="440"/>
                  </a:cubicBezTo>
                  <a:cubicBezTo>
                    <a:pt x="834" y="440"/>
                    <a:pt x="895" y="564"/>
                    <a:pt x="803" y="656"/>
                  </a:cubicBezTo>
                  <a:cubicBezTo>
                    <a:pt x="774" y="685"/>
                    <a:pt x="742" y="697"/>
                    <a:pt x="711" y="697"/>
                  </a:cubicBezTo>
                  <a:cubicBezTo>
                    <a:pt x="610" y="697"/>
                    <a:pt x="523" y="566"/>
                    <a:pt x="618" y="471"/>
                  </a:cubicBezTo>
                  <a:cubicBezTo>
                    <a:pt x="639" y="449"/>
                    <a:pt x="661" y="428"/>
                    <a:pt x="683" y="428"/>
                  </a:cubicBezTo>
                  <a:close/>
                  <a:moveTo>
                    <a:pt x="726" y="1"/>
                  </a:moveTo>
                  <a:cubicBezTo>
                    <a:pt x="587" y="1"/>
                    <a:pt x="448" y="55"/>
                    <a:pt x="340" y="163"/>
                  </a:cubicBezTo>
                  <a:cubicBezTo>
                    <a:pt x="0" y="502"/>
                    <a:pt x="216" y="1088"/>
                    <a:pt x="710" y="1119"/>
                  </a:cubicBezTo>
                  <a:cubicBezTo>
                    <a:pt x="1204" y="1088"/>
                    <a:pt x="1451" y="502"/>
                    <a:pt x="1111" y="163"/>
                  </a:cubicBezTo>
                  <a:cubicBezTo>
                    <a:pt x="1003" y="55"/>
                    <a:pt x="865" y="1"/>
                    <a:pt x="7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53" name="Google Shape;12453;p23"/>
            <p:cNvSpPr/>
            <p:nvPr/>
          </p:nvSpPr>
          <p:spPr>
            <a:xfrm>
              <a:off x="4059900" y="3678100"/>
              <a:ext cx="40275" cy="35700"/>
            </a:xfrm>
            <a:custGeom>
              <a:avLst/>
              <a:gdLst/>
              <a:ahLst/>
              <a:cxnLst/>
              <a:rect l="l" t="t" r="r" b="b"/>
              <a:pathLst>
                <a:path w="1611" h="1428" extrusionOk="0">
                  <a:moveTo>
                    <a:pt x="293" y="0"/>
                  </a:moveTo>
                  <a:cubicBezTo>
                    <a:pt x="130" y="0"/>
                    <a:pt x="5" y="211"/>
                    <a:pt x="145" y="352"/>
                  </a:cubicBezTo>
                  <a:lnTo>
                    <a:pt x="484" y="722"/>
                  </a:lnTo>
                  <a:lnTo>
                    <a:pt x="145" y="1062"/>
                  </a:lnTo>
                  <a:cubicBezTo>
                    <a:pt x="0" y="1207"/>
                    <a:pt x="139" y="1427"/>
                    <a:pt x="310" y="1427"/>
                  </a:cubicBezTo>
                  <a:cubicBezTo>
                    <a:pt x="357" y="1427"/>
                    <a:pt x="407" y="1410"/>
                    <a:pt x="454" y="1370"/>
                  </a:cubicBezTo>
                  <a:lnTo>
                    <a:pt x="793" y="1000"/>
                  </a:lnTo>
                  <a:lnTo>
                    <a:pt x="1163" y="1370"/>
                  </a:lnTo>
                  <a:cubicBezTo>
                    <a:pt x="1204" y="1410"/>
                    <a:pt x="1250" y="1427"/>
                    <a:pt x="1295" y="1427"/>
                  </a:cubicBezTo>
                  <a:cubicBezTo>
                    <a:pt x="1458" y="1427"/>
                    <a:pt x="1610" y="1207"/>
                    <a:pt x="1441" y="1062"/>
                  </a:cubicBezTo>
                  <a:lnTo>
                    <a:pt x="1102" y="722"/>
                  </a:lnTo>
                  <a:lnTo>
                    <a:pt x="1441" y="352"/>
                  </a:lnTo>
                  <a:cubicBezTo>
                    <a:pt x="1605" y="211"/>
                    <a:pt x="1467" y="0"/>
                    <a:pt x="1310" y="0"/>
                  </a:cubicBezTo>
                  <a:cubicBezTo>
                    <a:pt x="1260" y="0"/>
                    <a:pt x="1208" y="22"/>
                    <a:pt x="1163" y="74"/>
                  </a:cubicBezTo>
                  <a:lnTo>
                    <a:pt x="793" y="414"/>
                  </a:lnTo>
                  <a:lnTo>
                    <a:pt x="454" y="74"/>
                  </a:lnTo>
                  <a:cubicBezTo>
                    <a:pt x="401" y="22"/>
                    <a:pt x="345" y="0"/>
                    <a:pt x="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54" name="Google Shape;12454;p23"/>
            <p:cNvSpPr/>
            <p:nvPr/>
          </p:nvSpPr>
          <p:spPr>
            <a:xfrm>
              <a:off x="4148000" y="3764925"/>
              <a:ext cx="40300" cy="36050"/>
            </a:xfrm>
            <a:custGeom>
              <a:avLst/>
              <a:gdLst/>
              <a:ahLst/>
              <a:cxnLst/>
              <a:rect l="l" t="t" r="r" b="b"/>
              <a:pathLst>
                <a:path w="1612" h="1442" extrusionOk="0">
                  <a:moveTo>
                    <a:pt x="331" y="0"/>
                  </a:moveTo>
                  <a:cubicBezTo>
                    <a:pt x="154" y="0"/>
                    <a:pt x="1" y="221"/>
                    <a:pt x="170" y="366"/>
                  </a:cubicBezTo>
                  <a:lnTo>
                    <a:pt x="510" y="706"/>
                  </a:lnTo>
                  <a:lnTo>
                    <a:pt x="170" y="1076"/>
                  </a:lnTo>
                  <a:cubicBezTo>
                    <a:pt x="1" y="1221"/>
                    <a:pt x="154" y="1442"/>
                    <a:pt x="331" y="1442"/>
                  </a:cubicBezTo>
                  <a:cubicBezTo>
                    <a:pt x="381" y="1442"/>
                    <a:pt x="432" y="1425"/>
                    <a:pt x="479" y="1385"/>
                  </a:cubicBezTo>
                  <a:lnTo>
                    <a:pt x="818" y="1014"/>
                  </a:lnTo>
                  <a:lnTo>
                    <a:pt x="1158" y="1385"/>
                  </a:lnTo>
                  <a:cubicBezTo>
                    <a:pt x="1205" y="1425"/>
                    <a:pt x="1254" y="1442"/>
                    <a:pt x="1302" y="1442"/>
                  </a:cubicBezTo>
                  <a:cubicBezTo>
                    <a:pt x="1472" y="1442"/>
                    <a:pt x="1611" y="1221"/>
                    <a:pt x="1466" y="1076"/>
                  </a:cubicBezTo>
                  <a:lnTo>
                    <a:pt x="1127" y="706"/>
                  </a:lnTo>
                  <a:lnTo>
                    <a:pt x="1466" y="366"/>
                  </a:lnTo>
                  <a:cubicBezTo>
                    <a:pt x="1559" y="274"/>
                    <a:pt x="1559" y="150"/>
                    <a:pt x="1466" y="58"/>
                  </a:cubicBezTo>
                  <a:cubicBezTo>
                    <a:pt x="1420" y="27"/>
                    <a:pt x="1366" y="11"/>
                    <a:pt x="1312" y="11"/>
                  </a:cubicBezTo>
                  <a:cubicBezTo>
                    <a:pt x="1258" y="11"/>
                    <a:pt x="1204" y="27"/>
                    <a:pt x="1158" y="58"/>
                  </a:cubicBezTo>
                  <a:lnTo>
                    <a:pt x="818" y="428"/>
                  </a:lnTo>
                  <a:lnTo>
                    <a:pt x="479" y="58"/>
                  </a:lnTo>
                  <a:cubicBezTo>
                    <a:pt x="432" y="17"/>
                    <a:pt x="381" y="0"/>
                    <a:pt x="3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55" name="Google Shape;12455;p23"/>
            <p:cNvSpPr/>
            <p:nvPr/>
          </p:nvSpPr>
          <p:spPr>
            <a:xfrm>
              <a:off x="4103875" y="3827425"/>
              <a:ext cx="40275" cy="36050"/>
            </a:xfrm>
            <a:custGeom>
              <a:avLst/>
              <a:gdLst/>
              <a:ahLst/>
              <a:cxnLst/>
              <a:rect l="l" t="t" r="r" b="b"/>
              <a:pathLst>
                <a:path w="1611" h="1442" extrusionOk="0">
                  <a:moveTo>
                    <a:pt x="322" y="0"/>
                  </a:moveTo>
                  <a:cubicBezTo>
                    <a:pt x="158" y="0"/>
                    <a:pt x="0" y="221"/>
                    <a:pt x="145" y="366"/>
                  </a:cubicBezTo>
                  <a:lnTo>
                    <a:pt x="515" y="736"/>
                  </a:lnTo>
                  <a:lnTo>
                    <a:pt x="145" y="1076"/>
                  </a:lnTo>
                  <a:cubicBezTo>
                    <a:pt x="0" y="1221"/>
                    <a:pt x="158" y="1442"/>
                    <a:pt x="322" y="1442"/>
                  </a:cubicBezTo>
                  <a:cubicBezTo>
                    <a:pt x="368" y="1442"/>
                    <a:pt x="414" y="1425"/>
                    <a:pt x="454" y="1384"/>
                  </a:cubicBezTo>
                  <a:lnTo>
                    <a:pt x="793" y="1014"/>
                  </a:lnTo>
                  <a:lnTo>
                    <a:pt x="1164" y="1384"/>
                  </a:lnTo>
                  <a:cubicBezTo>
                    <a:pt x="1204" y="1425"/>
                    <a:pt x="1250" y="1442"/>
                    <a:pt x="1295" y="1442"/>
                  </a:cubicBezTo>
                  <a:cubicBezTo>
                    <a:pt x="1458" y="1442"/>
                    <a:pt x="1611" y="1221"/>
                    <a:pt x="1441" y="1076"/>
                  </a:cubicBezTo>
                  <a:lnTo>
                    <a:pt x="1102" y="736"/>
                  </a:lnTo>
                  <a:lnTo>
                    <a:pt x="1441" y="366"/>
                  </a:lnTo>
                  <a:cubicBezTo>
                    <a:pt x="1534" y="273"/>
                    <a:pt x="1534" y="150"/>
                    <a:pt x="1441" y="57"/>
                  </a:cubicBezTo>
                  <a:cubicBezTo>
                    <a:pt x="1410" y="26"/>
                    <a:pt x="1356" y="11"/>
                    <a:pt x="1302" y="11"/>
                  </a:cubicBezTo>
                  <a:cubicBezTo>
                    <a:pt x="1248" y="11"/>
                    <a:pt x="1194" y="26"/>
                    <a:pt x="1164" y="57"/>
                  </a:cubicBezTo>
                  <a:lnTo>
                    <a:pt x="793" y="428"/>
                  </a:lnTo>
                  <a:lnTo>
                    <a:pt x="454" y="57"/>
                  </a:lnTo>
                  <a:cubicBezTo>
                    <a:pt x="414" y="17"/>
                    <a:pt x="368" y="0"/>
                    <a:pt x="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56" name="Google Shape;12456;p23"/>
            <p:cNvSpPr/>
            <p:nvPr/>
          </p:nvSpPr>
          <p:spPr>
            <a:xfrm>
              <a:off x="4063525" y="3691625"/>
              <a:ext cx="124225" cy="140150"/>
            </a:xfrm>
            <a:custGeom>
              <a:avLst/>
              <a:gdLst/>
              <a:ahLst/>
              <a:cxnLst/>
              <a:rect l="l" t="t" r="r" b="b"/>
              <a:pathLst>
                <a:path w="4969" h="5606" extrusionOk="0">
                  <a:moveTo>
                    <a:pt x="4053" y="1"/>
                  </a:moveTo>
                  <a:cubicBezTo>
                    <a:pt x="3882" y="1"/>
                    <a:pt x="3744" y="221"/>
                    <a:pt x="3889" y="366"/>
                  </a:cubicBezTo>
                  <a:lnTo>
                    <a:pt x="4259" y="706"/>
                  </a:lnTo>
                  <a:cubicBezTo>
                    <a:pt x="1852" y="953"/>
                    <a:pt x="0" y="2990"/>
                    <a:pt x="0" y="5397"/>
                  </a:cubicBezTo>
                  <a:cubicBezTo>
                    <a:pt x="0" y="5536"/>
                    <a:pt x="108" y="5605"/>
                    <a:pt x="216" y="5605"/>
                  </a:cubicBezTo>
                  <a:cubicBezTo>
                    <a:pt x="324" y="5605"/>
                    <a:pt x="432" y="5536"/>
                    <a:pt x="432" y="5397"/>
                  </a:cubicBezTo>
                  <a:cubicBezTo>
                    <a:pt x="432" y="3236"/>
                    <a:pt x="2037" y="1416"/>
                    <a:pt x="4197" y="1138"/>
                  </a:cubicBezTo>
                  <a:lnTo>
                    <a:pt x="4197" y="1138"/>
                  </a:lnTo>
                  <a:lnTo>
                    <a:pt x="3889" y="1446"/>
                  </a:lnTo>
                  <a:cubicBezTo>
                    <a:pt x="3744" y="1615"/>
                    <a:pt x="3882" y="1803"/>
                    <a:pt x="4053" y="1803"/>
                  </a:cubicBezTo>
                  <a:cubicBezTo>
                    <a:pt x="4100" y="1803"/>
                    <a:pt x="4150" y="1789"/>
                    <a:pt x="4197" y="1755"/>
                  </a:cubicBezTo>
                  <a:lnTo>
                    <a:pt x="4876" y="1045"/>
                  </a:lnTo>
                  <a:cubicBezTo>
                    <a:pt x="4969" y="984"/>
                    <a:pt x="4969" y="860"/>
                    <a:pt x="4876" y="767"/>
                  </a:cubicBezTo>
                  <a:lnTo>
                    <a:pt x="4197" y="58"/>
                  </a:lnTo>
                  <a:cubicBezTo>
                    <a:pt x="4150" y="18"/>
                    <a:pt x="4101" y="1"/>
                    <a:pt x="40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457" name="Google Shape;12457;p23"/>
          <p:cNvGrpSpPr/>
          <p:nvPr/>
        </p:nvGrpSpPr>
        <p:grpSpPr>
          <a:xfrm>
            <a:off x="6999738" y="2328536"/>
            <a:ext cx="362650" cy="358800"/>
            <a:chOff x="3252625" y="3564975"/>
            <a:chExt cx="362650" cy="358800"/>
          </a:xfrm>
        </p:grpSpPr>
        <p:sp>
          <p:nvSpPr>
            <p:cNvPr id="12458" name="Google Shape;12458;p23"/>
            <p:cNvSpPr/>
            <p:nvPr/>
          </p:nvSpPr>
          <p:spPr>
            <a:xfrm>
              <a:off x="3252625" y="3564975"/>
              <a:ext cx="362650" cy="358800"/>
            </a:xfrm>
            <a:custGeom>
              <a:avLst/>
              <a:gdLst/>
              <a:ahLst/>
              <a:cxnLst/>
              <a:rect l="l" t="t" r="r" b="b"/>
              <a:pathLst>
                <a:path w="14506" h="14352" extrusionOk="0">
                  <a:moveTo>
                    <a:pt x="7253" y="1"/>
                  </a:moveTo>
                  <a:cubicBezTo>
                    <a:pt x="6852" y="1"/>
                    <a:pt x="6574" y="433"/>
                    <a:pt x="6265" y="834"/>
                  </a:cubicBezTo>
                  <a:cubicBezTo>
                    <a:pt x="6080" y="1081"/>
                    <a:pt x="5895" y="1389"/>
                    <a:pt x="5710" y="1420"/>
                  </a:cubicBezTo>
                  <a:cubicBezTo>
                    <a:pt x="5432" y="1420"/>
                    <a:pt x="5123" y="1328"/>
                    <a:pt x="4907" y="1173"/>
                  </a:cubicBezTo>
                  <a:cubicBezTo>
                    <a:pt x="4580" y="1021"/>
                    <a:pt x="4268" y="868"/>
                    <a:pt x="3993" y="868"/>
                  </a:cubicBezTo>
                  <a:cubicBezTo>
                    <a:pt x="3880" y="868"/>
                    <a:pt x="3772" y="894"/>
                    <a:pt x="3673" y="957"/>
                  </a:cubicBezTo>
                  <a:cubicBezTo>
                    <a:pt x="3518" y="1050"/>
                    <a:pt x="3395" y="1204"/>
                    <a:pt x="3333" y="1359"/>
                  </a:cubicBezTo>
                  <a:cubicBezTo>
                    <a:pt x="3313" y="1501"/>
                    <a:pt x="3440" y="1603"/>
                    <a:pt x="3565" y="1603"/>
                  </a:cubicBezTo>
                  <a:cubicBezTo>
                    <a:pt x="3629" y="1603"/>
                    <a:pt x="3692" y="1576"/>
                    <a:pt x="3734" y="1513"/>
                  </a:cubicBezTo>
                  <a:cubicBezTo>
                    <a:pt x="3734" y="1420"/>
                    <a:pt x="3796" y="1359"/>
                    <a:pt x="3858" y="1328"/>
                  </a:cubicBezTo>
                  <a:cubicBezTo>
                    <a:pt x="3887" y="1310"/>
                    <a:pt x="3923" y="1303"/>
                    <a:pt x="3965" y="1303"/>
                  </a:cubicBezTo>
                  <a:cubicBezTo>
                    <a:pt x="4148" y="1303"/>
                    <a:pt x="4440" y="1449"/>
                    <a:pt x="4691" y="1575"/>
                  </a:cubicBezTo>
                  <a:cubicBezTo>
                    <a:pt x="4996" y="1741"/>
                    <a:pt x="5325" y="1857"/>
                    <a:pt x="5679" y="1857"/>
                  </a:cubicBezTo>
                  <a:cubicBezTo>
                    <a:pt x="5720" y="1857"/>
                    <a:pt x="5761" y="1856"/>
                    <a:pt x="5802" y="1852"/>
                  </a:cubicBezTo>
                  <a:cubicBezTo>
                    <a:pt x="6142" y="1760"/>
                    <a:pt x="6358" y="1420"/>
                    <a:pt x="6605" y="1081"/>
                  </a:cubicBezTo>
                  <a:cubicBezTo>
                    <a:pt x="6821" y="772"/>
                    <a:pt x="7068" y="433"/>
                    <a:pt x="7253" y="433"/>
                  </a:cubicBezTo>
                  <a:cubicBezTo>
                    <a:pt x="7438" y="433"/>
                    <a:pt x="7685" y="772"/>
                    <a:pt x="7901" y="1081"/>
                  </a:cubicBezTo>
                  <a:cubicBezTo>
                    <a:pt x="8148" y="1420"/>
                    <a:pt x="8364" y="1760"/>
                    <a:pt x="8703" y="1852"/>
                  </a:cubicBezTo>
                  <a:cubicBezTo>
                    <a:pt x="8741" y="1856"/>
                    <a:pt x="8780" y="1857"/>
                    <a:pt x="8819" y="1857"/>
                  </a:cubicBezTo>
                  <a:cubicBezTo>
                    <a:pt x="9156" y="1857"/>
                    <a:pt x="9510" y="1741"/>
                    <a:pt x="9814" y="1575"/>
                  </a:cubicBezTo>
                  <a:cubicBezTo>
                    <a:pt x="10066" y="1449"/>
                    <a:pt x="10358" y="1303"/>
                    <a:pt x="10541" y="1303"/>
                  </a:cubicBezTo>
                  <a:cubicBezTo>
                    <a:pt x="10583" y="1303"/>
                    <a:pt x="10619" y="1310"/>
                    <a:pt x="10648" y="1328"/>
                  </a:cubicBezTo>
                  <a:cubicBezTo>
                    <a:pt x="10802" y="1420"/>
                    <a:pt x="10864" y="1852"/>
                    <a:pt x="10894" y="2192"/>
                  </a:cubicBezTo>
                  <a:cubicBezTo>
                    <a:pt x="10701" y="2938"/>
                    <a:pt x="11299" y="3609"/>
                    <a:pt x="12024" y="3609"/>
                  </a:cubicBezTo>
                  <a:cubicBezTo>
                    <a:pt x="12109" y="3609"/>
                    <a:pt x="12196" y="3600"/>
                    <a:pt x="12283" y="3581"/>
                  </a:cubicBezTo>
                  <a:cubicBezTo>
                    <a:pt x="12623" y="3611"/>
                    <a:pt x="13055" y="3642"/>
                    <a:pt x="13147" y="3797"/>
                  </a:cubicBezTo>
                  <a:cubicBezTo>
                    <a:pt x="13240" y="3951"/>
                    <a:pt x="13055" y="4321"/>
                    <a:pt x="12931" y="4630"/>
                  </a:cubicBezTo>
                  <a:cubicBezTo>
                    <a:pt x="12715" y="4969"/>
                    <a:pt x="12623" y="5340"/>
                    <a:pt x="12654" y="5741"/>
                  </a:cubicBezTo>
                  <a:cubicBezTo>
                    <a:pt x="12746" y="6050"/>
                    <a:pt x="13086" y="6296"/>
                    <a:pt x="13425" y="6543"/>
                  </a:cubicBezTo>
                  <a:cubicBezTo>
                    <a:pt x="13703" y="6728"/>
                    <a:pt x="14073" y="6975"/>
                    <a:pt x="14073" y="7161"/>
                  </a:cubicBezTo>
                  <a:cubicBezTo>
                    <a:pt x="14073" y="7377"/>
                    <a:pt x="13703" y="7623"/>
                    <a:pt x="13425" y="7809"/>
                  </a:cubicBezTo>
                  <a:cubicBezTo>
                    <a:pt x="13055" y="8056"/>
                    <a:pt x="12715" y="8302"/>
                    <a:pt x="12654" y="8611"/>
                  </a:cubicBezTo>
                  <a:cubicBezTo>
                    <a:pt x="12623" y="8981"/>
                    <a:pt x="12715" y="9383"/>
                    <a:pt x="12931" y="9722"/>
                  </a:cubicBezTo>
                  <a:cubicBezTo>
                    <a:pt x="13055" y="10031"/>
                    <a:pt x="13240" y="10401"/>
                    <a:pt x="13147" y="10555"/>
                  </a:cubicBezTo>
                  <a:cubicBezTo>
                    <a:pt x="13055" y="10710"/>
                    <a:pt x="12623" y="10741"/>
                    <a:pt x="12283" y="10771"/>
                  </a:cubicBezTo>
                  <a:cubicBezTo>
                    <a:pt x="11913" y="10771"/>
                    <a:pt x="11512" y="10864"/>
                    <a:pt x="11203" y="11080"/>
                  </a:cubicBezTo>
                  <a:cubicBezTo>
                    <a:pt x="10987" y="11389"/>
                    <a:pt x="10864" y="11790"/>
                    <a:pt x="10894" y="12160"/>
                  </a:cubicBezTo>
                  <a:cubicBezTo>
                    <a:pt x="10864" y="12500"/>
                    <a:pt x="10802" y="12932"/>
                    <a:pt x="10648" y="13024"/>
                  </a:cubicBezTo>
                  <a:cubicBezTo>
                    <a:pt x="10619" y="13042"/>
                    <a:pt x="10583" y="13049"/>
                    <a:pt x="10541" y="13049"/>
                  </a:cubicBezTo>
                  <a:cubicBezTo>
                    <a:pt x="10358" y="13049"/>
                    <a:pt x="10066" y="12903"/>
                    <a:pt x="9814" y="12777"/>
                  </a:cubicBezTo>
                  <a:cubicBezTo>
                    <a:pt x="9517" y="12588"/>
                    <a:pt x="9173" y="12494"/>
                    <a:pt x="8843" y="12494"/>
                  </a:cubicBezTo>
                  <a:cubicBezTo>
                    <a:pt x="8796" y="12494"/>
                    <a:pt x="8750" y="12496"/>
                    <a:pt x="8703" y="12500"/>
                  </a:cubicBezTo>
                  <a:cubicBezTo>
                    <a:pt x="8364" y="12592"/>
                    <a:pt x="8148" y="12932"/>
                    <a:pt x="7901" y="13271"/>
                  </a:cubicBezTo>
                  <a:cubicBezTo>
                    <a:pt x="7685" y="13580"/>
                    <a:pt x="7438" y="13919"/>
                    <a:pt x="7253" y="13919"/>
                  </a:cubicBezTo>
                  <a:cubicBezTo>
                    <a:pt x="7068" y="13919"/>
                    <a:pt x="6821" y="13580"/>
                    <a:pt x="6605" y="13271"/>
                  </a:cubicBezTo>
                  <a:cubicBezTo>
                    <a:pt x="6358" y="12932"/>
                    <a:pt x="6142" y="12592"/>
                    <a:pt x="5802" y="12500"/>
                  </a:cubicBezTo>
                  <a:cubicBezTo>
                    <a:pt x="5752" y="12496"/>
                    <a:pt x="5702" y="12494"/>
                    <a:pt x="5653" y="12494"/>
                  </a:cubicBezTo>
                  <a:cubicBezTo>
                    <a:pt x="5309" y="12494"/>
                    <a:pt x="4988" y="12588"/>
                    <a:pt x="4691" y="12777"/>
                  </a:cubicBezTo>
                  <a:cubicBezTo>
                    <a:pt x="4440" y="12903"/>
                    <a:pt x="4148" y="13049"/>
                    <a:pt x="3965" y="13049"/>
                  </a:cubicBezTo>
                  <a:cubicBezTo>
                    <a:pt x="3923" y="13049"/>
                    <a:pt x="3887" y="13042"/>
                    <a:pt x="3858" y="13024"/>
                  </a:cubicBezTo>
                  <a:cubicBezTo>
                    <a:pt x="3704" y="12932"/>
                    <a:pt x="3642" y="12500"/>
                    <a:pt x="3611" y="12160"/>
                  </a:cubicBezTo>
                  <a:cubicBezTo>
                    <a:pt x="3642" y="11790"/>
                    <a:pt x="3518" y="11389"/>
                    <a:pt x="3302" y="11080"/>
                  </a:cubicBezTo>
                  <a:cubicBezTo>
                    <a:pt x="2994" y="10864"/>
                    <a:pt x="2593" y="10771"/>
                    <a:pt x="2222" y="10771"/>
                  </a:cubicBezTo>
                  <a:cubicBezTo>
                    <a:pt x="1883" y="10741"/>
                    <a:pt x="1451" y="10710"/>
                    <a:pt x="1358" y="10555"/>
                  </a:cubicBezTo>
                  <a:cubicBezTo>
                    <a:pt x="1266" y="10401"/>
                    <a:pt x="1451" y="10031"/>
                    <a:pt x="1574" y="9722"/>
                  </a:cubicBezTo>
                  <a:cubicBezTo>
                    <a:pt x="1790" y="9383"/>
                    <a:pt x="1883" y="8981"/>
                    <a:pt x="1852" y="8611"/>
                  </a:cubicBezTo>
                  <a:cubicBezTo>
                    <a:pt x="1759" y="8302"/>
                    <a:pt x="1420" y="8056"/>
                    <a:pt x="1080" y="7809"/>
                  </a:cubicBezTo>
                  <a:cubicBezTo>
                    <a:pt x="803" y="7623"/>
                    <a:pt x="432" y="7377"/>
                    <a:pt x="432" y="7161"/>
                  </a:cubicBezTo>
                  <a:cubicBezTo>
                    <a:pt x="432" y="6975"/>
                    <a:pt x="803" y="6728"/>
                    <a:pt x="1080" y="6543"/>
                  </a:cubicBezTo>
                  <a:cubicBezTo>
                    <a:pt x="1451" y="6296"/>
                    <a:pt x="1759" y="6050"/>
                    <a:pt x="1852" y="5741"/>
                  </a:cubicBezTo>
                  <a:cubicBezTo>
                    <a:pt x="1883" y="5340"/>
                    <a:pt x="1790" y="4969"/>
                    <a:pt x="1574" y="4630"/>
                  </a:cubicBezTo>
                  <a:cubicBezTo>
                    <a:pt x="1451" y="4321"/>
                    <a:pt x="1266" y="3951"/>
                    <a:pt x="1358" y="3797"/>
                  </a:cubicBezTo>
                  <a:cubicBezTo>
                    <a:pt x="1451" y="3642"/>
                    <a:pt x="1883" y="3611"/>
                    <a:pt x="2222" y="3581"/>
                  </a:cubicBezTo>
                  <a:cubicBezTo>
                    <a:pt x="2593" y="3581"/>
                    <a:pt x="2994" y="3488"/>
                    <a:pt x="3302" y="3272"/>
                  </a:cubicBezTo>
                  <a:cubicBezTo>
                    <a:pt x="3457" y="3056"/>
                    <a:pt x="3580" y="2809"/>
                    <a:pt x="3580" y="2562"/>
                  </a:cubicBezTo>
                  <a:cubicBezTo>
                    <a:pt x="3597" y="2408"/>
                    <a:pt x="3481" y="2320"/>
                    <a:pt x="3364" y="2320"/>
                  </a:cubicBezTo>
                  <a:cubicBezTo>
                    <a:pt x="3270" y="2320"/>
                    <a:pt x="3176" y="2377"/>
                    <a:pt x="3148" y="2500"/>
                  </a:cubicBezTo>
                  <a:cubicBezTo>
                    <a:pt x="3148" y="2655"/>
                    <a:pt x="3086" y="2840"/>
                    <a:pt x="2994" y="2963"/>
                  </a:cubicBezTo>
                  <a:cubicBezTo>
                    <a:pt x="2747" y="3087"/>
                    <a:pt x="2469" y="3149"/>
                    <a:pt x="2191" y="3149"/>
                  </a:cubicBezTo>
                  <a:cubicBezTo>
                    <a:pt x="1698" y="3179"/>
                    <a:pt x="1204" y="3210"/>
                    <a:pt x="988" y="3581"/>
                  </a:cubicBezTo>
                  <a:cubicBezTo>
                    <a:pt x="772" y="3920"/>
                    <a:pt x="988" y="4383"/>
                    <a:pt x="1204" y="4815"/>
                  </a:cubicBezTo>
                  <a:cubicBezTo>
                    <a:pt x="1358" y="5062"/>
                    <a:pt x="1420" y="5340"/>
                    <a:pt x="1451" y="5617"/>
                  </a:cubicBezTo>
                  <a:cubicBezTo>
                    <a:pt x="1389" y="5803"/>
                    <a:pt x="1111" y="6019"/>
                    <a:pt x="833" y="6173"/>
                  </a:cubicBezTo>
                  <a:cubicBezTo>
                    <a:pt x="432" y="6482"/>
                    <a:pt x="0" y="6759"/>
                    <a:pt x="0" y="7161"/>
                  </a:cubicBezTo>
                  <a:cubicBezTo>
                    <a:pt x="0" y="7593"/>
                    <a:pt x="432" y="7870"/>
                    <a:pt x="833" y="8148"/>
                  </a:cubicBezTo>
                  <a:cubicBezTo>
                    <a:pt x="1111" y="8333"/>
                    <a:pt x="1389" y="8549"/>
                    <a:pt x="1451" y="8704"/>
                  </a:cubicBezTo>
                  <a:cubicBezTo>
                    <a:pt x="1420" y="9012"/>
                    <a:pt x="1358" y="9290"/>
                    <a:pt x="1204" y="9537"/>
                  </a:cubicBezTo>
                  <a:cubicBezTo>
                    <a:pt x="988" y="9969"/>
                    <a:pt x="772" y="10432"/>
                    <a:pt x="988" y="10771"/>
                  </a:cubicBezTo>
                  <a:cubicBezTo>
                    <a:pt x="1204" y="11111"/>
                    <a:pt x="1698" y="11173"/>
                    <a:pt x="2191" y="11203"/>
                  </a:cubicBezTo>
                  <a:cubicBezTo>
                    <a:pt x="2228" y="11199"/>
                    <a:pt x="2264" y="11197"/>
                    <a:pt x="2301" y="11197"/>
                  </a:cubicBezTo>
                  <a:cubicBezTo>
                    <a:pt x="2542" y="11197"/>
                    <a:pt x="2779" y="11281"/>
                    <a:pt x="2994" y="11389"/>
                  </a:cubicBezTo>
                  <a:cubicBezTo>
                    <a:pt x="3148" y="11636"/>
                    <a:pt x="3210" y="11913"/>
                    <a:pt x="3210" y="12191"/>
                  </a:cubicBezTo>
                  <a:cubicBezTo>
                    <a:pt x="3241" y="12685"/>
                    <a:pt x="3302" y="13179"/>
                    <a:pt x="3642" y="13395"/>
                  </a:cubicBezTo>
                  <a:cubicBezTo>
                    <a:pt x="3750" y="13458"/>
                    <a:pt x="3864" y="13484"/>
                    <a:pt x="3982" y="13484"/>
                  </a:cubicBezTo>
                  <a:cubicBezTo>
                    <a:pt x="4265" y="13484"/>
                    <a:pt x="4571" y="13331"/>
                    <a:pt x="4876" y="13179"/>
                  </a:cubicBezTo>
                  <a:cubicBezTo>
                    <a:pt x="5123" y="13024"/>
                    <a:pt x="5401" y="12932"/>
                    <a:pt x="5710" y="12932"/>
                  </a:cubicBezTo>
                  <a:cubicBezTo>
                    <a:pt x="5864" y="12963"/>
                    <a:pt x="6080" y="13271"/>
                    <a:pt x="6265" y="13518"/>
                  </a:cubicBezTo>
                  <a:cubicBezTo>
                    <a:pt x="6543" y="13919"/>
                    <a:pt x="6821" y="14351"/>
                    <a:pt x="7253" y="14351"/>
                  </a:cubicBezTo>
                  <a:cubicBezTo>
                    <a:pt x="7654" y="14351"/>
                    <a:pt x="7963" y="13919"/>
                    <a:pt x="8240" y="13518"/>
                  </a:cubicBezTo>
                  <a:cubicBezTo>
                    <a:pt x="8425" y="13271"/>
                    <a:pt x="8642" y="12963"/>
                    <a:pt x="8796" y="12932"/>
                  </a:cubicBezTo>
                  <a:cubicBezTo>
                    <a:pt x="9104" y="12932"/>
                    <a:pt x="9382" y="13024"/>
                    <a:pt x="9629" y="13179"/>
                  </a:cubicBezTo>
                  <a:cubicBezTo>
                    <a:pt x="9944" y="13314"/>
                    <a:pt x="10276" y="13465"/>
                    <a:pt x="10565" y="13465"/>
                  </a:cubicBezTo>
                  <a:cubicBezTo>
                    <a:pt x="10671" y="13465"/>
                    <a:pt x="10772" y="13445"/>
                    <a:pt x="10864" y="13395"/>
                  </a:cubicBezTo>
                  <a:cubicBezTo>
                    <a:pt x="11203" y="13209"/>
                    <a:pt x="11234" y="12685"/>
                    <a:pt x="11296" y="12191"/>
                  </a:cubicBezTo>
                  <a:cubicBezTo>
                    <a:pt x="11296" y="11913"/>
                    <a:pt x="11357" y="11636"/>
                    <a:pt x="11481" y="11389"/>
                  </a:cubicBezTo>
                  <a:cubicBezTo>
                    <a:pt x="11759" y="11265"/>
                    <a:pt x="12036" y="11203"/>
                    <a:pt x="12314" y="11203"/>
                  </a:cubicBezTo>
                  <a:cubicBezTo>
                    <a:pt x="12808" y="11173"/>
                    <a:pt x="13302" y="11111"/>
                    <a:pt x="13518" y="10771"/>
                  </a:cubicBezTo>
                  <a:cubicBezTo>
                    <a:pt x="13734" y="10432"/>
                    <a:pt x="13518" y="9969"/>
                    <a:pt x="13302" y="9537"/>
                  </a:cubicBezTo>
                  <a:cubicBezTo>
                    <a:pt x="13147" y="9290"/>
                    <a:pt x="13055" y="9012"/>
                    <a:pt x="13055" y="8704"/>
                  </a:cubicBezTo>
                  <a:cubicBezTo>
                    <a:pt x="13116" y="8549"/>
                    <a:pt x="13394" y="8333"/>
                    <a:pt x="13672" y="8148"/>
                  </a:cubicBezTo>
                  <a:cubicBezTo>
                    <a:pt x="14073" y="7870"/>
                    <a:pt x="14505" y="7593"/>
                    <a:pt x="14505" y="7161"/>
                  </a:cubicBezTo>
                  <a:cubicBezTo>
                    <a:pt x="14505" y="6759"/>
                    <a:pt x="14073" y="6482"/>
                    <a:pt x="13672" y="6173"/>
                  </a:cubicBezTo>
                  <a:cubicBezTo>
                    <a:pt x="13425" y="6019"/>
                    <a:pt x="13116" y="5803"/>
                    <a:pt x="13086" y="5617"/>
                  </a:cubicBezTo>
                  <a:cubicBezTo>
                    <a:pt x="13086" y="5340"/>
                    <a:pt x="13178" y="5062"/>
                    <a:pt x="13333" y="4815"/>
                  </a:cubicBezTo>
                  <a:cubicBezTo>
                    <a:pt x="13518" y="4383"/>
                    <a:pt x="13734" y="3920"/>
                    <a:pt x="13518" y="3581"/>
                  </a:cubicBezTo>
                  <a:cubicBezTo>
                    <a:pt x="13333" y="3241"/>
                    <a:pt x="12808" y="3179"/>
                    <a:pt x="12345" y="3149"/>
                  </a:cubicBezTo>
                  <a:cubicBezTo>
                    <a:pt x="12036" y="3149"/>
                    <a:pt x="11759" y="3087"/>
                    <a:pt x="11512" y="2963"/>
                  </a:cubicBezTo>
                  <a:cubicBezTo>
                    <a:pt x="11388" y="2716"/>
                    <a:pt x="11296" y="2439"/>
                    <a:pt x="11326" y="2130"/>
                  </a:cubicBezTo>
                  <a:cubicBezTo>
                    <a:pt x="11265" y="1667"/>
                    <a:pt x="11234" y="1173"/>
                    <a:pt x="10864" y="957"/>
                  </a:cubicBezTo>
                  <a:cubicBezTo>
                    <a:pt x="10764" y="894"/>
                    <a:pt x="10657" y="868"/>
                    <a:pt x="10543" y="868"/>
                  </a:cubicBezTo>
                  <a:cubicBezTo>
                    <a:pt x="10268" y="868"/>
                    <a:pt x="9956" y="1021"/>
                    <a:pt x="9629" y="1173"/>
                  </a:cubicBezTo>
                  <a:cubicBezTo>
                    <a:pt x="9382" y="1328"/>
                    <a:pt x="9104" y="1420"/>
                    <a:pt x="8827" y="1420"/>
                  </a:cubicBezTo>
                  <a:cubicBezTo>
                    <a:pt x="8642" y="1389"/>
                    <a:pt x="8425" y="1081"/>
                    <a:pt x="8271" y="834"/>
                  </a:cubicBezTo>
                  <a:cubicBezTo>
                    <a:pt x="7963" y="433"/>
                    <a:pt x="7685" y="1"/>
                    <a:pt x="7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59" name="Google Shape;12459;p23"/>
            <p:cNvSpPr/>
            <p:nvPr/>
          </p:nvSpPr>
          <p:spPr>
            <a:xfrm>
              <a:off x="3360125" y="3688425"/>
              <a:ext cx="56850" cy="47125"/>
            </a:xfrm>
            <a:custGeom>
              <a:avLst/>
              <a:gdLst/>
              <a:ahLst/>
              <a:cxnLst/>
              <a:rect l="l" t="t" r="r" b="b"/>
              <a:pathLst>
                <a:path w="2274" h="1885" extrusionOk="0">
                  <a:moveTo>
                    <a:pt x="1526" y="623"/>
                  </a:moveTo>
                  <a:cubicBezTo>
                    <a:pt x="1699" y="623"/>
                    <a:pt x="1842" y="709"/>
                    <a:pt x="1842" y="926"/>
                  </a:cubicBezTo>
                  <a:cubicBezTo>
                    <a:pt x="1842" y="1050"/>
                    <a:pt x="1780" y="1173"/>
                    <a:pt x="1687" y="1266"/>
                  </a:cubicBezTo>
                  <a:cubicBezTo>
                    <a:pt x="1595" y="1358"/>
                    <a:pt x="1471" y="1405"/>
                    <a:pt x="1348" y="1405"/>
                  </a:cubicBezTo>
                  <a:cubicBezTo>
                    <a:pt x="1224" y="1405"/>
                    <a:pt x="1101" y="1358"/>
                    <a:pt x="1008" y="1266"/>
                  </a:cubicBezTo>
                  <a:cubicBezTo>
                    <a:pt x="721" y="958"/>
                    <a:pt x="1184" y="623"/>
                    <a:pt x="1526" y="623"/>
                  </a:cubicBezTo>
                  <a:close/>
                  <a:moveTo>
                    <a:pt x="1348" y="1"/>
                  </a:moveTo>
                  <a:cubicBezTo>
                    <a:pt x="1101" y="1"/>
                    <a:pt x="885" y="124"/>
                    <a:pt x="731" y="278"/>
                  </a:cubicBezTo>
                  <a:cubicBezTo>
                    <a:pt x="1" y="938"/>
                    <a:pt x="619" y="1885"/>
                    <a:pt x="1336" y="1885"/>
                  </a:cubicBezTo>
                  <a:cubicBezTo>
                    <a:pt x="1559" y="1885"/>
                    <a:pt x="1791" y="1794"/>
                    <a:pt x="1996" y="1574"/>
                  </a:cubicBezTo>
                  <a:cubicBezTo>
                    <a:pt x="2181" y="1389"/>
                    <a:pt x="2274" y="1173"/>
                    <a:pt x="2274" y="926"/>
                  </a:cubicBezTo>
                  <a:cubicBezTo>
                    <a:pt x="2274" y="679"/>
                    <a:pt x="2181" y="433"/>
                    <a:pt x="1996" y="278"/>
                  </a:cubicBezTo>
                  <a:cubicBezTo>
                    <a:pt x="1842" y="93"/>
                    <a:pt x="1595" y="1"/>
                    <a:pt x="13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60" name="Google Shape;12460;p23"/>
            <p:cNvSpPr/>
            <p:nvPr/>
          </p:nvSpPr>
          <p:spPr>
            <a:xfrm>
              <a:off x="3449350" y="3754575"/>
              <a:ext cx="50175" cy="44975"/>
            </a:xfrm>
            <a:custGeom>
              <a:avLst/>
              <a:gdLst/>
              <a:ahLst/>
              <a:cxnLst/>
              <a:rect l="l" t="t" r="r" b="b"/>
              <a:pathLst>
                <a:path w="2007" h="1799" extrusionOk="0">
                  <a:moveTo>
                    <a:pt x="1019" y="410"/>
                  </a:moveTo>
                  <a:cubicBezTo>
                    <a:pt x="1421" y="410"/>
                    <a:pt x="1668" y="934"/>
                    <a:pt x="1359" y="1243"/>
                  </a:cubicBezTo>
                  <a:cubicBezTo>
                    <a:pt x="1259" y="1343"/>
                    <a:pt x="1135" y="1388"/>
                    <a:pt x="1015" y="1388"/>
                  </a:cubicBezTo>
                  <a:cubicBezTo>
                    <a:pt x="765" y="1388"/>
                    <a:pt x="526" y="1195"/>
                    <a:pt x="526" y="904"/>
                  </a:cubicBezTo>
                  <a:cubicBezTo>
                    <a:pt x="526" y="780"/>
                    <a:pt x="587" y="657"/>
                    <a:pt x="680" y="564"/>
                  </a:cubicBezTo>
                  <a:cubicBezTo>
                    <a:pt x="742" y="472"/>
                    <a:pt x="865" y="410"/>
                    <a:pt x="1019" y="410"/>
                  </a:cubicBezTo>
                  <a:close/>
                  <a:moveTo>
                    <a:pt x="1004" y="1"/>
                  </a:moveTo>
                  <a:cubicBezTo>
                    <a:pt x="773" y="1"/>
                    <a:pt x="541" y="86"/>
                    <a:pt x="371" y="256"/>
                  </a:cubicBezTo>
                  <a:cubicBezTo>
                    <a:pt x="1" y="626"/>
                    <a:pt x="1" y="1181"/>
                    <a:pt x="371" y="1552"/>
                  </a:cubicBezTo>
                  <a:cubicBezTo>
                    <a:pt x="526" y="1706"/>
                    <a:pt x="773" y="1799"/>
                    <a:pt x="1019" y="1799"/>
                  </a:cubicBezTo>
                  <a:cubicBezTo>
                    <a:pt x="1235" y="1799"/>
                    <a:pt x="1482" y="1706"/>
                    <a:pt x="1637" y="1552"/>
                  </a:cubicBezTo>
                  <a:cubicBezTo>
                    <a:pt x="2007" y="1181"/>
                    <a:pt x="2007" y="626"/>
                    <a:pt x="1637" y="256"/>
                  </a:cubicBezTo>
                  <a:cubicBezTo>
                    <a:pt x="1467" y="86"/>
                    <a:pt x="1235" y="1"/>
                    <a:pt x="10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61" name="Google Shape;12461;p23"/>
            <p:cNvSpPr/>
            <p:nvPr/>
          </p:nvSpPr>
          <p:spPr>
            <a:xfrm>
              <a:off x="3392375" y="3682000"/>
              <a:ext cx="84425" cy="124050"/>
            </a:xfrm>
            <a:custGeom>
              <a:avLst/>
              <a:gdLst/>
              <a:ahLst/>
              <a:cxnLst/>
              <a:rect l="l" t="t" r="r" b="b"/>
              <a:pathLst>
                <a:path w="3377" h="4962" extrusionOk="0">
                  <a:moveTo>
                    <a:pt x="3070" y="1"/>
                  </a:moveTo>
                  <a:cubicBezTo>
                    <a:pt x="3006" y="1"/>
                    <a:pt x="2942" y="31"/>
                    <a:pt x="2897" y="103"/>
                  </a:cubicBezTo>
                  <a:lnTo>
                    <a:pt x="89" y="4640"/>
                  </a:lnTo>
                  <a:cubicBezTo>
                    <a:pt x="0" y="4817"/>
                    <a:pt x="134" y="4962"/>
                    <a:pt x="273" y="4962"/>
                  </a:cubicBezTo>
                  <a:cubicBezTo>
                    <a:pt x="328" y="4962"/>
                    <a:pt x="385" y="4939"/>
                    <a:pt x="428" y="4887"/>
                  </a:cubicBezTo>
                  <a:lnTo>
                    <a:pt x="3268" y="350"/>
                  </a:lnTo>
                  <a:cubicBezTo>
                    <a:pt x="3377" y="176"/>
                    <a:pt x="3223" y="1"/>
                    <a:pt x="30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62" name="Google Shape;12462;p23"/>
            <p:cNvSpPr/>
            <p:nvPr/>
          </p:nvSpPr>
          <p:spPr>
            <a:xfrm>
              <a:off x="3279625" y="3631925"/>
              <a:ext cx="296500" cy="223950"/>
            </a:xfrm>
            <a:custGeom>
              <a:avLst/>
              <a:gdLst/>
              <a:ahLst/>
              <a:cxnLst/>
              <a:rect l="l" t="t" r="r" b="b"/>
              <a:pathLst>
                <a:path w="11860" h="8958" extrusionOk="0">
                  <a:moveTo>
                    <a:pt x="6192" y="1"/>
                  </a:moveTo>
                  <a:cubicBezTo>
                    <a:pt x="5437" y="1"/>
                    <a:pt x="4651" y="202"/>
                    <a:pt x="3889" y="656"/>
                  </a:cubicBezTo>
                  <a:cubicBezTo>
                    <a:pt x="0" y="2970"/>
                    <a:pt x="1636" y="8958"/>
                    <a:pt x="6173" y="8958"/>
                  </a:cubicBezTo>
                  <a:cubicBezTo>
                    <a:pt x="7407" y="8958"/>
                    <a:pt x="8549" y="8464"/>
                    <a:pt x="9382" y="7600"/>
                  </a:cubicBezTo>
                  <a:cubicBezTo>
                    <a:pt x="9475" y="7538"/>
                    <a:pt x="9475" y="7384"/>
                    <a:pt x="9382" y="7322"/>
                  </a:cubicBezTo>
                  <a:cubicBezTo>
                    <a:pt x="9352" y="7276"/>
                    <a:pt x="9297" y="7252"/>
                    <a:pt x="9243" y="7252"/>
                  </a:cubicBezTo>
                  <a:cubicBezTo>
                    <a:pt x="9189" y="7252"/>
                    <a:pt x="9135" y="7276"/>
                    <a:pt x="9105" y="7322"/>
                  </a:cubicBezTo>
                  <a:cubicBezTo>
                    <a:pt x="8320" y="8123"/>
                    <a:pt x="7276" y="8525"/>
                    <a:pt x="6229" y="8525"/>
                  </a:cubicBezTo>
                  <a:cubicBezTo>
                    <a:pt x="5299" y="8525"/>
                    <a:pt x="4366" y="8208"/>
                    <a:pt x="3611" y="7569"/>
                  </a:cubicBezTo>
                  <a:cubicBezTo>
                    <a:pt x="1976" y="6211"/>
                    <a:pt x="1698" y="3834"/>
                    <a:pt x="2963" y="2106"/>
                  </a:cubicBezTo>
                  <a:cubicBezTo>
                    <a:pt x="3739" y="1040"/>
                    <a:pt x="4965" y="461"/>
                    <a:pt x="6214" y="461"/>
                  </a:cubicBezTo>
                  <a:cubicBezTo>
                    <a:pt x="6952" y="461"/>
                    <a:pt x="7699" y="663"/>
                    <a:pt x="8364" y="1088"/>
                  </a:cubicBezTo>
                  <a:cubicBezTo>
                    <a:pt x="10154" y="2199"/>
                    <a:pt x="10771" y="4544"/>
                    <a:pt x="9753" y="6396"/>
                  </a:cubicBezTo>
                  <a:cubicBezTo>
                    <a:pt x="9691" y="6489"/>
                    <a:pt x="9753" y="6643"/>
                    <a:pt x="9845" y="6674"/>
                  </a:cubicBezTo>
                  <a:lnTo>
                    <a:pt x="9845" y="6705"/>
                  </a:lnTo>
                  <a:cubicBezTo>
                    <a:pt x="9868" y="6712"/>
                    <a:pt x="9894" y="6716"/>
                    <a:pt x="9919" y="6716"/>
                  </a:cubicBezTo>
                  <a:cubicBezTo>
                    <a:pt x="9996" y="6716"/>
                    <a:pt x="10077" y="6681"/>
                    <a:pt x="10123" y="6612"/>
                  </a:cubicBezTo>
                  <a:cubicBezTo>
                    <a:pt x="11860" y="3386"/>
                    <a:pt x="9288" y="1"/>
                    <a:pt x="61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463" name="Google Shape;12463;p23"/>
          <p:cNvGrpSpPr/>
          <p:nvPr/>
        </p:nvGrpSpPr>
        <p:grpSpPr>
          <a:xfrm>
            <a:off x="4764481" y="2326611"/>
            <a:ext cx="361875" cy="362650"/>
            <a:chOff x="980425" y="3563425"/>
            <a:chExt cx="361875" cy="362650"/>
          </a:xfrm>
        </p:grpSpPr>
        <p:sp>
          <p:nvSpPr>
            <p:cNvPr id="12464" name="Google Shape;12464;p23"/>
            <p:cNvSpPr/>
            <p:nvPr/>
          </p:nvSpPr>
          <p:spPr>
            <a:xfrm>
              <a:off x="1009725" y="3856625"/>
              <a:ext cx="143550" cy="10825"/>
            </a:xfrm>
            <a:custGeom>
              <a:avLst/>
              <a:gdLst/>
              <a:ahLst/>
              <a:cxnLst/>
              <a:rect l="l" t="t" r="r" b="b"/>
              <a:pathLst>
                <a:path w="5742" h="433" extrusionOk="0">
                  <a:moveTo>
                    <a:pt x="309" y="0"/>
                  </a:moveTo>
                  <a:cubicBezTo>
                    <a:pt x="1" y="0"/>
                    <a:pt x="1" y="432"/>
                    <a:pt x="309" y="432"/>
                  </a:cubicBezTo>
                  <a:lnTo>
                    <a:pt x="5463" y="432"/>
                  </a:lnTo>
                  <a:cubicBezTo>
                    <a:pt x="5741" y="432"/>
                    <a:pt x="5741" y="0"/>
                    <a:pt x="54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65" name="Google Shape;12465;p23"/>
            <p:cNvSpPr/>
            <p:nvPr/>
          </p:nvSpPr>
          <p:spPr>
            <a:xfrm>
              <a:off x="1009725" y="3880550"/>
              <a:ext cx="143550" cy="10050"/>
            </a:xfrm>
            <a:custGeom>
              <a:avLst/>
              <a:gdLst/>
              <a:ahLst/>
              <a:cxnLst/>
              <a:rect l="l" t="t" r="r" b="b"/>
              <a:pathLst>
                <a:path w="5742" h="402" extrusionOk="0">
                  <a:moveTo>
                    <a:pt x="309" y="0"/>
                  </a:moveTo>
                  <a:cubicBezTo>
                    <a:pt x="1" y="0"/>
                    <a:pt x="1" y="401"/>
                    <a:pt x="309" y="401"/>
                  </a:cubicBezTo>
                  <a:lnTo>
                    <a:pt x="5463" y="401"/>
                  </a:lnTo>
                  <a:cubicBezTo>
                    <a:pt x="5741" y="401"/>
                    <a:pt x="5741" y="0"/>
                    <a:pt x="54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66" name="Google Shape;12466;p23"/>
            <p:cNvSpPr/>
            <p:nvPr/>
          </p:nvSpPr>
          <p:spPr>
            <a:xfrm>
              <a:off x="1009725" y="3727000"/>
              <a:ext cx="143550" cy="10825"/>
            </a:xfrm>
            <a:custGeom>
              <a:avLst/>
              <a:gdLst/>
              <a:ahLst/>
              <a:cxnLst/>
              <a:rect l="l" t="t" r="r" b="b"/>
              <a:pathLst>
                <a:path w="5742" h="433" extrusionOk="0">
                  <a:moveTo>
                    <a:pt x="309" y="1"/>
                  </a:moveTo>
                  <a:cubicBezTo>
                    <a:pt x="1" y="1"/>
                    <a:pt x="1" y="433"/>
                    <a:pt x="309" y="433"/>
                  </a:cubicBezTo>
                  <a:lnTo>
                    <a:pt x="5463" y="433"/>
                  </a:lnTo>
                  <a:cubicBezTo>
                    <a:pt x="5741" y="433"/>
                    <a:pt x="5741" y="1"/>
                    <a:pt x="54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67" name="Google Shape;12467;p23"/>
            <p:cNvSpPr/>
            <p:nvPr/>
          </p:nvSpPr>
          <p:spPr>
            <a:xfrm>
              <a:off x="1009725" y="3750925"/>
              <a:ext cx="141225" cy="10825"/>
            </a:xfrm>
            <a:custGeom>
              <a:avLst/>
              <a:gdLst/>
              <a:ahLst/>
              <a:cxnLst/>
              <a:rect l="l" t="t" r="r" b="b"/>
              <a:pathLst>
                <a:path w="5649" h="433" extrusionOk="0">
                  <a:moveTo>
                    <a:pt x="309" y="0"/>
                  </a:moveTo>
                  <a:cubicBezTo>
                    <a:pt x="1" y="0"/>
                    <a:pt x="1" y="432"/>
                    <a:pt x="309" y="432"/>
                  </a:cubicBezTo>
                  <a:lnTo>
                    <a:pt x="5463" y="432"/>
                  </a:lnTo>
                  <a:cubicBezTo>
                    <a:pt x="5556" y="432"/>
                    <a:pt x="5648" y="340"/>
                    <a:pt x="5648" y="216"/>
                  </a:cubicBezTo>
                  <a:cubicBezTo>
                    <a:pt x="5648" y="93"/>
                    <a:pt x="5556" y="0"/>
                    <a:pt x="54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68" name="Google Shape;12468;p23"/>
            <p:cNvSpPr/>
            <p:nvPr/>
          </p:nvSpPr>
          <p:spPr>
            <a:xfrm>
              <a:off x="1009725" y="3598125"/>
              <a:ext cx="143525" cy="10075"/>
            </a:xfrm>
            <a:custGeom>
              <a:avLst/>
              <a:gdLst/>
              <a:ahLst/>
              <a:cxnLst/>
              <a:rect l="l" t="t" r="r" b="b"/>
              <a:pathLst>
                <a:path w="5741" h="403" extrusionOk="0">
                  <a:moveTo>
                    <a:pt x="5491" y="0"/>
                  </a:moveTo>
                  <a:cubicBezTo>
                    <a:pt x="5482" y="0"/>
                    <a:pt x="5473" y="1"/>
                    <a:pt x="5463" y="2"/>
                  </a:cubicBezTo>
                  <a:lnTo>
                    <a:pt x="309" y="2"/>
                  </a:lnTo>
                  <a:cubicBezTo>
                    <a:pt x="1" y="2"/>
                    <a:pt x="1" y="403"/>
                    <a:pt x="309" y="403"/>
                  </a:cubicBezTo>
                  <a:lnTo>
                    <a:pt x="5463" y="403"/>
                  </a:lnTo>
                  <a:cubicBezTo>
                    <a:pt x="5731" y="403"/>
                    <a:pt x="5741" y="0"/>
                    <a:pt x="54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69" name="Google Shape;12469;p23"/>
            <p:cNvSpPr/>
            <p:nvPr/>
          </p:nvSpPr>
          <p:spPr>
            <a:xfrm>
              <a:off x="1009725" y="3621300"/>
              <a:ext cx="143550" cy="10825"/>
            </a:xfrm>
            <a:custGeom>
              <a:avLst/>
              <a:gdLst/>
              <a:ahLst/>
              <a:cxnLst/>
              <a:rect l="l" t="t" r="r" b="b"/>
              <a:pathLst>
                <a:path w="5742" h="433" extrusionOk="0">
                  <a:moveTo>
                    <a:pt x="309" y="1"/>
                  </a:moveTo>
                  <a:cubicBezTo>
                    <a:pt x="1" y="1"/>
                    <a:pt x="1" y="433"/>
                    <a:pt x="309" y="433"/>
                  </a:cubicBezTo>
                  <a:lnTo>
                    <a:pt x="5463" y="433"/>
                  </a:lnTo>
                  <a:cubicBezTo>
                    <a:pt x="5741" y="433"/>
                    <a:pt x="5741" y="1"/>
                    <a:pt x="54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70" name="Google Shape;12470;p23"/>
            <p:cNvSpPr/>
            <p:nvPr/>
          </p:nvSpPr>
          <p:spPr>
            <a:xfrm>
              <a:off x="1208025" y="3598125"/>
              <a:ext cx="13900" cy="10075"/>
            </a:xfrm>
            <a:custGeom>
              <a:avLst/>
              <a:gdLst/>
              <a:ahLst/>
              <a:cxnLst/>
              <a:rect l="l" t="t" r="r" b="b"/>
              <a:pathLst>
                <a:path w="556" h="403" extrusionOk="0">
                  <a:moveTo>
                    <a:pt x="306" y="0"/>
                  </a:moveTo>
                  <a:cubicBezTo>
                    <a:pt x="297" y="0"/>
                    <a:pt x="288" y="1"/>
                    <a:pt x="278" y="2"/>
                  </a:cubicBezTo>
                  <a:cubicBezTo>
                    <a:pt x="0" y="2"/>
                    <a:pt x="0" y="403"/>
                    <a:pt x="278" y="403"/>
                  </a:cubicBezTo>
                  <a:cubicBezTo>
                    <a:pt x="546" y="403"/>
                    <a:pt x="555" y="0"/>
                    <a:pt x="3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71" name="Google Shape;12471;p23"/>
            <p:cNvSpPr/>
            <p:nvPr/>
          </p:nvSpPr>
          <p:spPr>
            <a:xfrm>
              <a:off x="1231175" y="3598125"/>
              <a:ext cx="14675" cy="10075"/>
            </a:xfrm>
            <a:custGeom>
              <a:avLst/>
              <a:gdLst/>
              <a:ahLst/>
              <a:cxnLst/>
              <a:rect l="l" t="t" r="r" b="b"/>
              <a:pathLst>
                <a:path w="587" h="403" extrusionOk="0">
                  <a:moveTo>
                    <a:pt x="336" y="0"/>
                  </a:moveTo>
                  <a:cubicBezTo>
                    <a:pt x="328" y="0"/>
                    <a:pt x="318" y="1"/>
                    <a:pt x="309" y="2"/>
                  </a:cubicBezTo>
                  <a:cubicBezTo>
                    <a:pt x="0" y="2"/>
                    <a:pt x="0" y="403"/>
                    <a:pt x="309" y="403"/>
                  </a:cubicBezTo>
                  <a:cubicBezTo>
                    <a:pt x="577" y="403"/>
                    <a:pt x="586" y="0"/>
                    <a:pt x="3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72" name="Google Shape;12472;p23"/>
            <p:cNvSpPr/>
            <p:nvPr/>
          </p:nvSpPr>
          <p:spPr>
            <a:xfrm>
              <a:off x="1255075" y="3598125"/>
              <a:ext cx="13925" cy="10075"/>
            </a:xfrm>
            <a:custGeom>
              <a:avLst/>
              <a:gdLst/>
              <a:ahLst/>
              <a:cxnLst/>
              <a:rect l="l" t="t" r="r" b="b"/>
              <a:pathLst>
                <a:path w="557" h="403" extrusionOk="0">
                  <a:moveTo>
                    <a:pt x="306" y="0"/>
                  </a:moveTo>
                  <a:cubicBezTo>
                    <a:pt x="297" y="0"/>
                    <a:pt x="288" y="1"/>
                    <a:pt x="279" y="2"/>
                  </a:cubicBezTo>
                  <a:cubicBezTo>
                    <a:pt x="1" y="2"/>
                    <a:pt x="1" y="403"/>
                    <a:pt x="279" y="403"/>
                  </a:cubicBezTo>
                  <a:cubicBezTo>
                    <a:pt x="547" y="403"/>
                    <a:pt x="556" y="0"/>
                    <a:pt x="3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73" name="Google Shape;12473;p23"/>
            <p:cNvSpPr/>
            <p:nvPr/>
          </p:nvSpPr>
          <p:spPr>
            <a:xfrm>
              <a:off x="1208025" y="3621300"/>
              <a:ext cx="13900" cy="10825"/>
            </a:xfrm>
            <a:custGeom>
              <a:avLst/>
              <a:gdLst/>
              <a:ahLst/>
              <a:cxnLst/>
              <a:rect l="l" t="t" r="r" b="b"/>
              <a:pathLst>
                <a:path w="556" h="433" extrusionOk="0">
                  <a:moveTo>
                    <a:pt x="278" y="1"/>
                  </a:moveTo>
                  <a:cubicBezTo>
                    <a:pt x="0" y="1"/>
                    <a:pt x="0" y="433"/>
                    <a:pt x="278" y="433"/>
                  </a:cubicBezTo>
                  <a:cubicBezTo>
                    <a:pt x="556" y="433"/>
                    <a:pt x="556" y="1"/>
                    <a:pt x="2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74" name="Google Shape;12474;p23"/>
            <p:cNvSpPr/>
            <p:nvPr/>
          </p:nvSpPr>
          <p:spPr>
            <a:xfrm>
              <a:off x="1231175" y="3621300"/>
              <a:ext cx="14675" cy="10825"/>
            </a:xfrm>
            <a:custGeom>
              <a:avLst/>
              <a:gdLst/>
              <a:ahLst/>
              <a:cxnLst/>
              <a:rect l="l" t="t" r="r" b="b"/>
              <a:pathLst>
                <a:path w="587" h="433" extrusionOk="0">
                  <a:moveTo>
                    <a:pt x="309" y="1"/>
                  </a:moveTo>
                  <a:cubicBezTo>
                    <a:pt x="0" y="1"/>
                    <a:pt x="0" y="433"/>
                    <a:pt x="309" y="433"/>
                  </a:cubicBezTo>
                  <a:cubicBezTo>
                    <a:pt x="586" y="433"/>
                    <a:pt x="586" y="1"/>
                    <a:pt x="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75" name="Google Shape;12475;p23"/>
            <p:cNvSpPr/>
            <p:nvPr/>
          </p:nvSpPr>
          <p:spPr>
            <a:xfrm>
              <a:off x="1255075" y="3621300"/>
              <a:ext cx="13925" cy="10825"/>
            </a:xfrm>
            <a:custGeom>
              <a:avLst/>
              <a:gdLst/>
              <a:ahLst/>
              <a:cxnLst/>
              <a:rect l="l" t="t" r="r" b="b"/>
              <a:pathLst>
                <a:path w="557" h="433" extrusionOk="0">
                  <a:moveTo>
                    <a:pt x="279" y="1"/>
                  </a:moveTo>
                  <a:cubicBezTo>
                    <a:pt x="1" y="1"/>
                    <a:pt x="1" y="433"/>
                    <a:pt x="279" y="433"/>
                  </a:cubicBezTo>
                  <a:cubicBezTo>
                    <a:pt x="556" y="433"/>
                    <a:pt x="556"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76" name="Google Shape;12476;p23"/>
            <p:cNvSpPr/>
            <p:nvPr/>
          </p:nvSpPr>
          <p:spPr>
            <a:xfrm>
              <a:off x="1208025" y="3727725"/>
              <a:ext cx="13900" cy="10100"/>
            </a:xfrm>
            <a:custGeom>
              <a:avLst/>
              <a:gdLst/>
              <a:ahLst/>
              <a:cxnLst/>
              <a:rect l="l" t="t" r="r" b="b"/>
              <a:pathLst>
                <a:path w="556" h="404" extrusionOk="0">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77" name="Google Shape;12477;p23"/>
            <p:cNvSpPr/>
            <p:nvPr/>
          </p:nvSpPr>
          <p:spPr>
            <a:xfrm>
              <a:off x="1231175" y="3727000"/>
              <a:ext cx="14675" cy="10825"/>
            </a:xfrm>
            <a:custGeom>
              <a:avLst/>
              <a:gdLst/>
              <a:ahLst/>
              <a:cxnLst/>
              <a:rect l="l" t="t" r="r" b="b"/>
              <a:pathLst>
                <a:path w="587" h="433" extrusionOk="0">
                  <a:moveTo>
                    <a:pt x="309" y="1"/>
                  </a:moveTo>
                  <a:cubicBezTo>
                    <a:pt x="0" y="1"/>
                    <a:pt x="0" y="433"/>
                    <a:pt x="309" y="433"/>
                  </a:cubicBezTo>
                  <a:cubicBezTo>
                    <a:pt x="586" y="433"/>
                    <a:pt x="586" y="1"/>
                    <a:pt x="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78" name="Google Shape;12478;p23"/>
            <p:cNvSpPr/>
            <p:nvPr/>
          </p:nvSpPr>
          <p:spPr>
            <a:xfrm>
              <a:off x="1255075" y="3727000"/>
              <a:ext cx="13925" cy="10825"/>
            </a:xfrm>
            <a:custGeom>
              <a:avLst/>
              <a:gdLst/>
              <a:ahLst/>
              <a:cxnLst/>
              <a:rect l="l" t="t" r="r" b="b"/>
              <a:pathLst>
                <a:path w="557" h="433" extrusionOk="0">
                  <a:moveTo>
                    <a:pt x="279" y="1"/>
                  </a:moveTo>
                  <a:cubicBezTo>
                    <a:pt x="1" y="1"/>
                    <a:pt x="1" y="433"/>
                    <a:pt x="279" y="433"/>
                  </a:cubicBezTo>
                  <a:cubicBezTo>
                    <a:pt x="556" y="433"/>
                    <a:pt x="556"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79" name="Google Shape;12479;p23"/>
            <p:cNvSpPr/>
            <p:nvPr/>
          </p:nvSpPr>
          <p:spPr>
            <a:xfrm>
              <a:off x="1208025" y="3750925"/>
              <a:ext cx="13900" cy="10050"/>
            </a:xfrm>
            <a:custGeom>
              <a:avLst/>
              <a:gdLst/>
              <a:ahLst/>
              <a:cxnLst/>
              <a:rect l="l" t="t" r="r" b="b"/>
              <a:pathLst>
                <a:path w="556" h="402" extrusionOk="0">
                  <a:moveTo>
                    <a:pt x="278" y="0"/>
                  </a:moveTo>
                  <a:cubicBezTo>
                    <a:pt x="0" y="0"/>
                    <a:pt x="0" y="402"/>
                    <a:pt x="278" y="402"/>
                  </a:cubicBezTo>
                  <a:cubicBezTo>
                    <a:pt x="556" y="40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80" name="Google Shape;12480;p23"/>
            <p:cNvSpPr/>
            <p:nvPr/>
          </p:nvSpPr>
          <p:spPr>
            <a:xfrm>
              <a:off x="1231175" y="3750925"/>
              <a:ext cx="14675" cy="10050"/>
            </a:xfrm>
            <a:custGeom>
              <a:avLst/>
              <a:gdLst/>
              <a:ahLst/>
              <a:cxnLst/>
              <a:rect l="l" t="t" r="r" b="b"/>
              <a:pathLst>
                <a:path w="587" h="402" extrusionOk="0">
                  <a:moveTo>
                    <a:pt x="309" y="0"/>
                  </a:moveTo>
                  <a:cubicBezTo>
                    <a:pt x="0" y="0"/>
                    <a:pt x="0" y="402"/>
                    <a:pt x="309" y="402"/>
                  </a:cubicBezTo>
                  <a:cubicBezTo>
                    <a:pt x="586" y="402"/>
                    <a:pt x="586"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81" name="Google Shape;12481;p23"/>
            <p:cNvSpPr/>
            <p:nvPr/>
          </p:nvSpPr>
          <p:spPr>
            <a:xfrm>
              <a:off x="1255075" y="3750925"/>
              <a:ext cx="13925" cy="10050"/>
            </a:xfrm>
            <a:custGeom>
              <a:avLst/>
              <a:gdLst/>
              <a:ahLst/>
              <a:cxnLst/>
              <a:rect l="l" t="t" r="r" b="b"/>
              <a:pathLst>
                <a:path w="557" h="402" extrusionOk="0">
                  <a:moveTo>
                    <a:pt x="279" y="0"/>
                  </a:moveTo>
                  <a:cubicBezTo>
                    <a:pt x="1" y="0"/>
                    <a:pt x="1" y="402"/>
                    <a:pt x="279" y="402"/>
                  </a:cubicBezTo>
                  <a:cubicBezTo>
                    <a:pt x="556" y="402"/>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82" name="Google Shape;12482;p23"/>
            <p:cNvSpPr/>
            <p:nvPr/>
          </p:nvSpPr>
          <p:spPr>
            <a:xfrm>
              <a:off x="1208025" y="38566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83" name="Google Shape;12483;p23"/>
            <p:cNvSpPr/>
            <p:nvPr/>
          </p:nvSpPr>
          <p:spPr>
            <a:xfrm>
              <a:off x="1231175" y="3856625"/>
              <a:ext cx="14675" cy="10825"/>
            </a:xfrm>
            <a:custGeom>
              <a:avLst/>
              <a:gdLst/>
              <a:ahLst/>
              <a:cxnLst/>
              <a:rect l="l" t="t" r="r" b="b"/>
              <a:pathLst>
                <a:path w="587" h="433" extrusionOk="0">
                  <a:moveTo>
                    <a:pt x="309" y="0"/>
                  </a:moveTo>
                  <a:cubicBezTo>
                    <a:pt x="0" y="0"/>
                    <a:pt x="0" y="432"/>
                    <a:pt x="309" y="432"/>
                  </a:cubicBezTo>
                  <a:cubicBezTo>
                    <a:pt x="586" y="432"/>
                    <a:pt x="586"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84" name="Google Shape;12484;p23"/>
            <p:cNvSpPr/>
            <p:nvPr/>
          </p:nvSpPr>
          <p:spPr>
            <a:xfrm>
              <a:off x="1255075" y="38566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85" name="Google Shape;12485;p23"/>
            <p:cNvSpPr/>
            <p:nvPr/>
          </p:nvSpPr>
          <p:spPr>
            <a:xfrm>
              <a:off x="1208025" y="3880550"/>
              <a:ext cx="13900" cy="10050"/>
            </a:xfrm>
            <a:custGeom>
              <a:avLst/>
              <a:gdLst/>
              <a:ahLst/>
              <a:cxnLst/>
              <a:rect l="l" t="t" r="r" b="b"/>
              <a:pathLst>
                <a:path w="556" h="402" extrusionOk="0">
                  <a:moveTo>
                    <a:pt x="278" y="0"/>
                  </a:moveTo>
                  <a:cubicBezTo>
                    <a:pt x="0" y="0"/>
                    <a:pt x="0" y="401"/>
                    <a:pt x="278" y="401"/>
                  </a:cubicBezTo>
                  <a:cubicBezTo>
                    <a:pt x="556" y="401"/>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86" name="Google Shape;12486;p23"/>
            <p:cNvSpPr/>
            <p:nvPr/>
          </p:nvSpPr>
          <p:spPr>
            <a:xfrm>
              <a:off x="1231175" y="3880550"/>
              <a:ext cx="14675" cy="10050"/>
            </a:xfrm>
            <a:custGeom>
              <a:avLst/>
              <a:gdLst/>
              <a:ahLst/>
              <a:cxnLst/>
              <a:rect l="l" t="t" r="r" b="b"/>
              <a:pathLst>
                <a:path w="587" h="402" extrusionOk="0">
                  <a:moveTo>
                    <a:pt x="309" y="0"/>
                  </a:moveTo>
                  <a:cubicBezTo>
                    <a:pt x="0" y="0"/>
                    <a:pt x="0" y="401"/>
                    <a:pt x="309" y="401"/>
                  </a:cubicBezTo>
                  <a:cubicBezTo>
                    <a:pt x="586" y="401"/>
                    <a:pt x="586"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87" name="Google Shape;12487;p23"/>
            <p:cNvSpPr/>
            <p:nvPr/>
          </p:nvSpPr>
          <p:spPr>
            <a:xfrm>
              <a:off x="1255075" y="3880550"/>
              <a:ext cx="13925" cy="10050"/>
            </a:xfrm>
            <a:custGeom>
              <a:avLst/>
              <a:gdLst/>
              <a:ahLst/>
              <a:cxnLst/>
              <a:rect l="l" t="t" r="r" b="b"/>
              <a:pathLst>
                <a:path w="557" h="402" extrusionOk="0">
                  <a:moveTo>
                    <a:pt x="279" y="0"/>
                  </a:moveTo>
                  <a:cubicBezTo>
                    <a:pt x="1" y="0"/>
                    <a:pt x="1" y="401"/>
                    <a:pt x="279" y="401"/>
                  </a:cubicBezTo>
                  <a:cubicBezTo>
                    <a:pt x="556" y="401"/>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88" name="Google Shape;12488;p23"/>
            <p:cNvSpPr/>
            <p:nvPr/>
          </p:nvSpPr>
          <p:spPr>
            <a:xfrm>
              <a:off x="980425" y="3563425"/>
              <a:ext cx="361875" cy="362650"/>
            </a:xfrm>
            <a:custGeom>
              <a:avLst/>
              <a:gdLst/>
              <a:ahLst/>
              <a:cxnLst/>
              <a:rect l="l" t="t" r="r" b="b"/>
              <a:pathLst>
                <a:path w="14475" h="14506" extrusionOk="0">
                  <a:moveTo>
                    <a:pt x="12067" y="433"/>
                  </a:moveTo>
                  <a:cubicBezTo>
                    <a:pt x="12283" y="433"/>
                    <a:pt x="12468" y="587"/>
                    <a:pt x="12468" y="803"/>
                  </a:cubicBezTo>
                  <a:lnTo>
                    <a:pt x="12468" y="3303"/>
                  </a:lnTo>
                  <a:cubicBezTo>
                    <a:pt x="12468" y="3519"/>
                    <a:pt x="12283" y="3673"/>
                    <a:pt x="12067" y="3673"/>
                  </a:cubicBezTo>
                  <a:lnTo>
                    <a:pt x="8209" y="3673"/>
                  </a:lnTo>
                  <a:lnTo>
                    <a:pt x="8209" y="433"/>
                  </a:lnTo>
                  <a:close/>
                  <a:moveTo>
                    <a:pt x="11265" y="4106"/>
                  </a:moveTo>
                  <a:cubicBezTo>
                    <a:pt x="11882" y="4229"/>
                    <a:pt x="11851" y="5155"/>
                    <a:pt x="11203" y="5186"/>
                  </a:cubicBezTo>
                  <a:lnTo>
                    <a:pt x="1697" y="5186"/>
                  </a:lnTo>
                  <a:cubicBezTo>
                    <a:pt x="1049" y="5155"/>
                    <a:pt x="988" y="4229"/>
                    <a:pt x="1636" y="4106"/>
                  </a:cubicBezTo>
                  <a:close/>
                  <a:moveTo>
                    <a:pt x="13363" y="2254"/>
                  </a:moveTo>
                  <a:cubicBezTo>
                    <a:pt x="13734" y="2254"/>
                    <a:pt x="14073" y="2562"/>
                    <a:pt x="14073" y="2964"/>
                  </a:cubicBezTo>
                  <a:lnTo>
                    <a:pt x="14073" y="7037"/>
                  </a:lnTo>
                  <a:lnTo>
                    <a:pt x="12869" y="7037"/>
                  </a:lnTo>
                  <a:lnTo>
                    <a:pt x="12869" y="5988"/>
                  </a:lnTo>
                  <a:cubicBezTo>
                    <a:pt x="12869" y="5525"/>
                    <a:pt x="12499" y="5186"/>
                    <a:pt x="12067" y="5186"/>
                  </a:cubicBezTo>
                  <a:lnTo>
                    <a:pt x="11974" y="5186"/>
                  </a:lnTo>
                  <a:cubicBezTo>
                    <a:pt x="12067" y="5031"/>
                    <a:pt x="12129" y="4846"/>
                    <a:pt x="12129" y="4630"/>
                  </a:cubicBezTo>
                  <a:cubicBezTo>
                    <a:pt x="12129" y="4445"/>
                    <a:pt x="12067" y="4260"/>
                    <a:pt x="11974" y="4106"/>
                  </a:cubicBezTo>
                  <a:lnTo>
                    <a:pt x="12067" y="4106"/>
                  </a:lnTo>
                  <a:cubicBezTo>
                    <a:pt x="12499" y="4106"/>
                    <a:pt x="12869" y="3766"/>
                    <a:pt x="12869" y="3303"/>
                  </a:cubicBezTo>
                  <a:lnTo>
                    <a:pt x="12869" y="2254"/>
                  </a:lnTo>
                  <a:close/>
                  <a:moveTo>
                    <a:pt x="7808" y="5618"/>
                  </a:moveTo>
                  <a:lnTo>
                    <a:pt x="7808" y="8889"/>
                  </a:lnTo>
                  <a:lnTo>
                    <a:pt x="802" y="8889"/>
                  </a:lnTo>
                  <a:cubicBezTo>
                    <a:pt x="586" y="8889"/>
                    <a:pt x="432" y="8704"/>
                    <a:pt x="432" y="8488"/>
                  </a:cubicBezTo>
                  <a:lnTo>
                    <a:pt x="432" y="5988"/>
                  </a:lnTo>
                  <a:cubicBezTo>
                    <a:pt x="432" y="5772"/>
                    <a:pt x="586" y="5618"/>
                    <a:pt x="802" y="5618"/>
                  </a:cubicBezTo>
                  <a:close/>
                  <a:moveTo>
                    <a:pt x="12098" y="5587"/>
                  </a:moveTo>
                  <a:cubicBezTo>
                    <a:pt x="12314" y="5587"/>
                    <a:pt x="12468" y="5772"/>
                    <a:pt x="12468" y="5988"/>
                  </a:cubicBezTo>
                  <a:lnTo>
                    <a:pt x="12468" y="8488"/>
                  </a:lnTo>
                  <a:cubicBezTo>
                    <a:pt x="12468" y="8704"/>
                    <a:pt x="12314" y="8889"/>
                    <a:pt x="12098" y="8889"/>
                  </a:cubicBezTo>
                  <a:lnTo>
                    <a:pt x="10616" y="8889"/>
                  </a:lnTo>
                  <a:cubicBezTo>
                    <a:pt x="10308" y="8889"/>
                    <a:pt x="10308" y="9290"/>
                    <a:pt x="10616" y="9290"/>
                  </a:cubicBezTo>
                  <a:lnTo>
                    <a:pt x="11203" y="9290"/>
                  </a:lnTo>
                  <a:cubicBezTo>
                    <a:pt x="11882" y="9290"/>
                    <a:pt x="11882" y="10370"/>
                    <a:pt x="11203" y="10370"/>
                  </a:cubicBezTo>
                  <a:lnTo>
                    <a:pt x="1636" y="10370"/>
                  </a:lnTo>
                  <a:cubicBezTo>
                    <a:pt x="1358" y="10340"/>
                    <a:pt x="1173" y="10093"/>
                    <a:pt x="1173" y="9815"/>
                  </a:cubicBezTo>
                  <a:cubicBezTo>
                    <a:pt x="1173" y="9537"/>
                    <a:pt x="1389" y="9290"/>
                    <a:pt x="1667" y="9290"/>
                  </a:cubicBezTo>
                  <a:lnTo>
                    <a:pt x="9382" y="9290"/>
                  </a:lnTo>
                  <a:cubicBezTo>
                    <a:pt x="9650" y="9290"/>
                    <a:pt x="9659" y="8888"/>
                    <a:pt x="9410" y="8888"/>
                  </a:cubicBezTo>
                  <a:cubicBezTo>
                    <a:pt x="9401" y="8888"/>
                    <a:pt x="9392" y="8888"/>
                    <a:pt x="9382" y="8889"/>
                  </a:cubicBezTo>
                  <a:lnTo>
                    <a:pt x="8240" y="8889"/>
                  </a:lnTo>
                  <a:lnTo>
                    <a:pt x="8240" y="5587"/>
                  </a:lnTo>
                  <a:close/>
                  <a:moveTo>
                    <a:pt x="14073" y="7439"/>
                  </a:moveTo>
                  <a:lnTo>
                    <a:pt x="14073" y="11512"/>
                  </a:lnTo>
                  <a:cubicBezTo>
                    <a:pt x="14073" y="11914"/>
                    <a:pt x="13764" y="12222"/>
                    <a:pt x="13363" y="12222"/>
                  </a:cubicBezTo>
                  <a:lnTo>
                    <a:pt x="12869" y="12222"/>
                  </a:lnTo>
                  <a:lnTo>
                    <a:pt x="12869" y="11204"/>
                  </a:lnTo>
                  <a:cubicBezTo>
                    <a:pt x="12869" y="10741"/>
                    <a:pt x="12499" y="10370"/>
                    <a:pt x="12067" y="10370"/>
                  </a:cubicBezTo>
                  <a:lnTo>
                    <a:pt x="11974" y="10370"/>
                  </a:lnTo>
                  <a:cubicBezTo>
                    <a:pt x="12160" y="10062"/>
                    <a:pt x="12160" y="9630"/>
                    <a:pt x="11974" y="9321"/>
                  </a:cubicBezTo>
                  <a:lnTo>
                    <a:pt x="12067" y="9321"/>
                  </a:lnTo>
                  <a:cubicBezTo>
                    <a:pt x="12499" y="9321"/>
                    <a:pt x="12869" y="8951"/>
                    <a:pt x="12869" y="8488"/>
                  </a:cubicBezTo>
                  <a:lnTo>
                    <a:pt x="12869" y="7439"/>
                  </a:lnTo>
                  <a:close/>
                  <a:moveTo>
                    <a:pt x="12067" y="10772"/>
                  </a:moveTo>
                  <a:cubicBezTo>
                    <a:pt x="12283" y="10772"/>
                    <a:pt x="12468" y="10957"/>
                    <a:pt x="12468" y="11173"/>
                  </a:cubicBezTo>
                  <a:lnTo>
                    <a:pt x="12468" y="13673"/>
                  </a:lnTo>
                  <a:cubicBezTo>
                    <a:pt x="12468" y="13889"/>
                    <a:pt x="12283" y="14043"/>
                    <a:pt x="12067" y="14043"/>
                  </a:cubicBezTo>
                  <a:lnTo>
                    <a:pt x="8209" y="14043"/>
                  </a:lnTo>
                  <a:lnTo>
                    <a:pt x="8209" y="10772"/>
                  </a:lnTo>
                  <a:close/>
                  <a:moveTo>
                    <a:pt x="802" y="1"/>
                  </a:moveTo>
                  <a:cubicBezTo>
                    <a:pt x="370" y="1"/>
                    <a:pt x="0" y="371"/>
                    <a:pt x="0" y="803"/>
                  </a:cubicBezTo>
                  <a:lnTo>
                    <a:pt x="0" y="3303"/>
                  </a:lnTo>
                  <a:cubicBezTo>
                    <a:pt x="0" y="3766"/>
                    <a:pt x="370" y="4106"/>
                    <a:pt x="802" y="4106"/>
                  </a:cubicBezTo>
                  <a:lnTo>
                    <a:pt x="895" y="4106"/>
                  </a:lnTo>
                  <a:cubicBezTo>
                    <a:pt x="710" y="4445"/>
                    <a:pt x="710" y="4846"/>
                    <a:pt x="895" y="5186"/>
                  </a:cubicBezTo>
                  <a:lnTo>
                    <a:pt x="802" y="5186"/>
                  </a:lnTo>
                  <a:cubicBezTo>
                    <a:pt x="370" y="5186"/>
                    <a:pt x="0" y="5525"/>
                    <a:pt x="0" y="5988"/>
                  </a:cubicBezTo>
                  <a:lnTo>
                    <a:pt x="0" y="8488"/>
                  </a:lnTo>
                  <a:cubicBezTo>
                    <a:pt x="0" y="8951"/>
                    <a:pt x="370" y="9290"/>
                    <a:pt x="802" y="9321"/>
                  </a:cubicBezTo>
                  <a:lnTo>
                    <a:pt x="895" y="9321"/>
                  </a:lnTo>
                  <a:cubicBezTo>
                    <a:pt x="802" y="9475"/>
                    <a:pt x="741" y="9630"/>
                    <a:pt x="741" y="9846"/>
                  </a:cubicBezTo>
                  <a:cubicBezTo>
                    <a:pt x="741" y="10031"/>
                    <a:pt x="802" y="10216"/>
                    <a:pt x="895" y="10370"/>
                  </a:cubicBezTo>
                  <a:lnTo>
                    <a:pt x="802" y="10370"/>
                  </a:lnTo>
                  <a:cubicBezTo>
                    <a:pt x="370" y="10370"/>
                    <a:pt x="0" y="10741"/>
                    <a:pt x="0" y="11204"/>
                  </a:cubicBezTo>
                  <a:lnTo>
                    <a:pt x="0" y="13673"/>
                  </a:lnTo>
                  <a:cubicBezTo>
                    <a:pt x="0" y="14136"/>
                    <a:pt x="370" y="14506"/>
                    <a:pt x="802" y="14506"/>
                  </a:cubicBezTo>
                  <a:lnTo>
                    <a:pt x="1512" y="14506"/>
                  </a:lnTo>
                  <a:cubicBezTo>
                    <a:pt x="1790" y="14506"/>
                    <a:pt x="1790" y="14074"/>
                    <a:pt x="1512" y="14074"/>
                  </a:cubicBezTo>
                  <a:lnTo>
                    <a:pt x="802" y="14074"/>
                  </a:lnTo>
                  <a:cubicBezTo>
                    <a:pt x="586" y="14074"/>
                    <a:pt x="432" y="13889"/>
                    <a:pt x="432" y="13673"/>
                  </a:cubicBezTo>
                  <a:lnTo>
                    <a:pt x="432" y="11204"/>
                  </a:lnTo>
                  <a:cubicBezTo>
                    <a:pt x="432" y="10988"/>
                    <a:pt x="586" y="10803"/>
                    <a:pt x="802" y="10803"/>
                  </a:cubicBezTo>
                  <a:lnTo>
                    <a:pt x="7808" y="10803"/>
                  </a:lnTo>
                  <a:lnTo>
                    <a:pt x="7808" y="14074"/>
                  </a:lnTo>
                  <a:lnTo>
                    <a:pt x="2654" y="14074"/>
                  </a:lnTo>
                  <a:cubicBezTo>
                    <a:pt x="2376" y="14074"/>
                    <a:pt x="2376" y="14506"/>
                    <a:pt x="2654" y="14506"/>
                  </a:cubicBezTo>
                  <a:lnTo>
                    <a:pt x="12067" y="14506"/>
                  </a:lnTo>
                  <a:cubicBezTo>
                    <a:pt x="12499" y="14506"/>
                    <a:pt x="12869" y="14136"/>
                    <a:pt x="12869" y="13673"/>
                  </a:cubicBezTo>
                  <a:lnTo>
                    <a:pt x="12869" y="12654"/>
                  </a:lnTo>
                  <a:lnTo>
                    <a:pt x="13363" y="12654"/>
                  </a:lnTo>
                  <a:cubicBezTo>
                    <a:pt x="13980" y="12654"/>
                    <a:pt x="14474" y="12160"/>
                    <a:pt x="14474" y="11543"/>
                  </a:cubicBezTo>
                  <a:lnTo>
                    <a:pt x="14474" y="2964"/>
                  </a:lnTo>
                  <a:cubicBezTo>
                    <a:pt x="14474" y="2346"/>
                    <a:pt x="13980" y="1822"/>
                    <a:pt x="13363" y="1822"/>
                  </a:cubicBezTo>
                  <a:lnTo>
                    <a:pt x="12869" y="1822"/>
                  </a:lnTo>
                  <a:lnTo>
                    <a:pt x="12869" y="803"/>
                  </a:lnTo>
                  <a:cubicBezTo>
                    <a:pt x="12869" y="371"/>
                    <a:pt x="12499" y="1"/>
                    <a:pt x="12067" y="1"/>
                  </a:cubicBezTo>
                  <a:lnTo>
                    <a:pt x="2654" y="1"/>
                  </a:lnTo>
                  <a:cubicBezTo>
                    <a:pt x="2376" y="1"/>
                    <a:pt x="2376" y="433"/>
                    <a:pt x="2654" y="433"/>
                  </a:cubicBezTo>
                  <a:lnTo>
                    <a:pt x="7808" y="433"/>
                  </a:lnTo>
                  <a:lnTo>
                    <a:pt x="7808" y="3704"/>
                  </a:lnTo>
                  <a:lnTo>
                    <a:pt x="802" y="3704"/>
                  </a:lnTo>
                  <a:cubicBezTo>
                    <a:pt x="586" y="3704"/>
                    <a:pt x="432" y="3519"/>
                    <a:pt x="432" y="3303"/>
                  </a:cubicBezTo>
                  <a:lnTo>
                    <a:pt x="432" y="834"/>
                  </a:lnTo>
                  <a:cubicBezTo>
                    <a:pt x="432" y="618"/>
                    <a:pt x="586" y="433"/>
                    <a:pt x="802" y="433"/>
                  </a:cubicBezTo>
                  <a:lnTo>
                    <a:pt x="1512" y="433"/>
                  </a:lnTo>
                  <a:cubicBezTo>
                    <a:pt x="1790" y="433"/>
                    <a:pt x="1790" y="1"/>
                    <a:pt x="1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2489" name="Google Shape;12489;p23"/>
          <p:cNvSpPr/>
          <p:nvPr/>
        </p:nvSpPr>
        <p:spPr>
          <a:xfrm>
            <a:off x="3237519" y="2324516"/>
            <a:ext cx="362650" cy="361700"/>
          </a:xfrm>
          <a:custGeom>
            <a:avLst/>
            <a:gdLst/>
            <a:ahLst/>
            <a:cxnLst/>
            <a:rect l="l" t="t" r="r" b="b"/>
            <a:pathLst>
              <a:path w="14506" h="14468" extrusionOk="0">
                <a:moveTo>
                  <a:pt x="8087" y="2092"/>
                </a:moveTo>
                <a:cubicBezTo>
                  <a:pt x="8272" y="2092"/>
                  <a:pt x="8457" y="2246"/>
                  <a:pt x="8457" y="2462"/>
                </a:cubicBezTo>
                <a:lnTo>
                  <a:pt x="8457" y="3172"/>
                </a:lnTo>
                <a:lnTo>
                  <a:pt x="6081" y="3172"/>
                </a:lnTo>
                <a:lnTo>
                  <a:pt x="6081" y="2462"/>
                </a:lnTo>
                <a:cubicBezTo>
                  <a:pt x="6081" y="2246"/>
                  <a:pt x="6235" y="2092"/>
                  <a:pt x="6451" y="2092"/>
                </a:cubicBezTo>
                <a:close/>
                <a:moveTo>
                  <a:pt x="10918" y="439"/>
                </a:moveTo>
                <a:cubicBezTo>
                  <a:pt x="11545" y="439"/>
                  <a:pt x="12130" y="944"/>
                  <a:pt x="12130" y="1660"/>
                </a:cubicBezTo>
                <a:lnTo>
                  <a:pt x="12130" y="3172"/>
                </a:lnTo>
                <a:lnTo>
                  <a:pt x="8858" y="3172"/>
                </a:lnTo>
                <a:lnTo>
                  <a:pt x="8858" y="2462"/>
                </a:lnTo>
                <a:cubicBezTo>
                  <a:pt x="8858" y="2432"/>
                  <a:pt x="8858" y="2401"/>
                  <a:pt x="8858" y="2370"/>
                </a:cubicBezTo>
                <a:cubicBezTo>
                  <a:pt x="9136" y="1691"/>
                  <a:pt x="9599" y="1104"/>
                  <a:pt x="10216" y="672"/>
                </a:cubicBezTo>
                <a:cubicBezTo>
                  <a:pt x="10437" y="511"/>
                  <a:pt x="10681" y="439"/>
                  <a:pt x="10918" y="439"/>
                </a:cubicBezTo>
                <a:close/>
                <a:moveTo>
                  <a:pt x="7994" y="3604"/>
                </a:moveTo>
                <a:lnTo>
                  <a:pt x="6081" y="5147"/>
                </a:lnTo>
                <a:lnTo>
                  <a:pt x="6081" y="3604"/>
                </a:lnTo>
                <a:close/>
                <a:moveTo>
                  <a:pt x="5649" y="3604"/>
                </a:moveTo>
                <a:lnTo>
                  <a:pt x="5649" y="5919"/>
                </a:lnTo>
                <a:lnTo>
                  <a:pt x="927" y="5919"/>
                </a:lnTo>
                <a:cubicBezTo>
                  <a:pt x="649" y="5919"/>
                  <a:pt x="433" y="5703"/>
                  <a:pt x="433" y="5425"/>
                </a:cubicBezTo>
                <a:lnTo>
                  <a:pt x="433" y="4067"/>
                </a:lnTo>
                <a:cubicBezTo>
                  <a:pt x="433" y="3789"/>
                  <a:pt x="618" y="3604"/>
                  <a:pt x="896" y="3604"/>
                </a:cubicBezTo>
                <a:close/>
                <a:moveTo>
                  <a:pt x="8426" y="3789"/>
                </a:moveTo>
                <a:lnTo>
                  <a:pt x="8426" y="5425"/>
                </a:lnTo>
                <a:lnTo>
                  <a:pt x="6081" y="7308"/>
                </a:lnTo>
                <a:lnTo>
                  <a:pt x="6081" y="5703"/>
                </a:lnTo>
                <a:lnTo>
                  <a:pt x="8426" y="3789"/>
                </a:lnTo>
                <a:close/>
                <a:moveTo>
                  <a:pt x="8426" y="5981"/>
                </a:moveTo>
                <a:lnTo>
                  <a:pt x="8426" y="7616"/>
                </a:lnTo>
                <a:lnTo>
                  <a:pt x="6081" y="9499"/>
                </a:lnTo>
                <a:lnTo>
                  <a:pt x="6081" y="7863"/>
                </a:lnTo>
                <a:lnTo>
                  <a:pt x="8426" y="5981"/>
                </a:lnTo>
                <a:close/>
                <a:moveTo>
                  <a:pt x="8426" y="8141"/>
                </a:moveTo>
                <a:lnTo>
                  <a:pt x="8426" y="9777"/>
                </a:lnTo>
                <a:lnTo>
                  <a:pt x="6081" y="11659"/>
                </a:lnTo>
                <a:lnTo>
                  <a:pt x="6081" y="10054"/>
                </a:lnTo>
                <a:lnTo>
                  <a:pt x="8426" y="8141"/>
                </a:lnTo>
                <a:close/>
                <a:moveTo>
                  <a:pt x="8426" y="10332"/>
                </a:moveTo>
                <a:lnTo>
                  <a:pt x="8426" y="11937"/>
                </a:lnTo>
                <a:lnTo>
                  <a:pt x="6081" y="13850"/>
                </a:lnTo>
                <a:lnTo>
                  <a:pt x="6081" y="12215"/>
                </a:lnTo>
                <a:lnTo>
                  <a:pt x="8426" y="10332"/>
                </a:lnTo>
                <a:close/>
                <a:moveTo>
                  <a:pt x="5649" y="6351"/>
                </a:moveTo>
                <a:lnTo>
                  <a:pt x="5649" y="14066"/>
                </a:lnTo>
                <a:lnTo>
                  <a:pt x="2069" y="14066"/>
                </a:lnTo>
                <a:cubicBezTo>
                  <a:pt x="1606" y="14036"/>
                  <a:pt x="1235" y="13665"/>
                  <a:pt x="1235" y="13233"/>
                </a:cubicBezTo>
                <a:lnTo>
                  <a:pt x="1235" y="6351"/>
                </a:lnTo>
                <a:close/>
                <a:moveTo>
                  <a:pt x="8395" y="12492"/>
                </a:moveTo>
                <a:lnTo>
                  <a:pt x="8395" y="14066"/>
                </a:lnTo>
                <a:lnTo>
                  <a:pt x="6451" y="14066"/>
                </a:lnTo>
                <a:lnTo>
                  <a:pt x="8395" y="12492"/>
                </a:lnTo>
                <a:close/>
                <a:moveTo>
                  <a:pt x="13580" y="3604"/>
                </a:moveTo>
                <a:cubicBezTo>
                  <a:pt x="13827" y="3604"/>
                  <a:pt x="14043" y="3820"/>
                  <a:pt x="14043" y="4098"/>
                </a:cubicBezTo>
                <a:lnTo>
                  <a:pt x="14043" y="5456"/>
                </a:lnTo>
                <a:cubicBezTo>
                  <a:pt x="14043" y="5703"/>
                  <a:pt x="13827" y="5919"/>
                  <a:pt x="13580" y="5919"/>
                </a:cubicBezTo>
                <a:lnTo>
                  <a:pt x="11790" y="5919"/>
                </a:lnTo>
                <a:cubicBezTo>
                  <a:pt x="11512" y="5919"/>
                  <a:pt x="11512" y="6351"/>
                  <a:pt x="11790" y="6351"/>
                </a:cubicBezTo>
                <a:lnTo>
                  <a:pt x="13241" y="6351"/>
                </a:lnTo>
                <a:lnTo>
                  <a:pt x="13241" y="13233"/>
                </a:lnTo>
                <a:cubicBezTo>
                  <a:pt x="13241" y="13696"/>
                  <a:pt x="12839" y="14066"/>
                  <a:pt x="12407" y="14066"/>
                </a:cubicBezTo>
                <a:lnTo>
                  <a:pt x="8827" y="14066"/>
                </a:lnTo>
                <a:lnTo>
                  <a:pt x="8827" y="6351"/>
                </a:lnTo>
                <a:lnTo>
                  <a:pt x="10587" y="6351"/>
                </a:lnTo>
                <a:cubicBezTo>
                  <a:pt x="10864" y="6351"/>
                  <a:pt x="10864" y="5919"/>
                  <a:pt x="10587" y="5919"/>
                </a:cubicBezTo>
                <a:lnTo>
                  <a:pt x="8827" y="5919"/>
                </a:lnTo>
                <a:lnTo>
                  <a:pt x="8827" y="3604"/>
                </a:lnTo>
                <a:close/>
                <a:moveTo>
                  <a:pt x="3578" y="1"/>
                </a:moveTo>
                <a:cubicBezTo>
                  <a:pt x="2722" y="1"/>
                  <a:pt x="1914" y="690"/>
                  <a:pt x="1914" y="1660"/>
                </a:cubicBezTo>
                <a:cubicBezTo>
                  <a:pt x="1914" y="1799"/>
                  <a:pt x="2022" y="1868"/>
                  <a:pt x="2130" y="1868"/>
                </a:cubicBezTo>
                <a:cubicBezTo>
                  <a:pt x="2238" y="1868"/>
                  <a:pt x="2346" y="1799"/>
                  <a:pt x="2346" y="1660"/>
                </a:cubicBezTo>
                <a:cubicBezTo>
                  <a:pt x="2346" y="944"/>
                  <a:pt x="2931" y="439"/>
                  <a:pt x="3570" y="439"/>
                </a:cubicBezTo>
                <a:cubicBezTo>
                  <a:pt x="3812" y="439"/>
                  <a:pt x="4062" y="511"/>
                  <a:pt x="4291" y="672"/>
                </a:cubicBezTo>
                <a:cubicBezTo>
                  <a:pt x="4877" y="1104"/>
                  <a:pt x="5340" y="1691"/>
                  <a:pt x="5649" y="2401"/>
                </a:cubicBezTo>
                <a:lnTo>
                  <a:pt x="5649" y="2462"/>
                </a:lnTo>
                <a:lnTo>
                  <a:pt x="5649" y="3172"/>
                </a:lnTo>
                <a:lnTo>
                  <a:pt x="2346" y="3172"/>
                </a:lnTo>
                <a:lnTo>
                  <a:pt x="2346" y="2709"/>
                </a:lnTo>
                <a:cubicBezTo>
                  <a:pt x="2346" y="2570"/>
                  <a:pt x="2238" y="2501"/>
                  <a:pt x="2130" y="2501"/>
                </a:cubicBezTo>
                <a:cubicBezTo>
                  <a:pt x="2022" y="2501"/>
                  <a:pt x="1914" y="2570"/>
                  <a:pt x="1914" y="2709"/>
                </a:cubicBezTo>
                <a:lnTo>
                  <a:pt x="1914" y="3141"/>
                </a:lnTo>
                <a:lnTo>
                  <a:pt x="927" y="3141"/>
                </a:lnTo>
                <a:cubicBezTo>
                  <a:pt x="402" y="3141"/>
                  <a:pt x="1" y="3543"/>
                  <a:pt x="1" y="4036"/>
                </a:cubicBezTo>
                <a:lnTo>
                  <a:pt x="1" y="5425"/>
                </a:lnTo>
                <a:cubicBezTo>
                  <a:pt x="1" y="5888"/>
                  <a:pt x="371" y="6289"/>
                  <a:pt x="834" y="6320"/>
                </a:cubicBezTo>
                <a:lnTo>
                  <a:pt x="834" y="13233"/>
                </a:lnTo>
                <a:cubicBezTo>
                  <a:pt x="834" y="13912"/>
                  <a:pt x="1390" y="14468"/>
                  <a:pt x="2100" y="14468"/>
                </a:cubicBezTo>
                <a:lnTo>
                  <a:pt x="12407" y="14468"/>
                </a:lnTo>
                <a:cubicBezTo>
                  <a:pt x="13086" y="14468"/>
                  <a:pt x="13673" y="13912"/>
                  <a:pt x="13673" y="13233"/>
                </a:cubicBezTo>
                <a:lnTo>
                  <a:pt x="13673" y="6320"/>
                </a:lnTo>
                <a:cubicBezTo>
                  <a:pt x="14136" y="6289"/>
                  <a:pt x="14475" y="5919"/>
                  <a:pt x="14506" y="5425"/>
                </a:cubicBezTo>
                <a:lnTo>
                  <a:pt x="14506" y="4067"/>
                </a:lnTo>
                <a:cubicBezTo>
                  <a:pt x="14506" y="3573"/>
                  <a:pt x="14074" y="3172"/>
                  <a:pt x="13580" y="3172"/>
                </a:cubicBezTo>
                <a:lnTo>
                  <a:pt x="12562" y="3172"/>
                </a:lnTo>
                <a:lnTo>
                  <a:pt x="12562" y="1660"/>
                </a:lnTo>
                <a:cubicBezTo>
                  <a:pt x="12562" y="690"/>
                  <a:pt x="11754" y="1"/>
                  <a:pt x="10898" y="1"/>
                </a:cubicBezTo>
                <a:cubicBezTo>
                  <a:pt x="10582" y="1"/>
                  <a:pt x="10260" y="94"/>
                  <a:pt x="9969" y="302"/>
                </a:cubicBezTo>
                <a:cubicBezTo>
                  <a:pt x="9383" y="703"/>
                  <a:pt x="8920" y="1259"/>
                  <a:pt x="8611" y="1876"/>
                </a:cubicBezTo>
                <a:cubicBezTo>
                  <a:pt x="8457" y="1753"/>
                  <a:pt x="8272" y="1660"/>
                  <a:pt x="8056" y="1660"/>
                </a:cubicBezTo>
                <a:lnTo>
                  <a:pt x="6451" y="1660"/>
                </a:lnTo>
                <a:cubicBezTo>
                  <a:pt x="6235" y="1660"/>
                  <a:pt x="6019" y="1753"/>
                  <a:pt x="5865" y="1907"/>
                </a:cubicBezTo>
                <a:cubicBezTo>
                  <a:pt x="5556" y="1259"/>
                  <a:pt x="5093" y="734"/>
                  <a:pt x="4507" y="302"/>
                </a:cubicBezTo>
                <a:cubicBezTo>
                  <a:pt x="4216" y="94"/>
                  <a:pt x="3894" y="1"/>
                  <a:pt x="35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nvGrpSpPr>
          <p:cNvPr id="12490" name="Google Shape;12490;p23"/>
          <p:cNvGrpSpPr/>
          <p:nvPr/>
        </p:nvGrpSpPr>
        <p:grpSpPr>
          <a:xfrm>
            <a:off x="2502788" y="2326511"/>
            <a:ext cx="361100" cy="362850"/>
            <a:chOff x="6250850" y="3021124"/>
            <a:chExt cx="361100" cy="362850"/>
          </a:xfrm>
        </p:grpSpPr>
        <p:sp>
          <p:nvSpPr>
            <p:cNvPr id="12491" name="Google Shape;12491;p23"/>
            <p:cNvSpPr/>
            <p:nvPr/>
          </p:nvSpPr>
          <p:spPr>
            <a:xfrm>
              <a:off x="6384738" y="3021124"/>
              <a:ext cx="93325" cy="26750"/>
            </a:xfrm>
            <a:custGeom>
              <a:avLst/>
              <a:gdLst/>
              <a:ahLst/>
              <a:cxnLst/>
              <a:rect l="l" t="t" r="r" b="b"/>
              <a:pathLst>
                <a:path w="3733" h="1070" extrusionOk="0">
                  <a:moveTo>
                    <a:pt x="1867" y="1"/>
                  </a:moveTo>
                  <a:cubicBezTo>
                    <a:pt x="1246" y="1"/>
                    <a:pt x="621" y="240"/>
                    <a:pt x="143" y="718"/>
                  </a:cubicBezTo>
                  <a:cubicBezTo>
                    <a:pt x="1" y="860"/>
                    <a:pt x="149" y="1057"/>
                    <a:pt x="310" y="1057"/>
                  </a:cubicBezTo>
                  <a:cubicBezTo>
                    <a:pt x="359" y="1057"/>
                    <a:pt x="408" y="1039"/>
                    <a:pt x="451" y="996"/>
                  </a:cubicBezTo>
                  <a:cubicBezTo>
                    <a:pt x="837" y="610"/>
                    <a:pt x="1346" y="417"/>
                    <a:pt x="1860" y="417"/>
                  </a:cubicBezTo>
                  <a:cubicBezTo>
                    <a:pt x="2373" y="417"/>
                    <a:pt x="2890" y="610"/>
                    <a:pt x="3291" y="996"/>
                  </a:cubicBezTo>
                  <a:cubicBezTo>
                    <a:pt x="3336" y="1048"/>
                    <a:pt x="3388" y="1070"/>
                    <a:pt x="3438" y="1070"/>
                  </a:cubicBezTo>
                  <a:cubicBezTo>
                    <a:pt x="3595" y="1070"/>
                    <a:pt x="3732" y="858"/>
                    <a:pt x="3568" y="718"/>
                  </a:cubicBezTo>
                  <a:cubicBezTo>
                    <a:pt x="3106" y="240"/>
                    <a:pt x="2488" y="1"/>
                    <a:pt x="18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nvGrpSpPr>
            <p:cNvPr id="12492" name="Google Shape;12492;p23"/>
            <p:cNvGrpSpPr/>
            <p:nvPr/>
          </p:nvGrpSpPr>
          <p:grpSpPr>
            <a:xfrm>
              <a:off x="6250850" y="3042349"/>
              <a:ext cx="361100" cy="341625"/>
              <a:chOff x="6250850" y="3035125"/>
              <a:chExt cx="361100" cy="341625"/>
            </a:xfrm>
          </p:grpSpPr>
          <p:sp>
            <p:nvSpPr>
              <p:cNvPr id="12493" name="Google Shape;12493;p23"/>
              <p:cNvSpPr/>
              <p:nvPr/>
            </p:nvSpPr>
            <p:spPr>
              <a:xfrm>
                <a:off x="6407075" y="3115350"/>
                <a:ext cx="52125" cy="97825"/>
              </a:xfrm>
              <a:custGeom>
                <a:avLst/>
                <a:gdLst/>
                <a:ahLst/>
                <a:cxnLst/>
                <a:rect l="l" t="t" r="r" b="b"/>
                <a:pathLst>
                  <a:path w="2085" h="3913" extrusionOk="0">
                    <a:moveTo>
                      <a:pt x="989" y="1"/>
                    </a:moveTo>
                    <a:cubicBezTo>
                      <a:pt x="888" y="1"/>
                      <a:pt x="788" y="70"/>
                      <a:pt x="788" y="209"/>
                    </a:cubicBezTo>
                    <a:lnTo>
                      <a:pt x="788" y="580"/>
                    </a:lnTo>
                    <a:lnTo>
                      <a:pt x="695" y="580"/>
                    </a:lnTo>
                    <a:cubicBezTo>
                      <a:pt x="232" y="734"/>
                      <a:pt x="16" y="1259"/>
                      <a:pt x="232" y="1691"/>
                    </a:cubicBezTo>
                    <a:cubicBezTo>
                      <a:pt x="325" y="1876"/>
                      <a:pt x="510" y="1999"/>
                      <a:pt x="726" y="2030"/>
                    </a:cubicBezTo>
                    <a:cubicBezTo>
                      <a:pt x="911" y="2061"/>
                      <a:pt x="1097" y="2092"/>
                      <a:pt x="1282" y="2184"/>
                    </a:cubicBezTo>
                    <a:cubicBezTo>
                      <a:pt x="1467" y="2246"/>
                      <a:pt x="1559" y="2493"/>
                      <a:pt x="1467" y="2678"/>
                    </a:cubicBezTo>
                    <a:cubicBezTo>
                      <a:pt x="1384" y="2872"/>
                      <a:pt x="1201" y="2991"/>
                      <a:pt x="1008" y="2991"/>
                    </a:cubicBezTo>
                    <a:cubicBezTo>
                      <a:pt x="986" y="2991"/>
                      <a:pt x="964" y="2990"/>
                      <a:pt x="942" y="2987"/>
                    </a:cubicBezTo>
                    <a:cubicBezTo>
                      <a:pt x="695" y="2956"/>
                      <a:pt x="479" y="2740"/>
                      <a:pt x="418" y="2493"/>
                    </a:cubicBezTo>
                    <a:cubicBezTo>
                      <a:pt x="418" y="2370"/>
                      <a:pt x="310" y="2308"/>
                      <a:pt x="205" y="2308"/>
                    </a:cubicBezTo>
                    <a:cubicBezTo>
                      <a:pt x="101" y="2308"/>
                      <a:pt x="1" y="2370"/>
                      <a:pt x="16" y="2493"/>
                    </a:cubicBezTo>
                    <a:cubicBezTo>
                      <a:pt x="16" y="2771"/>
                      <a:pt x="171" y="3048"/>
                      <a:pt x="387" y="3203"/>
                    </a:cubicBezTo>
                    <a:cubicBezTo>
                      <a:pt x="510" y="3295"/>
                      <a:pt x="634" y="3357"/>
                      <a:pt x="788" y="3388"/>
                    </a:cubicBezTo>
                    <a:lnTo>
                      <a:pt x="788" y="3697"/>
                    </a:lnTo>
                    <a:cubicBezTo>
                      <a:pt x="788" y="3820"/>
                      <a:pt x="880" y="3913"/>
                      <a:pt x="973" y="3913"/>
                    </a:cubicBezTo>
                    <a:lnTo>
                      <a:pt x="1004" y="3882"/>
                    </a:lnTo>
                    <a:cubicBezTo>
                      <a:pt x="1097" y="3882"/>
                      <a:pt x="1189" y="3789"/>
                      <a:pt x="1189" y="3697"/>
                    </a:cubicBezTo>
                    <a:lnTo>
                      <a:pt x="1189" y="3357"/>
                    </a:lnTo>
                    <a:cubicBezTo>
                      <a:pt x="1436" y="3326"/>
                      <a:pt x="1652" y="3172"/>
                      <a:pt x="1775" y="2956"/>
                    </a:cubicBezTo>
                    <a:cubicBezTo>
                      <a:pt x="2084" y="2524"/>
                      <a:pt x="1868" y="1907"/>
                      <a:pt x="1374" y="1721"/>
                    </a:cubicBezTo>
                    <a:cubicBezTo>
                      <a:pt x="1097" y="1629"/>
                      <a:pt x="479" y="1691"/>
                      <a:pt x="603" y="1228"/>
                    </a:cubicBezTo>
                    <a:cubicBezTo>
                      <a:pt x="646" y="1040"/>
                      <a:pt x="791" y="960"/>
                      <a:pt x="948" y="960"/>
                    </a:cubicBezTo>
                    <a:cubicBezTo>
                      <a:pt x="1127" y="960"/>
                      <a:pt x="1323" y="1063"/>
                      <a:pt x="1405" y="1228"/>
                    </a:cubicBezTo>
                    <a:cubicBezTo>
                      <a:pt x="1453" y="1305"/>
                      <a:pt x="1523" y="1337"/>
                      <a:pt x="1590" y="1337"/>
                    </a:cubicBezTo>
                    <a:cubicBezTo>
                      <a:pt x="1740" y="1337"/>
                      <a:pt x="1882" y="1181"/>
                      <a:pt x="1775" y="1012"/>
                    </a:cubicBezTo>
                    <a:cubicBezTo>
                      <a:pt x="1683" y="765"/>
                      <a:pt x="1467" y="610"/>
                      <a:pt x="1189" y="580"/>
                    </a:cubicBezTo>
                    <a:lnTo>
                      <a:pt x="1189" y="209"/>
                    </a:lnTo>
                    <a:cubicBezTo>
                      <a:pt x="1189" y="70"/>
                      <a:pt x="1089" y="1"/>
                      <a:pt x="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94" name="Google Shape;12494;p23"/>
              <p:cNvSpPr/>
              <p:nvPr/>
            </p:nvSpPr>
            <p:spPr>
              <a:xfrm>
                <a:off x="6407925" y="3055175"/>
                <a:ext cx="45075" cy="17000"/>
              </a:xfrm>
              <a:custGeom>
                <a:avLst/>
                <a:gdLst/>
                <a:ahLst/>
                <a:cxnLst/>
                <a:rect l="l" t="t" r="r" b="b"/>
                <a:pathLst>
                  <a:path w="1803" h="680" extrusionOk="0">
                    <a:moveTo>
                      <a:pt x="924" y="1"/>
                    </a:moveTo>
                    <a:cubicBezTo>
                      <a:pt x="654" y="1"/>
                      <a:pt x="384" y="101"/>
                      <a:pt x="168" y="302"/>
                    </a:cubicBezTo>
                    <a:cubicBezTo>
                      <a:pt x="1" y="445"/>
                      <a:pt x="165" y="680"/>
                      <a:pt x="334" y="680"/>
                    </a:cubicBezTo>
                    <a:cubicBezTo>
                      <a:pt x="384" y="680"/>
                      <a:pt x="434" y="659"/>
                      <a:pt x="476" y="610"/>
                    </a:cubicBezTo>
                    <a:cubicBezTo>
                      <a:pt x="600" y="487"/>
                      <a:pt x="762" y="425"/>
                      <a:pt x="924" y="425"/>
                    </a:cubicBezTo>
                    <a:cubicBezTo>
                      <a:pt x="1086" y="425"/>
                      <a:pt x="1248" y="487"/>
                      <a:pt x="1371" y="610"/>
                    </a:cubicBezTo>
                    <a:cubicBezTo>
                      <a:pt x="1409" y="642"/>
                      <a:pt x="1450" y="655"/>
                      <a:pt x="1491" y="655"/>
                    </a:cubicBezTo>
                    <a:cubicBezTo>
                      <a:pt x="1652" y="655"/>
                      <a:pt x="1803" y="449"/>
                      <a:pt x="1680" y="302"/>
                    </a:cubicBezTo>
                    <a:cubicBezTo>
                      <a:pt x="1464" y="101"/>
                      <a:pt x="1194" y="1"/>
                      <a:pt x="9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95" name="Google Shape;12495;p23"/>
              <p:cNvSpPr/>
              <p:nvPr/>
            </p:nvSpPr>
            <p:spPr>
              <a:xfrm>
                <a:off x="6396975" y="3035125"/>
                <a:ext cx="67625" cy="21425"/>
              </a:xfrm>
              <a:custGeom>
                <a:avLst/>
                <a:gdLst/>
                <a:ahLst/>
                <a:cxnLst/>
                <a:rect l="l" t="t" r="r" b="b"/>
                <a:pathLst>
                  <a:path w="2705" h="857" extrusionOk="0">
                    <a:moveTo>
                      <a:pt x="1362" y="0"/>
                    </a:moveTo>
                    <a:cubicBezTo>
                      <a:pt x="922" y="0"/>
                      <a:pt x="482" y="162"/>
                      <a:pt x="143" y="486"/>
                    </a:cubicBezTo>
                    <a:cubicBezTo>
                      <a:pt x="0" y="653"/>
                      <a:pt x="150" y="856"/>
                      <a:pt x="311" y="856"/>
                    </a:cubicBezTo>
                    <a:cubicBezTo>
                      <a:pt x="360" y="856"/>
                      <a:pt x="409" y="838"/>
                      <a:pt x="451" y="795"/>
                    </a:cubicBezTo>
                    <a:cubicBezTo>
                      <a:pt x="698" y="548"/>
                      <a:pt x="1030" y="425"/>
                      <a:pt x="1362" y="425"/>
                    </a:cubicBezTo>
                    <a:cubicBezTo>
                      <a:pt x="1693" y="425"/>
                      <a:pt x="2025" y="548"/>
                      <a:pt x="2272" y="795"/>
                    </a:cubicBezTo>
                    <a:cubicBezTo>
                      <a:pt x="2334" y="826"/>
                      <a:pt x="2365" y="857"/>
                      <a:pt x="2426" y="857"/>
                    </a:cubicBezTo>
                    <a:cubicBezTo>
                      <a:pt x="2612" y="857"/>
                      <a:pt x="2704" y="641"/>
                      <a:pt x="2581" y="486"/>
                    </a:cubicBezTo>
                    <a:cubicBezTo>
                      <a:pt x="2241" y="162"/>
                      <a:pt x="1801" y="0"/>
                      <a:pt x="13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96" name="Google Shape;12496;p23"/>
              <p:cNvSpPr/>
              <p:nvPr/>
            </p:nvSpPr>
            <p:spPr>
              <a:xfrm>
                <a:off x="6250850" y="3081825"/>
                <a:ext cx="361100" cy="294925"/>
              </a:xfrm>
              <a:custGeom>
                <a:avLst/>
                <a:gdLst/>
                <a:ahLst/>
                <a:cxnLst/>
                <a:rect l="l" t="t" r="r" b="b"/>
                <a:pathLst>
                  <a:path w="14444" h="11797" extrusionOk="0">
                    <a:moveTo>
                      <a:pt x="3982" y="3093"/>
                    </a:moveTo>
                    <a:lnTo>
                      <a:pt x="3982" y="3278"/>
                    </a:lnTo>
                    <a:lnTo>
                      <a:pt x="3982" y="3587"/>
                    </a:lnTo>
                    <a:lnTo>
                      <a:pt x="1605" y="3587"/>
                    </a:lnTo>
                    <a:cubicBezTo>
                      <a:pt x="1482" y="3587"/>
                      <a:pt x="1389" y="3680"/>
                      <a:pt x="1389" y="3803"/>
                    </a:cubicBezTo>
                    <a:lnTo>
                      <a:pt x="1389" y="4914"/>
                    </a:lnTo>
                    <a:cubicBezTo>
                      <a:pt x="1389" y="5053"/>
                      <a:pt x="1497" y="5122"/>
                      <a:pt x="1605" y="5122"/>
                    </a:cubicBezTo>
                    <a:cubicBezTo>
                      <a:pt x="1713" y="5122"/>
                      <a:pt x="1821" y="5053"/>
                      <a:pt x="1821" y="4914"/>
                    </a:cubicBezTo>
                    <a:lnTo>
                      <a:pt x="1821" y="4019"/>
                    </a:lnTo>
                    <a:lnTo>
                      <a:pt x="4043" y="4019"/>
                    </a:lnTo>
                    <a:cubicBezTo>
                      <a:pt x="4429" y="5701"/>
                      <a:pt x="5826" y="6542"/>
                      <a:pt x="7222" y="6542"/>
                    </a:cubicBezTo>
                    <a:cubicBezTo>
                      <a:pt x="8619" y="6542"/>
                      <a:pt x="10015" y="5701"/>
                      <a:pt x="10401" y="4019"/>
                    </a:cubicBezTo>
                    <a:lnTo>
                      <a:pt x="12623" y="4019"/>
                    </a:lnTo>
                    <a:lnTo>
                      <a:pt x="12623" y="9975"/>
                    </a:lnTo>
                    <a:lnTo>
                      <a:pt x="1790" y="9975"/>
                    </a:lnTo>
                    <a:lnTo>
                      <a:pt x="1790" y="6087"/>
                    </a:lnTo>
                    <a:cubicBezTo>
                      <a:pt x="1790" y="5933"/>
                      <a:pt x="1682" y="5855"/>
                      <a:pt x="1574" y="5855"/>
                    </a:cubicBezTo>
                    <a:cubicBezTo>
                      <a:pt x="1466" y="5855"/>
                      <a:pt x="1358" y="5933"/>
                      <a:pt x="1358" y="6087"/>
                    </a:cubicBezTo>
                    <a:lnTo>
                      <a:pt x="1358" y="9975"/>
                    </a:lnTo>
                    <a:lnTo>
                      <a:pt x="957" y="9975"/>
                    </a:lnTo>
                    <a:lnTo>
                      <a:pt x="957" y="3803"/>
                    </a:lnTo>
                    <a:cubicBezTo>
                      <a:pt x="957" y="3402"/>
                      <a:pt x="1266" y="3093"/>
                      <a:pt x="1667" y="3093"/>
                    </a:cubicBezTo>
                    <a:close/>
                    <a:moveTo>
                      <a:pt x="10463" y="3062"/>
                    </a:moveTo>
                    <a:lnTo>
                      <a:pt x="12746" y="3093"/>
                    </a:lnTo>
                    <a:cubicBezTo>
                      <a:pt x="13148" y="3093"/>
                      <a:pt x="13487" y="3402"/>
                      <a:pt x="13487" y="3803"/>
                    </a:cubicBezTo>
                    <a:lnTo>
                      <a:pt x="13487" y="9975"/>
                    </a:lnTo>
                    <a:lnTo>
                      <a:pt x="13055" y="9975"/>
                    </a:lnTo>
                    <a:lnTo>
                      <a:pt x="13055" y="3803"/>
                    </a:lnTo>
                    <a:cubicBezTo>
                      <a:pt x="13055" y="3680"/>
                      <a:pt x="12962" y="3587"/>
                      <a:pt x="12839" y="3587"/>
                    </a:cubicBezTo>
                    <a:lnTo>
                      <a:pt x="10463" y="3587"/>
                    </a:lnTo>
                    <a:lnTo>
                      <a:pt x="10463" y="3278"/>
                    </a:lnTo>
                    <a:lnTo>
                      <a:pt x="10463" y="3062"/>
                    </a:lnTo>
                    <a:close/>
                    <a:moveTo>
                      <a:pt x="7932" y="10408"/>
                    </a:moveTo>
                    <a:cubicBezTo>
                      <a:pt x="7932" y="10531"/>
                      <a:pt x="7808" y="10654"/>
                      <a:pt x="7654" y="10654"/>
                    </a:cubicBezTo>
                    <a:lnTo>
                      <a:pt x="6759" y="10654"/>
                    </a:lnTo>
                    <a:cubicBezTo>
                      <a:pt x="6605" y="10654"/>
                      <a:pt x="6481" y="10531"/>
                      <a:pt x="6481" y="10408"/>
                    </a:cubicBezTo>
                    <a:close/>
                    <a:moveTo>
                      <a:pt x="7236" y="1"/>
                    </a:moveTo>
                    <a:cubicBezTo>
                      <a:pt x="5729" y="1"/>
                      <a:pt x="4310" y="1066"/>
                      <a:pt x="4012" y="2692"/>
                    </a:cubicBezTo>
                    <a:lnTo>
                      <a:pt x="1667" y="2692"/>
                    </a:lnTo>
                    <a:cubicBezTo>
                      <a:pt x="1019" y="2692"/>
                      <a:pt x="494" y="3186"/>
                      <a:pt x="494" y="3834"/>
                    </a:cubicBezTo>
                    <a:lnTo>
                      <a:pt x="494" y="10006"/>
                    </a:lnTo>
                    <a:lnTo>
                      <a:pt x="216" y="10006"/>
                    </a:lnTo>
                    <a:cubicBezTo>
                      <a:pt x="93" y="10006"/>
                      <a:pt x="0" y="10099"/>
                      <a:pt x="0" y="10222"/>
                    </a:cubicBezTo>
                    <a:lnTo>
                      <a:pt x="0" y="10747"/>
                    </a:lnTo>
                    <a:cubicBezTo>
                      <a:pt x="0" y="11303"/>
                      <a:pt x="463" y="11796"/>
                      <a:pt x="1050" y="11796"/>
                    </a:cubicBezTo>
                    <a:lnTo>
                      <a:pt x="11388" y="11796"/>
                    </a:lnTo>
                    <a:cubicBezTo>
                      <a:pt x="11666" y="11796"/>
                      <a:pt x="11666" y="11364"/>
                      <a:pt x="11388" y="11364"/>
                    </a:cubicBezTo>
                    <a:lnTo>
                      <a:pt x="1019" y="11364"/>
                    </a:lnTo>
                    <a:cubicBezTo>
                      <a:pt x="679" y="11364"/>
                      <a:pt x="402" y="11087"/>
                      <a:pt x="402" y="10747"/>
                    </a:cubicBezTo>
                    <a:lnTo>
                      <a:pt x="402" y="10408"/>
                    </a:lnTo>
                    <a:lnTo>
                      <a:pt x="6080" y="10408"/>
                    </a:lnTo>
                    <a:cubicBezTo>
                      <a:pt x="6080" y="10778"/>
                      <a:pt x="6389" y="11087"/>
                      <a:pt x="6759" y="11087"/>
                    </a:cubicBezTo>
                    <a:lnTo>
                      <a:pt x="7654" y="11087"/>
                    </a:lnTo>
                    <a:cubicBezTo>
                      <a:pt x="8024" y="11087"/>
                      <a:pt x="8333" y="10778"/>
                      <a:pt x="8333" y="10408"/>
                    </a:cubicBezTo>
                    <a:lnTo>
                      <a:pt x="14012" y="10408"/>
                    </a:lnTo>
                    <a:lnTo>
                      <a:pt x="14012" y="10685"/>
                    </a:lnTo>
                    <a:cubicBezTo>
                      <a:pt x="14043" y="11056"/>
                      <a:pt x="13734" y="11333"/>
                      <a:pt x="13394" y="11333"/>
                    </a:cubicBezTo>
                    <a:lnTo>
                      <a:pt x="12623" y="11333"/>
                    </a:lnTo>
                    <a:cubicBezTo>
                      <a:pt x="12355" y="11333"/>
                      <a:pt x="12345" y="11736"/>
                      <a:pt x="12595" y="11736"/>
                    </a:cubicBezTo>
                    <a:cubicBezTo>
                      <a:pt x="12604" y="11736"/>
                      <a:pt x="12613" y="11736"/>
                      <a:pt x="12623" y="11735"/>
                    </a:cubicBezTo>
                    <a:lnTo>
                      <a:pt x="13394" y="11735"/>
                    </a:lnTo>
                    <a:cubicBezTo>
                      <a:pt x="13412" y="11736"/>
                      <a:pt x="13429" y="11736"/>
                      <a:pt x="13446" y="11736"/>
                    </a:cubicBezTo>
                    <a:cubicBezTo>
                      <a:pt x="14008" y="11736"/>
                      <a:pt x="14444" y="11254"/>
                      <a:pt x="14444" y="10685"/>
                    </a:cubicBezTo>
                    <a:lnTo>
                      <a:pt x="14444" y="10192"/>
                    </a:lnTo>
                    <a:cubicBezTo>
                      <a:pt x="14444" y="10068"/>
                      <a:pt x="14351" y="9975"/>
                      <a:pt x="14228" y="9975"/>
                    </a:cubicBezTo>
                    <a:lnTo>
                      <a:pt x="13888" y="9975"/>
                    </a:lnTo>
                    <a:lnTo>
                      <a:pt x="13888" y="3803"/>
                    </a:lnTo>
                    <a:cubicBezTo>
                      <a:pt x="13888" y="3155"/>
                      <a:pt x="13394" y="2630"/>
                      <a:pt x="12746" y="2630"/>
                    </a:cubicBezTo>
                    <a:lnTo>
                      <a:pt x="10401" y="2630"/>
                    </a:lnTo>
                    <a:cubicBezTo>
                      <a:pt x="10308" y="2167"/>
                      <a:pt x="10123" y="1735"/>
                      <a:pt x="9845" y="1365"/>
                    </a:cubicBezTo>
                    <a:cubicBezTo>
                      <a:pt x="9791" y="1293"/>
                      <a:pt x="9724" y="1263"/>
                      <a:pt x="9659" y="1263"/>
                    </a:cubicBezTo>
                    <a:cubicBezTo>
                      <a:pt x="9504" y="1263"/>
                      <a:pt x="9366" y="1437"/>
                      <a:pt x="9475" y="1612"/>
                    </a:cubicBezTo>
                    <a:cubicBezTo>
                      <a:pt x="9845" y="2075"/>
                      <a:pt x="10031" y="2661"/>
                      <a:pt x="10031" y="3278"/>
                    </a:cubicBezTo>
                    <a:cubicBezTo>
                      <a:pt x="10031" y="5030"/>
                      <a:pt x="8605" y="6093"/>
                      <a:pt x="7164" y="6093"/>
                    </a:cubicBezTo>
                    <a:cubicBezTo>
                      <a:pt x="6244" y="6093"/>
                      <a:pt x="5318" y="5660"/>
                      <a:pt x="4753" y="4698"/>
                    </a:cubicBezTo>
                    <a:cubicBezTo>
                      <a:pt x="3573" y="2665"/>
                      <a:pt x="5191" y="427"/>
                      <a:pt x="7181" y="427"/>
                    </a:cubicBezTo>
                    <a:cubicBezTo>
                      <a:pt x="7638" y="427"/>
                      <a:pt x="8114" y="545"/>
                      <a:pt x="8580" y="810"/>
                    </a:cubicBezTo>
                    <a:cubicBezTo>
                      <a:pt x="8619" y="827"/>
                      <a:pt x="8656" y="834"/>
                      <a:pt x="8691" y="834"/>
                    </a:cubicBezTo>
                    <a:cubicBezTo>
                      <a:pt x="8908" y="834"/>
                      <a:pt x="9035" y="541"/>
                      <a:pt x="8796" y="408"/>
                    </a:cubicBezTo>
                    <a:cubicBezTo>
                      <a:pt x="8294" y="130"/>
                      <a:pt x="7760" y="1"/>
                      <a:pt x="72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97" name="Google Shape;12497;p23"/>
              <p:cNvSpPr/>
              <p:nvPr/>
            </p:nvSpPr>
            <p:spPr>
              <a:xfrm>
                <a:off x="6426000" y="3259050"/>
                <a:ext cx="10825" cy="58275"/>
              </a:xfrm>
              <a:custGeom>
                <a:avLst/>
                <a:gdLst/>
                <a:ahLst/>
                <a:cxnLst/>
                <a:rect l="l" t="t" r="r" b="b"/>
                <a:pathLst>
                  <a:path w="433" h="2331" extrusionOk="0">
                    <a:moveTo>
                      <a:pt x="201" y="1"/>
                    </a:moveTo>
                    <a:cubicBezTo>
                      <a:pt x="100" y="1"/>
                      <a:pt x="0" y="78"/>
                      <a:pt x="0" y="232"/>
                    </a:cubicBezTo>
                    <a:lnTo>
                      <a:pt x="0" y="2115"/>
                    </a:lnTo>
                    <a:cubicBezTo>
                      <a:pt x="0" y="2238"/>
                      <a:pt x="93" y="2331"/>
                      <a:pt x="216" y="2331"/>
                    </a:cubicBezTo>
                    <a:lnTo>
                      <a:pt x="216" y="2300"/>
                    </a:lnTo>
                    <a:cubicBezTo>
                      <a:pt x="309" y="2300"/>
                      <a:pt x="432" y="2208"/>
                      <a:pt x="401" y="2084"/>
                    </a:cubicBezTo>
                    <a:lnTo>
                      <a:pt x="401" y="232"/>
                    </a:lnTo>
                    <a:cubicBezTo>
                      <a:pt x="401" y="78"/>
                      <a:pt x="301" y="1"/>
                      <a:pt x="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98" name="Google Shape;12498;p23"/>
              <p:cNvSpPr/>
              <p:nvPr/>
            </p:nvSpPr>
            <p:spPr>
              <a:xfrm>
                <a:off x="6449900" y="3255000"/>
                <a:ext cx="10825" cy="36875"/>
              </a:xfrm>
              <a:custGeom>
                <a:avLst/>
                <a:gdLst/>
                <a:ahLst/>
                <a:cxnLst/>
                <a:rect l="l" t="t" r="r" b="b"/>
                <a:pathLst>
                  <a:path w="433" h="1475" extrusionOk="0">
                    <a:moveTo>
                      <a:pt x="217" y="1"/>
                    </a:moveTo>
                    <a:cubicBezTo>
                      <a:pt x="109" y="1"/>
                      <a:pt x="1" y="70"/>
                      <a:pt x="1" y="209"/>
                    </a:cubicBezTo>
                    <a:lnTo>
                      <a:pt x="1" y="1258"/>
                    </a:lnTo>
                    <a:cubicBezTo>
                      <a:pt x="1" y="1382"/>
                      <a:pt x="93" y="1475"/>
                      <a:pt x="217" y="1475"/>
                    </a:cubicBezTo>
                    <a:cubicBezTo>
                      <a:pt x="340" y="1475"/>
                      <a:pt x="433" y="1382"/>
                      <a:pt x="433" y="1258"/>
                    </a:cubicBezTo>
                    <a:lnTo>
                      <a:pt x="433" y="209"/>
                    </a:lnTo>
                    <a:cubicBezTo>
                      <a:pt x="433" y="70"/>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499" name="Google Shape;12499;p23"/>
              <p:cNvSpPr/>
              <p:nvPr/>
            </p:nvSpPr>
            <p:spPr>
              <a:xfrm>
                <a:off x="6402075" y="3255000"/>
                <a:ext cx="10050" cy="36875"/>
              </a:xfrm>
              <a:custGeom>
                <a:avLst/>
                <a:gdLst/>
                <a:ahLst/>
                <a:cxnLst/>
                <a:rect l="l" t="t" r="r" b="b"/>
                <a:pathLst>
                  <a:path w="402" h="1475" extrusionOk="0">
                    <a:moveTo>
                      <a:pt x="201" y="1"/>
                    </a:moveTo>
                    <a:cubicBezTo>
                      <a:pt x="101" y="1"/>
                      <a:pt x="0" y="70"/>
                      <a:pt x="0" y="209"/>
                    </a:cubicBezTo>
                    <a:lnTo>
                      <a:pt x="0" y="1258"/>
                    </a:lnTo>
                    <a:cubicBezTo>
                      <a:pt x="0" y="1382"/>
                      <a:pt x="93" y="1475"/>
                      <a:pt x="185" y="1475"/>
                    </a:cubicBezTo>
                    <a:cubicBezTo>
                      <a:pt x="309" y="1475"/>
                      <a:pt x="402" y="1382"/>
                      <a:pt x="402" y="1258"/>
                    </a:cubicBezTo>
                    <a:lnTo>
                      <a:pt x="402" y="209"/>
                    </a:lnTo>
                    <a:cubicBezTo>
                      <a:pt x="402" y="70"/>
                      <a:pt x="301" y="1"/>
                      <a:pt x="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grpSp>
        <p:nvGrpSpPr>
          <p:cNvPr id="12500" name="Google Shape;12500;p23"/>
          <p:cNvGrpSpPr/>
          <p:nvPr/>
        </p:nvGrpSpPr>
        <p:grpSpPr>
          <a:xfrm>
            <a:off x="1769569" y="2357861"/>
            <a:ext cx="361900" cy="300150"/>
            <a:chOff x="5505525" y="3044950"/>
            <a:chExt cx="361900" cy="300150"/>
          </a:xfrm>
        </p:grpSpPr>
        <p:sp>
          <p:nvSpPr>
            <p:cNvPr id="12501" name="Google Shape;12501;p23"/>
            <p:cNvSpPr/>
            <p:nvPr/>
          </p:nvSpPr>
          <p:spPr>
            <a:xfrm>
              <a:off x="5505525" y="3044950"/>
              <a:ext cx="361900" cy="300150"/>
            </a:xfrm>
            <a:custGeom>
              <a:avLst/>
              <a:gdLst/>
              <a:ahLst/>
              <a:cxnLst/>
              <a:rect l="l" t="t" r="r" b="b"/>
              <a:pathLst>
                <a:path w="14476" h="12006" extrusionOk="0">
                  <a:moveTo>
                    <a:pt x="12994" y="402"/>
                  </a:moveTo>
                  <a:cubicBezTo>
                    <a:pt x="13580" y="402"/>
                    <a:pt x="14074" y="896"/>
                    <a:pt x="14074" y="1482"/>
                  </a:cubicBezTo>
                  <a:lnTo>
                    <a:pt x="14074" y="2254"/>
                  </a:lnTo>
                  <a:lnTo>
                    <a:pt x="13055" y="2254"/>
                  </a:lnTo>
                  <a:cubicBezTo>
                    <a:pt x="12809" y="2285"/>
                    <a:pt x="12809" y="2624"/>
                    <a:pt x="13055" y="2655"/>
                  </a:cubicBezTo>
                  <a:lnTo>
                    <a:pt x="14074" y="2655"/>
                  </a:lnTo>
                  <a:lnTo>
                    <a:pt x="14074" y="3210"/>
                  </a:lnTo>
                  <a:lnTo>
                    <a:pt x="7562" y="3210"/>
                  </a:lnTo>
                  <a:lnTo>
                    <a:pt x="8087" y="2655"/>
                  </a:lnTo>
                  <a:lnTo>
                    <a:pt x="11759" y="2655"/>
                  </a:lnTo>
                  <a:cubicBezTo>
                    <a:pt x="12006" y="2624"/>
                    <a:pt x="12006" y="2285"/>
                    <a:pt x="11759" y="2254"/>
                  </a:cubicBezTo>
                  <a:lnTo>
                    <a:pt x="433" y="2254"/>
                  </a:lnTo>
                  <a:lnTo>
                    <a:pt x="433" y="1482"/>
                  </a:lnTo>
                  <a:cubicBezTo>
                    <a:pt x="433" y="896"/>
                    <a:pt x="896" y="402"/>
                    <a:pt x="1482" y="402"/>
                  </a:cubicBezTo>
                  <a:close/>
                  <a:moveTo>
                    <a:pt x="3889" y="2655"/>
                  </a:moveTo>
                  <a:lnTo>
                    <a:pt x="3118" y="3426"/>
                  </a:lnTo>
                  <a:cubicBezTo>
                    <a:pt x="2871" y="3704"/>
                    <a:pt x="2501" y="3858"/>
                    <a:pt x="2130" y="3858"/>
                  </a:cubicBezTo>
                  <a:lnTo>
                    <a:pt x="433" y="3828"/>
                  </a:lnTo>
                  <a:lnTo>
                    <a:pt x="433" y="2655"/>
                  </a:lnTo>
                  <a:close/>
                  <a:moveTo>
                    <a:pt x="7500" y="2655"/>
                  </a:moveTo>
                  <a:lnTo>
                    <a:pt x="6729" y="3426"/>
                  </a:lnTo>
                  <a:cubicBezTo>
                    <a:pt x="6451" y="3704"/>
                    <a:pt x="6111" y="3858"/>
                    <a:pt x="5741" y="3858"/>
                  </a:cubicBezTo>
                  <a:lnTo>
                    <a:pt x="5741" y="3828"/>
                  </a:lnTo>
                  <a:lnTo>
                    <a:pt x="3303" y="3828"/>
                  </a:lnTo>
                  <a:lnTo>
                    <a:pt x="4476" y="2655"/>
                  </a:lnTo>
                  <a:close/>
                  <a:moveTo>
                    <a:pt x="1482" y="1"/>
                  </a:moveTo>
                  <a:cubicBezTo>
                    <a:pt x="680" y="1"/>
                    <a:pt x="1" y="649"/>
                    <a:pt x="1" y="1482"/>
                  </a:cubicBezTo>
                  <a:lnTo>
                    <a:pt x="1" y="10525"/>
                  </a:lnTo>
                  <a:cubicBezTo>
                    <a:pt x="1" y="11327"/>
                    <a:pt x="680" y="12006"/>
                    <a:pt x="1482" y="12006"/>
                  </a:cubicBezTo>
                  <a:lnTo>
                    <a:pt x="2315" y="12006"/>
                  </a:lnTo>
                  <a:cubicBezTo>
                    <a:pt x="2593" y="12006"/>
                    <a:pt x="2593" y="11574"/>
                    <a:pt x="2315" y="11574"/>
                  </a:cubicBezTo>
                  <a:lnTo>
                    <a:pt x="1482" y="11574"/>
                  </a:lnTo>
                  <a:cubicBezTo>
                    <a:pt x="896" y="11574"/>
                    <a:pt x="433" y="11111"/>
                    <a:pt x="433" y="10525"/>
                  </a:cubicBezTo>
                  <a:lnTo>
                    <a:pt x="433" y="4260"/>
                  </a:lnTo>
                  <a:lnTo>
                    <a:pt x="5741" y="4260"/>
                  </a:lnTo>
                  <a:cubicBezTo>
                    <a:pt x="6235" y="4260"/>
                    <a:pt x="6698" y="4075"/>
                    <a:pt x="7037" y="3735"/>
                  </a:cubicBezTo>
                  <a:lnTo>
                    <a:pt x="7130" y="3642"/>
                  </a:lnTo>
                  <a:lnTo>
                    <a:pt x="14074" y="3642"/>
                  </a:lnTo>
                  <a:lnTo>
                    <a:pt x="14074" y="10525"/>
                  </a:lnTo>
                  <a:cubicBezTo>
                    <a:pt x="14074" y="11111"/>
                    <a:pt x="13611" y="11574"/>
                    <a:pt x="13025" y="11574"/>
                  </a:cubicBezTo>
                  <a:lnTo>
                    <a:pt x="3612" y="11574"/>
                  </a:lnTo>
                  <a:cubicBezTo>
                    <a:pt x="3334" y="11574"/>
                    <a:pt x="3334" y="12006"/>
                    <a:pt x="3612" y="12006"/>
                  </a:cubicBezTo>
                  <a:lnTo>
                    <a:pt x="12994" y="12006"/>
                  </a:lnTo>
                  <a:cubicBezTo>
                    <a:pt x="13827" y="12006"/>
                    <a:pt x="14475" y="11327"/>
                    <a:pt x="14475" y="10525"/>
                  </a:cubicBezTo>
                  <a:lnTo>
                    <a:pt x="14475" y="1482"/>
                  </a:lnTo>
                  <a:cubicBezTo>
                    <a:pt x="14475" y="649"/>
                    <a:pt x="13827" y="1"/>
                    <a:pt x="129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02" name="Google Shape;12502;p23"/>
            <p:cNvSpPr/>
            <p:nvPr/>
          </p:nvSpPr>
          <p:spPr>
            <a:xfrm>
              <a:off x="5537175" y="3069650"/>
              <a:ext cx="22400" cy="19475"/>
            </a:xfrm>
            <a:custGeom>
              <a:avLst/>
              <a:gdLst/>
              <a:ahLst/>
              <a:cxnLst/>
              <a:rect l="l" t="t" r="r" b="b"/>
              <a:pathLst>
                <a:path w="896"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9"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03" name="Google Shape;12503;p23"/>
            <p:cNvSpPr/>
            <p:nvPr/>
          </p:nvSpPr>
          <p:spPr>
            <a:xfrm>
              <a:off x="5571125" y="3069650"/>
              <a:ext cx="22400" cy="19475"/>
            </a:xfrm>
            <a:custGeom>
              <a:avLst/>
              <a:gdLst/>
              <a:ahLst/>
              <a:cxnLst/>
              <a:rect l="l" t="t" r="r" b="b"/>
              <a:pathLst>
                <a:path w="896"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04" name="Google Shape;12504;p23"/>
            <p:cNvSpPr/>
            <p:nvPr/>
          </p:nvSpPr>
          <p:spPr>
            <a:xfrm>
              <a:off x="5605075" y="3069650"/>
              <a:ext cx="22375" cy="19475"/>
            </a:xfrm>
            <a:custGeom>
              <a:avLst/>
              <a:gdLst/>
              <a:ahLst/>
              <a:cxnLst/>
              <a:rect l="l" t="t" r="r" b="b"/>
              <a:pathLst>
                <a:path w="895"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05" name="Google Shape;12505;p23"/>
            <p:cNvSpPr/>
            <p:nvPr/>
          </p:nvSpPr>
          <p:spPr>
            <a:xfrm>
              <a:off x="5538700" y="3184600"/>
              <a:ext cx="129650" cy="10825"/>
            </a:xfrm>
            <a:custGeom>
              <a:avLst/>
              <a:gdLst/>
              <a:ahLst/>
              <a:cxnLst/>
              <a:rect l="l" t="t" r="r" b="b"/>
              <a:pathLst>
                <a:path w="5186" h="433" extrusionOk="0">
                  <a:moveTo>
                    <a:pt x="248" y="1"/>
                  </a:moveTo>
                  <a:cubicBezTo>
                    <a:pt x="1" y="32"/>
                    <a:pt x="1" y="371"/>
                    <a:pt x="248" y="433"/>
                  </a:cubicBezTo>
                  <a:lnTo>
                    <a:pt x="4939" y="433"/>
                  </a:lnTo>
                  <a:cubicBezTo>
                    <a:pt x="5186" y="371"/>
                    <a:pt x="5186" y="32"/>
                    <a:pt x="49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06" name="Google Shape;12506;p23"/>
            <p:cNvSpPr/>
            <p:nvPr/>
          </p:nvSpPr>
          <p:spPr>
            <a:xfrm>
              <a:off x="5537950" y="3216250"/>
              <a:ext cx="131950" cy="10825"/>
            </a:xfrm>
            <a:custGeom>
              <a:avLst/>
              <a:gdLst/>
              <a:ahLst/>
              <a:cxnLst/>
              <a:rect l="l" t="t" r="r" b="b"/>
              <a:pathLst>
                <a:path w="5278" h="433" extrusionOk="0">
                  <a:moveTo>
                    <a:pt x="278" y="0"/>
                  </a:moveTo>
                  <a:cubicBezTo>
                    <a:pt x="0" y="0"/>
                    <a:pt x="0" y="432"/>
                    <a:pt x="278" y="432"/>
                  </a:cubicBezTo>
                  <a:lnTo>
                    <a:pt x="4969" y="432"/>
                  </a:lnTo>
                  <a:cubicBezTo>
                    <a:pt x="5277" y="432"/>
                    <a:pt x="5277" y="0"/>
                    <a:pt x="49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07" name="Google Shape;12507;p23"/>
            <p:cNvSpPr/>
            <p:nvPr/>
          </p:nvSpPr>
          <p:spPr>
            <a:xfrm>
              <a:off x="5537950" y="3247875"/>
              <a:ext cx="294750" cy="10825"/>
            </a:xfrm>
            <a:custGeom>
              <a:avLst/>
              <a:gdLst/>
              <a:ahLst/>
              <a:cxnLst/>
              <a:rect l="l" t="t" r="r" b="b"/>
              <a:pathLst>
                <a:path w="11790" h="433" extrusionOk="0">
                  <a:moveTo>
                    <a:pt x="278" y="0"/>
                  </a:moveTo>
                  <a:cubicBezTo>
                    <a:pt x="0" y="0"/>
                    <a:pt x="0" y="432"/>
                    <a:pt x="278" y="432"/>
                  </a:cubicBezTo>
                  <a:lnTo>
                    <a:pt x="11512" y="432"/>
                  </a:lnTo>
                  <a:cubicBezTo>
                    <a:pt x="11789" y="432"/>
                    <a:pt x="11789" y="0"/>
                    <a:pt x="11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08" name="Google Shape;12508;p23"/>
            <p:cNvSpPr/>
            <p:nvPr/>
          </p:nvSpPr>
          <p:spPr>
            <a:xfrm>
              <a:off x="5537950" y="3280275"/>
              <a:ext cx="294750" cy="10050"/>
            </a:xfrm>
            <a:custGeom>
              <a:avLst/>
              <a:gdLst/>
              <a:ahLst/>
              <a:cxnLst/>
              <a:rect l="l" t="t" r="r" b="b"/>
              <a:pathLst>
                <a:path w="11790" h="402" extrusionOk="0">
                  <a:moveTo>
                    <a:pt x="278" y="1"/>
                  </a:moveTo>
                  <a:cubicBezTo>
                    <a:pt x="0" y="1"/>
                    <a:pt x="0" y="402"/>
                    <a:pt x="278" y="402"/>
                  </a:cubicBezTo>
                  <a:lnTo>
                    <a:pt x="11512" y="402"/>
                  </a:lnTo>
                  <a:cubicBezTo>
                    <a:pt x="11789" y="402"/>
                    <a:pt x="11789" y="1"/>
                    <a:pt x="11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09" name="Google Shape;12509;p23"/>
            <p:cNvSpPr/>
            <p:nvPr/>
          </p:nvSpPr>
          <p:spPr>
            <a:xfrm>
              <a:off x="5683750" y="3180625"/>
              <a:ext cx="148175" cy="50300"/>
            </a:xfrm>
            <a:custGeom>
              <a:avLst/>
              <a:gdLst/>
              <a:ahLst/>
              <a:cxnLst/>
              <a:rect l="l" t="t" r="r" b="b"/>
              <a:pathLst>
                <a:path w="5927" h="2012" extrusionOk="0">
                  <a:moveTo>
                    <a:pt x="5494" y="407"/>
                  </a:moveTo>
                  <a:lnTo>
                    <a:pt x="5494" y="1610"/>
                  </a:lnTo>
                  <a:lnTo>
                    <a:pt x="433" y="1610"/>
                  </a:lnTo>
                  <a:lnTo>
                    <a:pt x="433" y="407"/>
                  </a:lnTo>
                  <a:close/>
                  <a:moveTo>
                    <a:pt x="5741" y="1"/>
                  </a:moveTo>
                  <a:cubicBezTo>
                    <a:pt x="5731" y="1"/>
                    <a:pt x="5720" y="2"/>
                    <a:pt x="5710" y="5"/>
                  </a:cubicBezTo>
                  <a:lnTo>
                    <a:pt x="217" y="5"/>
                  </a:lnTo>
                  <a:cubicBezTo>
                    <a:pt x="94" y="5"/>
                    <a:pt x="1" y="98"/>
                    <a:pt x="1" y="191"/>
                  </a:cubicBezTo>
                  <a:lnTo>
                    <a:pt x="1" y="1826"/>
                  </a:lnTo>
                  <a:cubicBezTo>
                    <a:pt x="1" y="1919"/>
                    <a:pt x="94" y="2011"/>
                    <a:pt x="217" y="2011"/>
                  </a:cubicBezTo>
                  <a:lnTo>
                    <a:pt x="5710" y="2011"/>
                  </a:lnTo>
                  <a:cubicBezTo>
                    <a:pt x="5834" y="2011"/>
                    <a:pt x="5926" y="1919"/>
                    <a:pt x="5926" y="1826"/>
                  </a:cubicBezTo>
                  <a:lnTo>
                    <a:pt x="5926" y="191"/>
                  </a:lnTo>
                  <a:cubicBezTo>
                    <a:pt x="5926" y="108"/>
                    <a:pt x="5828" y="1"/>
                    <a:pt x="57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510" name="Google Shape;12510;p23"/>
          <p:cNvGrpSpPr/>
          <p:nvPr/>
        </p:nvGrpSpPr>
        <p:grpSpPr>
          <a:xfrm>
            <a:off x="1074163" y="2326986"/>
            <a:ext cx="362650" cy="361900"/>
            <a:chOff x="4755600" y="3014075"/>
            <a:chExt cx="362650" cy="361900"/>
          </a:xfrm>
        </p:grpSpPr>
        <p:sp>
          <p:nvSpPr>
            <p:cNvPr id="12511" name="Google Shape;12511;p23"/>
            <p:cNvSpPr/>
            <p:nvPr/>
          </p:nvSpPr>
          <p:spPr>
            <a:xfrm>
              <a:off x="4819625" y="3043425"/>
              <a:ext cx="49400" cy="49400"/>
            </a:xfrm>
            <a:custGeom>
              <a:avLst/>
              <a:gdLst/>
              <a:ahLst/>
              <a:cxnLst/>
              <a:rect l="l" t="t" r="r" b="b"/>
              <a:pathLst>
                <a:path w="1976" h="1976" extrusionOk="0">
                  <a:moveTo>
                    <a:pt x="1019" y="432"/>
                  </a:moveTo>
                  <a:cubicBezTo>
                    <a:pt x="1328" y="432"/>
                    <a:pt x="1575" y="679"/>
                    <a:pt x="1575" y="988"/>
                  </a:cubicBezTo>
                  <a:cubicBezTo>
                    <a:pt x="1575" y="1142"/>
                    <a:pt x="1513" y="1265"/>
                    <a:pt x="1420" y="1389"/>
                  </a:cubicBezTo>
                  <a:cubicBezTo>
                    <a:pt x="1297" y="1481"/>
                    <a:pt x="1173" y="1543"/>
                    <a:pt x="1019" y="1543"/>
                  </a:cubicBezTo>
                  <a:cubicBezTo>
                    <a:pt x="710" y="1543"/>
                    <a:pt x="464" y="1296"/>
                    <a:pt x="464" y="988"/>
                  </a:cubicBezTo>
                  <a:cubicBezTo>
                    <a:pt x="464" y="833"/>
                    <a:pt x="525" y="710"/>
                    <a:pt x="618" y="586"/>
                  </a:cubicBezTo>
                  <a:cubicBezTo>
                    <a:pt x="710" y="494"/>
                    <a:pt x="865" y="432"/>
                    <a:pt x="1019" y="432"/>
                  </a:cubicBezTo>
                  <a:close/>
                  <a:moveTo>
                    <a:pt x="988" y="0"/>
                  </a:moveTo>
                  <a:cubicBezTo>
                    <a:pt x="464" y="0"/>
                    <a:pt x="1" y="432"/>
                    <a:pt x="1" y="988"/>
                  </a:cubicBezTo>
                  <a:cubicBezTo>
                    <a:pt x="32" y="1543"/>
                    <a:pt x="464" y="1975"/>
                    <a:pt x="988" y="1975"/>
                  </a:cubicBezTo>
                  <a:lnTo>
                    <a:pt x="1019" y="1975"/>
                  </a:lnTo>
                  <a:cubicBezTo>
                    <a:pt x="1544" y="1975"/>
                    <a:pt x="1976" y="1543"/>
                    <a:pt x="1976" y="988"/>
                  </a:cubicBezTo>
                  <a:cubicBezTo>
                    <a:pt x="1976" y="463"/>
                    <a:pt x="1544" y="0"/>
                    <a:pt x="9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12" name="Google Shape;12512;p23"/>
            <p:cNvSpPr/>
            <p:nvPr/>
          </p:nvSpPr>
          <p:spPr>
            <a:xfrm>
              <a:off x="4755600" y="3014075"/>
              <a:ext cx="179025" cy="361900"/>
            </a:xfrm>
            <a:custGeom>
              <a:avLst/>
              <a:gdLst/>
              <a:ahLst/>
              <a:cxnLst/>
              <a:rect l="l" t="t" r="r" b="b"/>
              <a:pathLst>
                <a:path w="7161" h="14476" extrusionOk="0">
                  <a:moveTo>
                    <a:pt x="3524" y="1"/>
                  </a:moveTo>
                  <a:cubicBezTo>
                    <a:pt x="1575" y="1"/>
                    <a:pt x="0" y="1594"/>
                    <a:pt x="31" y="3550"/>
                  </a:cubicBezTo>
                  <a:cubicBezTo>
                    <a:pt x="31" y="4137"/>
                    <a:pt x="185" y="4723"/>
                    <a:pt x="463" y="5248"/>
                  </a:cubicBezTo>
                  <a:cubicBezTo>
                    <a:pt x="502" y="5325"/>
                    <a:pt x="567" y="5357"/>
                    <a:pt x="634" y="5357"/>
                  </a:cubicBezTo>
                  <a:cubicBezTo>
                    <a:pt x="783" y="5357"/>
                    <a:pt x="940" y="5202"/>
                    <a:pt x="833" y="5032"/>
                  </a:cubicBezTo>
                  <a:cubicBezTo>
                    <a:pt x="586" y="4569"/>
                    <a:pt x="463" y="4075"/>
                    <a:pt x="463" y="3550"/>
                  </a:cubicBezTo>
                  <a:cubicBezTo>
                    <a:pt x="463" y="1822"/>
                    <a:pt x="1852" y="402"/>
                    <a:pt x="3580" y="402"/>
                  </a:cubicBezTo>
                  <a:cubicBezTo>
                    <a:pt x="5339" y="433"/>
                    <a:pt x="6728" y="1822"/>
                    <a:pt x="6759" y="3581"/>
                  </a:cubicBezTo>
                  <a:cubicBezTo>
                    <a:pt x="6759" y="4970"/>
                    <a:pt x="5833" y="6174"/>
                    <a:pt x="4506" y="6575"/>
                  </a:cubicBezTo>
                  <a:cubicBezTo>
                    <a:pt x="4413" y="6606"/>
                    <a:pt x="4352" y="6667"/>
                    <a:pt x="4352" y="6791"/>
                  </a:cubicBezTo>
                  <a:lnTo>
                    <a:pt x="4352" y="9754"/>
                  </a:lnTo>
                  <a:lnTo>
                    <a:pt x="3920" y="10062"/>
                  </a:lnTo>
                  <a:cubicBezTo>
                    <a:pt x="3796" y="10155"/>
                    <a:pt x="3796" y="10309"/>
                    <a:pt x="3920" y="10402"/>
                  </a:cubicBezTo>
                  <a:lnTo>
                    <a:pt x="4352" y="10741"/>
                  </a:lnTo>
                  <a:lnTo>
                    <a:pt x="4352" y="10865"/>
                  </a:lnTo>
                  <a:lnTo>
                    <a:pt x="3920" y="11173"/>
                  </a:lnTo>
                  <a:cubicBezTo>
                    <a:pt x="3858" y="11235"/>
                    <a:pt x="3827" y="11297"/>
                    <a:pt x="3827" y="11358"/>
                  </a:cubicBezTo>
                  <a:cubicBezTo>
                    <a:pt x="3827" y="11420"/>
                    <a:pt x="3858" y="11482"/>
                    <a:pt x="3920" y="11513"/>
                  </a:cubicBezTo>
                  <a:lnTo>
                    <a:pt x="4352" y="11852"/>
                  </a:lnTo>
                  <a:lnTo>
                    <a:pt x="4352" y="12963"/>
                  </a:lnTo>
                  <a:lnTo>
                    <a:pt x="3611" y="13920"/>
                  </a:lnTo>
                  <a:lnTo>
                    <a:pt x="2839" y="12932"/>
                  </a:lnTo>
                  <a:lnTo>
                    <a:pt x="2839" y="6760"/>
                  </a:lnTo>
                  <a:cubicBezTo>
                    <a:pt x="2839" y="6667"/>
                    <a:pt x="2778" y="6606"/>
                    <a:pt x="2685" y="6575"/>
                  </a:cubicBezTo>
                  <a:cubicBezTo>
                    <a:pt x="2253" y="6421"/>
                    <a:pt x="1852" y="6205"/>
                    <a:pt x="1512" y="5896"/>
                  </a:cubicBezTo>
                  <a:cubicBezTo>
                    <a:pt x="1468" y="5858"/>
                    <a:pt x="1422" y="5842"/>
                    <a:pt x="1378" y="5842"/>
                  </a:cubicBezTo>
                  <a:cubicBezTo>
                    <a:pt x="1204" y="5842"/>
                    <a:pt x="1062" y="6088"/>
                    <a:pt x="1235" y="6235"/>
                  </a:cubicBezTo>
                  <a:cubicBezTo>
                    <a:pt x="1574" y="6544"/>
                    <a:pt x="1975" y="6760"/>
                    <a:pt x="2407" y="6914"/>
                  </a:cubicBezTo>
                  <a:lnTo>
                    <a:pt x="2407" y="13025"/>
                  </a:lnTo>
                  <a:cubicBezTo>
                    <a:pt x="2407" y="13056"/>
                    <a:pt x="2438" y="13118"/>
                    <a:pt x="2469" y="13148"/>
                  </a:cubicBezTo>
                  <a:lnTo>
                    <a:pt x="3457" y="14383"/>
                  </a:lnTo>
                  <a:cubicBezTo>
                    <a:pt x="3487" y="14445"/>
                    <a:pt x="3549" y="14475"/>
                    <a:pt x="3611" y="14475"/>
                  </a:cubicBezTo>
                  <a:cubicBezTo>
                    <a:pt x="3673" y="14475"/>
                    <a:pt x="3734" y="14445"/>
                    <a:pt x="3796" y="14383"/>
                  </a:cubicBezTo>
                  <a:lnTo>
                    <a:pt x="4722" y="13148"/>
                  </a:lnTo>
                  <a:cubicBezTo>
                    <a:pt x="4753" y="13118"/>
                    <a:pt x="4784" y="13056"/>
                    <a:pt x="4784" y="13025"/>
                  </a:cubicBezTo>
                  <a:lnTo>
                    <a:pt x="4753" y="11760"/>
                  </a:lnTo>
                  <a:cubicBezTo>
                    <a:pt x="4753" y="11667"/>
                    <a:pt x="4722" y="11605"/>
                    <a:pt x="4660" y="11574"/>
                  </a:cubicBezTo>
                  <a:lnTo>
                    <a:pt x="4352" y="11358"/>
                  </a:lnTo>
                  <a:lnTo>
                    <a:pt x="4660" y="11142"/>
                  </a:lnTo>
                  <a:cubicBezTo>
                    <a:pt x="4722" y="11081"/>
                    <a:pt x="4753" y="11019"/>
                    <a:pt x="4753" y="10957"/>
                  </a:cubicBezTo>
                  <a:lnTo>
                    <a:pt x="4753" y="10649"/>
                  </a:lnTo>
                  <a:cubicBezTo>
                    <a:pt x="4753" y="10556"/>
                    <a:pt x="4722" y="10494"/>
                    <a:pt x="4660" y="10463"/>
                  </a:cubicBezTo>
                  <a:lnTo>
                    <a:pt x="4352" y="10247"/>
                  </a:lnTo>
                  <a:lnTo>
                    <a:pt x="4660" y="10001"/>
                  </a:lnTo>
                  <a:cubicBezTo>
                    <a:pt x="4722" y="9970"/>
                    <a:pt x="4753" y="9908"/>
                    <a:pt x="4753" y="9846"/>
                  </a:cubicBezTo>
                  <a:lnTo>
                    <a:pt x="4753" y="6945"/>
                  </a:lnTo>
                  <a:cubicBezTo>
                    <a:pt x="5432" y="6698"/>
                    <a:pt x="5987" y="6266"/>
                    <a:pt x="6419" y="5711"/>
                  </a:cubicBezTo>
                  <a:cubicBezTo>
                    <a:pt x="6913" y="5093"/>
                    <a:pt x="7160" y="4353"/>
                    <a:pt x="7160" y="3550"/>
                  </a:cubicBezTo>
                  <a:cubicBezTo>
                    <a:pt x="7129" y="1606"/>
                    <a:pt x="5524" y="1"/>
                    <a:pt x="3580" y="1"/>
                  </a:cubicBezTo>
                  <a:cubicBezTo>
                    <a:pt x="3561" y="1"/>
                    <a:pt x="3543" y="1"/>
                    <a:pt x="3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13" name="Google Shape;12513;p23"/>
            <p:cNvSpPr/>
            <p:nvPr/>
          </p:nvSpPr>
          <p:spPr>
            <a:xfrm>
              <a:off x="4953100" y="3048825"/>
              <a:ext cx="165150" cy="137350"/>
            </a:xfrm>
            <a:custGeom>
              <a:avLst/>
              <a:gdLst/>
              <a:ahLst/>
              <a:cxnLst/>
              <a:rect l="l" t="t" r="r" b="b"/>
              <a:pathLst>
                <a:path w="6606" h="5494" extrusionOk="0">
                  <a:moveTo>
                    <a:pt x="5371" y="0"/>
                  </a:moveTo>
                  <a:cubicBezTo>
                    <a:pt x="5093" y="0"/>
                    <a:pt x="5093" y="432"/>
                    <a:pt x="5371" y="432"/>
                  </a:cubicBezTo>
                  <a:lnTo>
                    <a:pt x="5463" y="432"/>
                  </a:lnTo>
                  <a:cubicBezTo>
                    <a:pt x="5834" y="432"/>
                    <a:pt x="6142" y="741"/>
                    <a:pt x="6173" y="1111"/>
                  </a:cubicBezTo>
                  <a:lnTo>
                    <a:pt x="6173" y="4382"/>
                  </a:lnTo>
                  <a:cubicBezTo>
                    <a:pt x="6142" y="4753"/>
                    <a:pt x="5834" y="5092"/>
                    <a:pt x="5463" y="5092"/>
                  </a:cubicBezTo>
                  <a:lnTo>
                    <a:pt x="2285" y="5092"/>
                  </a:lnTo>
                  <a:cubicBezTo>
                    <a:pt x="1914" y="5092"/>
                    <a:pt x="1606" y="4753"/>
                    <a:pt x="1606" y="4382"/>
                  </a:cubicBezTo>
                  <a:lnTo>
                    <a:pt x="1606" y="3086"/>
                  </a:lnTo>
                  <a:cubicBezTo>
                    <a:pt x="1606" y="3055"/>
                    <a:pt x="1575" y="2994"/>
                    <a:pt x="1544" y="2963"/>
                  </a:cubicBezTo>
                  <a:lnTo>
                    <a:pt x="711" y="1913"/>
                  </a:lnTo>
                  <a:lnTo>
                    <a:pt x="1390" y="1913"/>
                  </a:lnTo>
                  <a:cubicBezTo>
                    <a:pt x="1513" y="1913"/>
                    <a:pt x="1606" y="1821"/>
                    <a:pt x="1606" y="1728"/>
                  </a:cubicBezTo>
                  <a:lnTo>
                    <a:pt x="1606" y="1142"/>
                  </a:lnTo>
                  <a:cubicBezTo>
                    <a:pt x="1606" y="741"/>
                    <a:pt x="1914" y="432"/>
                    <a:pt x="2285" y="432"/>
                  </a:cubicBezTo>
                  <a:lnTo>
                    <a:pt x="4291" y="432"/>
                  </a:lnTo>
                  <a:cubicBezTo>
                    <a:pt x="4568" y="432"/>
                    <a:pt x="4568" y="31"/>
                    <a:pt x="4291" y="31"/>
                  </a:cubicBezTo>
                  <a:lnTo>
                    <a:pt x="2315" y="31"/>
                  </a:lnTo>
                  <a:cubicBezTo>
                    <a:pt x="1698" y="31"/>
                    <a:pt x="1204" y="525"/>
                    <a:pt x="1204" y="1142"/>
                  </a:cubicBezTo>
                  <a:lnTo>
                    <a:pt x="1204" y="1512"/>
                  </a:lnTo>
                  <a:lnTo>
                    <a:pt x="248" y="1512"/>
                  </a:lnTo>
                  <a:cubicBezTo>
                    <a:pt x="93" y="1543"/>
                    <a:pt x="1" y="1728"/>
                    <a:pt x="93" y="1883"/>
                  </a:cubicBezTo>
                  <a:lnTo>
                    <a:pt x="1173" y="3179"/>
                  </a:lnTo>
                  <a:lnTo>
                    <a:pt x="1173" y="4382"/>
                  </a:lnTo>
                  <a:cubicBezTo>
                    <a:pt x="1173" y="5000"/>
                    <a:pt x="1698" y="5493"/>
                    <a:pt x="2315" y="5493"/>
                  </a:cubicBezTo>
                  <a:lnTo>
                    <a:pt x="5463" y="5493"/>
                  </a:lnTo>
                  <a:cubicBezTo>
                    <a:pt x="6081" y="5493"/>
                    <a:pt x="6605" y="5000"/>
                    <a:pt x="6605" y="4382"/>
                  </a:cubicBezTo>
                  <a:lnTo>
                    <a:pt x="6605" y="1142"/>
                  </a:lnTo>
                  <a:cubicBezTo>
                    <a:pt x="6605" y="525"/>
                    <a:pt x="6081" y="31"/>
                    <a:pt x="5463" y="31"/>
                  </a:cubicBezTo>
                  <a:lnTo>
                    <a:pt x="5463"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14" name="Google Shape;12514;p23"/>
            <p:cNvSpPr/>
            <p:nvPr/>
          </p:nvSpPr>
          <p:spPr>
            <a:xfrm>
              <a:off x="5014050" y="3087400"/>
              <a:ext cx="29350" cy="10825"/>
            </a:xfrm>
            <a:custGeom>
              <a:avLst/>
              <a:gdLst/>
              <a:ahLst/>
              <a:cxnLst/>
              <a:rect l="l" t="t" r="r" b="b"/>
              <a:pathLst>
                <a:path w="1174" h="433" extrusionOk="0">
                  <a:moveTo>
                    <a:pt x="309" y="0"/>
                  </a:moveTo>
                  <a:cubicBezTo>
                    <a:pt x="1" y="0"/>
                    <a:pt x="1" y="432"/>
                    <a:pt x="309" y="432"/>
                  </a:cubicBezTo>
                  <a:lnTo>
                    <a:pt x="896" y="432"/>
                  </a:lnTo>
                  <a:cubicBezTo>
                    <a:pt x="1174" y="432"/>
                    <a:pt x="1174" y="0"/>
                    <a:pt x="8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15" name="Google Shape;12515;p23"/>
            <p:cNvSpPr/>
            <p:nvPr/>
          </p:nvSpPr>
          <p:spPr>
            <a:xfrm>
              <a:off x="5014050" y="3112075"/>
              <a:ext cx="68700" cy="10825"/>
            </a:xfrm>
            <a:custGeom>
              <a:avLst/>
              <a:gdLst/>
              <a:ahLst/>
              <a:cxnLst/>
              <a:rect l="l" t="t" r="r" b="b"/>
              <a:pathLst>
                <a:path w="2748" h="433" extrusionOk="0">
                  <a:moveTo>
                    <a:pt x="309" y="1"/>
                  </a:moveTo>
                  <a:cubicBezTo>
                    <a:pt x="1" y="1"/>
                    <a:pt x="1" y="433"/>
                    <a:pt x="309" y="433"/>
                  </a:cubicBezTo>
                  <a:lnTo>
                    <a:pt x="2532" y="433"/>
                  </a:lnTo>
                  <a:cubicBezTo>
                    <a:pt x="2655" y="433"/>
                    <a:pt x="2748" y="340"/>
                    <a:pt x="2748" y="217"/>
                  </a:cubicBezTo>
                  <a:cubicBezTo>
                    <a:pt x="2748" y="93"/>
                    <a:pt x="2655" y="1"/>
                    <a:pt x="25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16" name="Google Shape;12516;p23"/>
            <p:cNvSpPr/>
            <p:nvPr/>
          </p:nvSpPr>
          <p:spPr>
            <a:xfrm>
              <a:off x="5014050" y="3136775"/>
              <a:ext cx="29350" cy="10825"/>
            </a:xfrm>
            <a:custGeom>
              <a:avLst/>
              <a:gdLst/>
              <a:ahLst/>
              <a:cxnLst/>
              <a:rect l="l" t="t" r="r" b="b"/>
              <a:pathLst>
                <a:path w="1174" h="433" extrusionOk="0">
                  <a:moveTo>
                    <a:pt x="309" y="0"/>
                  </a:moveTo>
                  <a:cubicBezTo>
                    <a:pt x="1" y="0"/>
                    <a:pt x="1" y="432"/>
                    <a:pt x="309" y="432"/>
                  </a:cubicBezTo>
                  <a:lnTo>
                    <a:pt x="896" y="432"/>
                  </a:lnTo>
                  <a:cubicBezTo>
                    <a:pt x="1174" y="432"/>
                    <a:pt x="1174" y="0"/>
                    <a:pt x="8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17" name="Google Shape;12517;p23"/>
            <p:cNvSpPr/>
            <p:nvPr/>
          </p:nvSpPr>
          <p:spPr>
            <a:xfrm>
              <a:off x="5052625" y="3087400"/>
              <a:ext cx="31675" cy="10825"/>
            </a:xfrm>
            <a:custGeom>
              <a:avLst/>
              <a:gdLst/>
              <a:ahLst/>
              <a:cxnLst/>
              <a:rect l="l" t="t" r="r" b="b"/>
              <a:pathLst>
                <a:path w="1267" h="433" extrusionOk="0">
                  <a:moveTo>
                    <a:pt x="186" y="0"/>
                  </a:moveTo>
                  <a:cubicBezTo>
                    <a:pt x="94" y="0"/>
                    <a:pt x="1" y="93"/>
                    <a:pt x="1" y="216"/>
                  </a:cubicBezTo>
                  <a:cubicBezTo>
                    <a:pt x="1" y="340"/>
                    <a:pt x="94" y="432"/>
                    <a:pt x="186" y="432"/>
                  </a:cubicBezTo>
                  <a:lnTo>
                    <a:pt x="989" y="432"/>
                  </a:lnTo>
                  <a:cubicBezTo>
                    <a:pt x="1266" y="432"/>
                    <a:pt x="1266" y="0"/>
                    <a:pt x="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18" name="Google Shape;12518;p23"/>
            <p:cNvSpPr/>
            <p:nvPr/>
          </p:nvSpPr>
          <p:spPr>
            <a:xfrm>
              <a:off x="4892925" y="3169225"/>
              <a:ext cx="209875" cy="205975"/>
            </a:xfrm>
            <a:custGeom>
              <a:avLst/>
              <a:gdLst/>
              <a:ahLst/>
              <a:cxnLst/>
              <a:rect l="l" t="t" r="r" b="b"/>
              <a:pathLst>
                <a:path w="8395" h="8239" extrusionOk="0">
                  <a:moveTo>
                    <a:pt x="1967" y="1"/>
                  </a:moveTo>
                  <a:cubicBezTo>
                    <a:pt x="1850" y="1"/>
                    <a:pt x="1729" y="103"/>
                    <a:pt x="1729" y="245"/>
                  </a:cubicBezTo>
                  <a:lnTo>
                    <a:pt x="1729" y="1912"/>
                  </a:lnTo>
                  <a:lnTo>
                    <a:pt x="1297" y="1912"/>
                  </a:lnTo>
                  <a:cubicBezTo>
                    <a:pt x="587" y="1912"/>
                    <a:pt x="1" y="2498"/>
                    <a:pt x="31" y="3177"/>
                  </a:cubicBezTo>
                  <a:lnTo>
                    <a:pt x="31" y="6973"/>
                  </a:lnTo>
                  <a:cubicBezTo>
                    <a:pt x="1" y="7652"/>
                    <a:pt x="587" y="8239"/>
                    <a:pt x="1297" y="8239"/>
                  </a:cubicBezTo>
                  <a:lnTo>
                    <a:pt x="3673" y="8239"/>
                  </a:lnTo>
                  <a:cubicBezTo>
                    <a:pt x="3797" y="8239"/>
                    <a:pt x="3889" y="8146"/>
                    <a:pt x="3889" y="8023"/>
                  </a:cubicBezTo>
                  <a:cubicBezTo>
                    <a:pt x="3889" y="7899"/>
                    <a:pt x="3797" y="7807"/>
                    <a:pt x="3673" y="7807"/>
                  </a:cubicBezTo>
                  <a:lnTo>
                    <a:pt x="1297" y="7807"/>
                  </a:lnTo>
                  <a:cubicBezTo>
                    <a:pt x="803" y="7807"/>
                    <a:pt x="433" y="7436"/>
                    <a:pt x="433" y="6973"/>
                  </a:cubicBezTo>
                  <a:lnTo>
                    <a:pt x="433" y="3177"/>
                  </a:lnTo>
                  <a:cubicBezTo>
                    <a:pt x="433" y="2714"/>
                    <a:pt x="803" y="2344"/>
                    <a:pt x="1297" y="2344"/>
                  </a:cubicBezTo>
                  <a:lnTo>
                    <a:pt x="1945" y="2344"/>
                  </a:lnTo>
                  <a:cubicBezTo>
                    <a:pt x="2068" y="2344"/>
                    <a:pt x="2161" y="2251"/>
                    <a:pt x="2161" y="2128"/>
                  </a:cubicBezTo>
                  <a:lnTo>
                    <a:pt x="2161" y="801"/>
                  </a:lnTo>
                  <a:lnTo>
                    <a:pt x="3395" y="2282"/>
                  </a:lnTo>
                  <a:cubicBezTo>
                    <a:pt x="3426" y="2313"/>
                    <a:pt x="3488" y="2344"/>
                    <a:pt x="3550" y="2344"/>
                  </a:cubicBezTo>
                  <a:lnTo>
                    <a:pt x="7130" y="2344"/>
                  </a:lnTo>
                  <a:cubicBezTo>
                    <a:pt x="7593" y="2344"/>
                    <a:pt x="7963" y="2714"/>
                    <a:pt x="7963" y="3177"/>
                  </a:cubicBezTo>
                  <a:lnTo>
                    <a:pt x="7963" y="6973"/>
                  </a:lnTo>
                  <a:cubicBezTo>
                    <a:pt x="7963" y="7436"/>
                    <a:pt x="7593" y="7807"/>
                    <a:pt x="7130" y="7807"/>
                  </a:cubicBezTo>
                  <a:lnTo>
                    <a:pt x="4753" y="7807"/>
                  </a:lnTo>
                  <a:cubicBezTo>
                    <a:pt x="4630" y="7807"/>
                    <a:pt x="4537" y="7899"/>
                    <a:pt x="4537" y="8023"/>
                  </a:cubicBezTo>
                  <a:cubicBezTo>
                    <a:pt x="4537" y="8146"/>
                    <a:pt x="4630" y="8239"/>
                    <a:pt x="4753" y="8239"/>
                  </a:cubicBezTo>
                  <a:lnTo>
                    <a:pt x="7130" y="8239"/>
                  </a:lnTo>
                  <a:cubicBezTo>
                    <a:pt x="7809" y="8239"/>
                    <a:pt x="8395" y="7652"/>
                    <a:pt x="8395" y="6973"/>
                  </a:cubicBezTo>
                  <a:lnTo>
                    <a:pt x="8395" y="3177"/>
                  </a:lnTo>
                  <a:cubicBezTo>
                    <a:pt x="8395" y="2498"/>
                    <a:pt x="7809" y="1912"/>
                    <a:pt x="7130" y="1912"/>
                  </a:cubicBezTo>
                  <a:lnTo>
                    <a:pt x="3673" y="1912"/>
                  </a:lnTo>
                  <a:lnTo>
                    <a:pt x="2130" y="91"/>
                  </a:lnTo>
                  <a:cubicBezTo>
                    <a:pt x="2088" y="28"/>
                    <a:pt x="2028" y="1"/>
                    <a:pt x="19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19" name="Google Shape;12519;p23"/>
            <p:cNvSpPr/>
            <p:nvPr/>
          </p:nvSpPr>
          <p:spPr>
            <a:xfrm>
              <a:off x="4972400" y="3261725"/>
              <a:ext cx="94150" cy="10100"/>
            </a:xfrm>
            <a:custGeom>
              <a:avLst/>
              <a:gdLst/>
              <a:ahLst/>
              <a:cxnLst/>
              <a:rect l="l" t="t" r="r" b="b"/>
              <a:pathLst>
                <a:path w="3766" h="404" extrusionOk="0">
                  <a:moveTo>
                    <a:pt x="3488" y="0"/>
                  </a:moveTo>
                  <a:cubicBezTo>
                    <a:pt x="3478" y="0"/>
                    <a:pt x="3467" y="1"/>
                    <a:pt x="3457" y="2"/>
                  </a:cubicBezTo>
                  <a:lnTo>
                    <a:pt x="309" y="2"/>
                  </a:lnTo>
                  <a:cubicBezTo>
                    <a:pt x="0" y="2"/>
                    <a:pt x="0" y="403"/>
                    <a:pt x="309" y="403"/>
                  </a:cubicBezTo>
                  <a:lnTo>
                    <a:pt x="3457" y="403"/>
                  </a:lnTo>
                  <a:cubicBezTo>
                    <a:pt x="3755" y="403"/>
                    <a:pt x="3765" y="0"/>
                    <a:pt x="34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20" name="Google Shape;12520;p23"/>
            <p:cNvSpPr/>
            <p:nvPr/>
          </p:nvSpPr>
          <p:spPr>
            <a:xfrm>
              <a:off x="4930725" y="3290300"/>
              <a:ext cx="52500" cy="10825"/>
            </a:xfrm>
            <a:custGeom>
              <a:avLst/>
              <a:gdLst/>
              <a:ahLst/>
              <a:cxnLst/>
              <a:rect l="l" t="t" r="r" b="b"/>
              <a:pathLst>
                <a:path w="2100" h="433" extrusionOk="0">
                  <a:moveTo>
                    <a:pt x="279" y="1"/>
                  </a:moveTo>
                  <a:cubicBezTo>
                    <a:pt x="1" y="1"/>
                    <a:pt x="1" y="433"/>
                    <a:pt x="279" y="433"/>
                  </a:cubicBezTo>
                  <a:lnTo>
                    <a:pt x="1791" y="433"/>
                  </a:lnTo>
                  <a:cubicBezTo>
                    <a:pt x="2099" y="433"/>
                    <a:pt x="2099" y="1"/>
                    <a:pt x="17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21" name="Google Shape;12521;p23"/>
            <p:cNvSpPr/>
            <p:nvPr/>
          </p:nvSpPr>
          <p:spPr>
            <a:xfrm>
              <a:off x="4995550" y="3290300"/>
              <a:ext cx="71000" cy="10825"/>
            </a:xfrm>
            <a:custGeom>
              <a:avLst/>
              <a:gdLst/>
              <a:ahLst/>
              <a:cxnLst/>
              <a:rect l="l" t="t" r="r" b="b"/>
              <a:pathLst>
                <a:path w="2840" h="433" extrusionOk="0">
                  <a:moveTo>
                    <a:pt x="309" y="1"/>
                  </a:moveTo>
                  <a:cubicBezTo>
                    <a:pt x="0" y="1"/>
                    <a:pt x="0" y="433"/>
                    <a:pt x="309" y="433"/>
                  </a:cubicBezTo>
                  <a:lnTo>
                    <a:pt x="2531" y="433"/>
                  </a:lnTo>
                  <a:cubicBezTo>
                    <a:pt x="2839" y="433"/>
                    <a:pt x="2839" y="1"/>
                    <a:pt x="25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22" name="Google Shape;12522;p23"/>
            <p:cNvSpPr/>
            <p:nvPr/>
          </p:nvSpPr>
          <p:spPr>
            <a:xfrm>
              <a:off x="4930725" y="3318850"/>
              <a:ext cx="135825" cy="10825"/>
            </a:xfrm>
            <a:custGeom>
              <a:avLst/>
              <a:gdLst/>
              <a:ahLst/>
              <a:cxnLst/>
              <a:rect l="l" t="t" r="r" b="b"/>
              <a:pathLst>
                <a:path w="5433" h="433" extrusionOk="0">
                  <a:moveTo>
                    <a:pt x="279" y="1"/>
                  </a:moveTo>
                  <a:cubicBezTo>
                    <a:pt x="1" y="1"/>
                    <a:pt x="1" y="433"/>
                    <a:pt x="279" y="433"/>
                  </a:cubicBezTo>
                  <a:lnTo>
                    <a:pt x="5124" y="433"/>
                  </a:lnTo>
                  <a:cubicBezTo>
                    <a:pt x="5432" y="433"/>
                    <a:pt x="5432" y="1"/>
                    <a:pt x="51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23" name="Google Shape;12523;p23"/>
            <p:cNvSpPr/>
            <p:nvPr/>
          </p:nvSpPr>
          <p:spPr>
            <a:xfrm>
              <a:off x="4930725" y="3261725"/>
              <a:ext cx="31650" cy="10100"/>
            </a:xfrm>
            <a:custGeom>
              <a:avLst/>
              <a:gdLst/>
              <a:ahLst/>
              <a:cxnLst/>
              <a:rect l="l" t="t" r="r" b="b"/>
              <a:pathLst>
                <a:path w="1266" h="404" extrusionOk="0">
                  <a:moveTo>
                    <a:pt x="1016" y="0"/>
                  </a:moveTo>
                  <a:cubicBezTo>
                    <a:pt x="1007" y="0"/>
                    <a:pt x="998" y="1"/>
                    <a:pt x="988" y="2"/>
                  </a:cubicBezTo>
                  <a:lnTo>
                    <a:pt x="279" y="2"/>
                  </a:lnTo>
                  <a:cubicBezTo>
                    <a:pt x="1" y="2"/>
                    <a:pt x="1" y="403"/>
                    <a:pt x="279" y="403"/>
                  </a:cubicBezTo>
                  <a:lnTo>
                    <a:pt x="988" y="403"/>
                  </a:lnTo>
                  <a:cubicBezTo>
                    <a:pt x="1257" y="403"/>
                    <a:pt x="1266" y="0"/>
                    <a:pt x="10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524" name="Google Shape;12524;p23"/>
          <p:cNvGrpSpPr/>
          <p:nvPr/>
        </p:nvGrpSpPr>
        <p:grpSpPr>
          <a:xfrm>
            <a:off x="2502013" y="2882868"/>
            <a:ext cx="362650" cy="361875"/>
            <a:chOff x="2498825" y="3014100"/>
            <a:chExt cx="362650" cy="361875"/>
          </a:xfrm>
        </p:grpSpPr>
        <p:sp>
          <p:nvSpPr>
            <p:cNvPr id="12525" name="Google Shape;12525;p23"/>
            <p:cNvSpPr/>
            <p:nvPr/>
          </p:nvSpPr>
          <p:spPr>
            <a:xfrm>
              <a:off x="2534625" y="3297625"/>
              <a:ext cx="54450" cy="54825"/>
            </a:xfrm>
            <a:custGeom>
              <a:avLst/>
              <a:gdLst/>
              <a:ahLst/>
              <a:cxnLst/>
              <a:rect l="l" t="t" r="r" b="b"/>
              <a:pathLst>
                <a:path w="2178" h="2193" extrusionOk="0">
                  <a:moveTo>
                    <a:pt x="1099" y="726"/>
                  </a:moveTo>
                  <a:lnTo>
                    <a:pt x="1346" y="1251"/>
                  </a:lnTo>
                  <a:lnTo>
                    <a:pt x="852" y="1251"/>
                  </a:lnTo>
                  <a:lnTo>
                    <a:pt x="1099" y="726"/>
                  </a:lnTo>
                  <a:close/>
                  <a:moveTo>
                    <a:pt x="1099" y="1"/>
                  </a:moveTo>
                  <a:cubicBezTo>
                    <a:pt x="1022" y="1"/>
                    <a:pt x="945" y="47"/>
                    <a:pt x="914" y="140"/>
                  </a:cubicBezTo>
                  <a:lnTo>
                    <a:pt x="80" y="1899"/>
                  </a:lnTo>
                  <a:cubicBezTo>
                    <a:pt x="1" y="2058"/>
                    <a:pt x="140" y="2192"/>
                    <a:pt x="281" y="2192"/>
                  </a:cubicBezTo>
                  <a:cubicBezTo>
                    <a:pt x="359" y="2192"/>
                    <a:pt x="438" y="2152"/>
                    <a:pt x="482" y="2053"/>
                  </a:cubicBezTo>
                  <a:lnTo>
                    <a:pt x="667" y="1683"/>
                  </a:lnTo>
                  <a:lnTo>
                    <a:pt x="1531" y="1683"/>
                  </a:lnTo>
                  <a:lnTo>
                    <a:pt x="1716" y="2053"/>
                  </a:lnTo>
                  <a:cubicBezTo>
                    <a:pt x="1760" y="2152"/>
                    <a:pt x="1835" y="2192"/>
                    <a:pt x="1909" y="2192"/>
                  </a:cubicBezTo>
                  <a:cubicBezTo>
                    <a:pt x="2044" y="2192"/>
                    <a:pt x="2177" y="2058"/>
                    <a:pt x="2117" y="1899"/>
                  </a:cubicBezTo>
                  <a:lnTo>
                    <a:pt x="1284" y="140"/>
                  </a:lnTo>
                  <a:cubicBezTo>
                    <a:pt x="1253" y="47"/>
                    <a:pt x="1176" y="1"/>
                    <a:pt x="10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26" name="Google Shape;12526;p23"/>
            <p:cNvSpPr/>
            <p:nvPr/>
          </p:nvSpPr>
          <p:spPr>
            <a:xfrm>
              <a:off x="2597575" y="3297250"/>
              <a:ext cx="55575" cy="54800"/>
            </a:xfrm>
            <a:custGeom>
              <a:avLst/>
              <a:gdLst/>
              <a:ahLst/>
              <a:cxnLst/>
              <a:rect l="l" t="t" r="r" b="b"/>
              <a:pathLst>
                <a:path w="2223" h="2192" extrusionOk="0">
                  <a:moveTo>
                    <a:pt x="834" y="402"/>
                  </a:moveTo>
                  <a:cubicBezTo>
                    <a:pt x="1667" y="494"/>
                    <a:pt x="1667" y="1729"/>
                    <a:pt x="834" y="1791"/>
                  </a:cubicBezTo>
                  <a:lnTo>
                    <a:pt x="433" y="1791"/>
                  </a:lnTo>
                  <a:lnTo>
                    <a:pt x="433" y="402"/>
                  </a:lnTo>
                  <a:close/>
                  <a:moveTo>
                    <a:pt x="217" y="1"/>
                  </a:moveTo>
                  <a:cubicBezTo>
                    <a:pt x="93" y="1"/>
                    <a:pt x="0" y="93"/>
                    <a:pt x="0" y="217"/>
                  </a:cubicBezTo>
                  <a:lnTo>
                    <a:pt x="0" y="2007"/>
                  </a:lnTo>
                  <a:cubicBezTo>
                    <a:pt x="0" y="2099"/>
                    <a:pt x="93" y="2192"/>
                    <a:pt x="217" y="2192"/>
                  </a:cubicBezTo>
                  <a:lnTo>
                    <a:pt x="834" y="2192"/>
                  </a:lnTo>
                  <a:cubicBezTo>
                    <a:pt x="2223" y="2130"/>
                    <a:pt x="2223" y="62"/>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27" name="Google Shape;12527;p23"/>
            <p:cNvSpPr/>
            <p:nvPr/>
          </p:nvSpPr>
          <p:spPr>
            <a:xfrm>
              <a:off x="2711300" y="3171500"/>
              <a:ext cx="54450" cy="54800"/>
            </a:xfrm>
            <a:custGeom>
              <a:avLst/>
              <a:gdLst/>
              <a:ahLst/>
              <a:cxnLst/>
              <a:rect l="l" t="t" r="r" b="b"/>
              <a:pathLst>
                <a:path w="2178" h="2192" extrusionOk="0">
                  <a:moveTo>
                    <a:pt x="1099" y="741"/>
                  </a:moveTo>
                  <a:lnTo>
                    <a:pt x="1346" y="1235"/>
                  </a:lnTo>
                  <a:lnTo>
                    <a:pt x="852" y="1235"/>
                  </a:lnTo>
                  <a:lnTo>
                    <a:pt x="1099" y="741"/>
                  </a:lnTo>
                  <a:close/>
                  <a:moveTo>
                    <a:pt x="1099" y="0"/>
                  </a:moveTo>
                  <a:cubicBezTo>
                    <a:pt x="1007" y="0"/>
                    <a:pt x="945" y="62"/>
                    <a:pt x="914" y="124"/>
                  </a:cubicBezTo>
                  <a:lnTo>
                    <a:pt x="81" y="1883"/>
                  </a:lnTo>
                  <a:cubicBezTo>
                    <a:pt x="1" y="2063"/>
                    <a:pt x="142" y="2192"/>
                    <a:pt x="285" y="2192"/>
                  </a:cubicBezTo>
                  <a:cubicBezTo>
                    <a:pt x="361" y="2192"/>
                    <a:pt x="439" y="2154"/>
                    <a:pt x="482" y="2068"/>
                  </a:cubicBezTo>
                  <a:lnTo>
                    <a:pt x="667" y="1697"/>
                  </a:lnTo>
                  <a:lnTo>
                    <a:pt x="1531" y="1697"/>
                  </a:lnTo>
                  <a:lnTo>
                    <a:pt x="1716" y="2068"/>
                  </a:lnTo>
                  <a:cubicBezTo>
                    <a:pt x="1760" y="2154"/>
                    <a:pt x="1833" y="2192"/>
                    <a:pt x="1906" y="2192"/>
                  </a:cubicBezTo>
                  <a:cubicBezTo>
                    <a:pt x="2042" y="2192"/>
                    <a:pt x="2178" y="2063"/>
                    <a:pt x="2118" y="1883"/>
                  </a:cubicBezTo>
                  <a:lnTo>
                    <a:pt x="1284" y="124"/>
                  </a:lnTo>
                  <a:cubicBezTo>
                    <a:pt x="1254" y="62"/>
                    <a:pt x="1192" y="0"/>
                    <a:pt x="1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28" name="Google Shape;12528;p23"/>
            <p:cNvSpPr/>
            <p:nvPr/>
          </p:nvSpPr>
          <p:spPr>
            <a:xfrm>
              <a:off x="2774250" y="3171500"/>
              <a:ext cx="57125" cy="54800"/>
            </a:xfrm>
            <a:custGeom>
              <a:avLst/>
              <a:gdLst/>
              <a:ahLst/>
              <a:cxnLst/>
              <a:rect l="l" t="t" r="r" b="b"/>
              <a:pathLst>
                <a:path w="2285" h="2192" extrusionOk="0">
                  <a:moveTo>
                    <a:pt x="803" y="401"/>
                  </a:moveTo>
                  <a:cubicBezTo>
                    <a:pt x="1729" y="401"/>
                    <a:pt x="1729" y="1759"/>
                    <a:pt x="803" y="1759"/>
                  </a:cubicBezTo>
                  <a:lnTo>
                    <a:pt x="433" y="1759"/>
                  </a:lnTo>
                  <a:lnTo>
                    <a:pt x="433" y="401"/>
                  </a:lnTo>
                  <a:close/>
                  <a:moveTo>
                    <a:pt x="217" y="0"/>
                  </a:moveTo>
                  <a:cubicBezTo>
                    <a:pt x="93" y="0"/>
                    <a:pt x="1" y="93"/>
                    <a:pt x="1" y="185"/>
                  </a:cubicBezTo>
                  <a:lnTo>
                    <a:pt x="1" y="1975"/>
                  </a:lnTo>
                  <a:cubicBezTo>
                    <a:pt x="1" y="2099"/>
                    <a:pt x="93" y="2191"/>
                    <a:pt x="217" y="2191"/>
                  </a:cubicBezTo>
                  <a:lnTo>
                    <a:pt x="834" y="2191"/>
                  </a:lnTo>
                  <a:cubicBezTo>
                    <a:pt x="2285" y="2191"/>
                    <a:pt x="2285"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29" name="Google Shape;12529;p23"/>
            <p:cNvSpPr/>
            <p:nvPr/>
          </p:nvSpPr>
          <p:spPr>
            <a:xfrm>
              <a:off x="2673950" y="3014100"/>
              <a:ext cx="187525" cy="239200"/>
            </a:xfrm>
            <a:custGeom>
              <a:avLst/>
              <a:gdLst/>
              <a:ahLst/>
              <a:cxnLst/>
              <a:rect l="l" t="t" r="r" b="b"/>
              <a:pathLst>
                <a:path w="7501" h="9568" extrusionOk="0">
                  <a:moveTo>
                    <a:pt x="1482" y="0"/>
                  </a:moveTo>
                  <a:cubicBezTo>
                    <a:pt x="680" y="0"/>
                    <a:pt x="1" y="648"/>
                    <a:pt x="1" y="1482"/>
                  </a:cubicBezTo>
                  <a:lnTo>
                    <a:pt x="1" y="8086"/>
                  </a:lnTo>
                  <a:cubicBezTo>
                    <a:pt x="1" y="8919"/>
                    <a:pt x="680" y="9567"/>
                    <a:pt x="1482" y="9567"/>
                  </a:cubicBezTo>
                  <a:lnTo>
                    <a:pt x="4476" y="9567"/>
                  </a:lnTo>
                  <a:cubicBezTo>
                    <a:pt x="4754" y="9567"/>
                    <a:pt x="4754" y="9135"/>
                    <a:pt x="4476" y="9135"/>
                  </a:cubicBezTo>
                  <a:lnTo>
                    <a:pt x="1482" y="9135"/>
                  </a:lnTo>
                  <a:cubicBezTo>
                    <a:pt x="896" y="9135"/>
                    <a:pt x="433" y="8672"/>
                    <a:pt x="433" y="8086"/>
                  </a:cubicBezTo>
                  <a:lnTo>
                    <a:pt x="433" y="1482"/>
                  </a:lnTo>
                  <a:cubicBezTo>
                    <a:pt x="433" y="895"/>
                    <a:pt x="896" y="401"/>
                    <a:pt x="1482" y="401"/>
                  </a:cubicBezTo>
                  <a:lnTo>
                    <a:pt x="6019" y="401"/>
                  </a:lnTo>
                  <a:cubicBezTo>
                    <a:pt x="6605" y="401"/>
                    <a:pt x="7068" y="895"/>
                    <a:pt x="7068" y="1482"/>
                  </a:cubicBezTo>
                  <a:lnTo>
                    <a:pt x="7068" y="8086"/>
                  </a:lnTo>
                  <a:cubicBezTo>
                    <a:pt x="7068" y="8672"/>
                    <a:pt x="6605" y="9135"/>
                    <a:pt x="6019" y="9135"/>
                  </a:cubicBezTo>
                  <a:lnTo>
                    <a:pt x="5494" y="9135"/>
                  </a:lnTo>
                  <a:cubicBezTo>
                    <a:pt x="5216" y="9135"/>
                    <a:pt x="5216" y="9567"/>
                    <a:pt x="5494" y="9567"/>
                  </a:cubicBezTo>
                  <a:lnTo>
                    <a:pt x="6019" y="9567"/>
                  </a:lnTo>
                  <a:cubicBezTo>
                    <a:pt x="6821" y="9567"/>
                    <a:pt x="7500" y="8888"/>
                    <a:pt x="7500" y="8086"/>
                  </a:cubicBezTo>
                  <a:lnTo>
                    <a:pt x="7500" y="1482"/>
                  </a:lnTo>
                  <a:cubicBezTo>
                    <a:pt x="7469" y="648"/>
                    <a:pt x="6821" y="0"/>
                    <a:pt x="59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30" name="Google Shape;12530;p23"/>
            <p:cNvSpPr/>
            <p:nvPr/>
          </p:nvSpPr>
          <p:spPr>
            <a:xfrm>
              <a:off x="2790800" y="3040800"/>
              <a:ext cx="41775" cy="37550"/>
            </a:xfrm>
            <a:custGeom>
              <a:avLst/>
              <a:gdLst/>
              <a:ahLst/>
              <a:cxnLst/>
              <a:rect l="l" t="t" r="r" b="b"/>
              <a:pathLst>
                <a:path w="1671" h="1502" extrusionOk="0">
                  <a:moveTo>
                    <a:pt x="291" y="1"/>
                  </a:moveTo>
                  <a:cubicBezTo>
                    <a:pt x="127" y="1"/>
                    <a:pt x="0" y="219"/>
                    <a:pt x="141" y="383"/>
                  </a:cubicBezTo>
                  <a:lnTo>
                    <a:pt x="542" y="753"/>
                  </a:lnTo>
                  <a:lnTo>
                    <a:pt x="141" y="1154"/>
                  </a:lnTo>
                  <a:cubicBezTo>
                    <a:pt x="49" y="1216"/>
                    <a:pt x="49" y="1340"/>
                    <a:pt x="141" y="1432"/>
                  </a:cubicBezTo>
                  <a:cubicBezTo>
                    <a:pt x="188" y="1478"/>
                    <a:pt x="242" y="1502"/>
                    <a:pt x="296" y="1502"/>
                  </a:cubicBezTo>
                  <a:cubicBezTo>
                    <a:pt x="350" y="1502"/>
                    <a:pt x="404" y="1478"/>
                    <a:pt x="450" y="1432"/>
                  </a:cubicBezTo>
                  <a:lnTo>
                    <a:pt x="820" y="1062"/>
                  </a:lnTo>
                  <a:lnTo>
                    <a:pt x="1221" y="1432"/>
                  </a:lnTo>
                  <a:cubicBezTo>
                    <a:pt x="1264" y="1475"/>
                    <a:pt x="1312" y="1493"/>
                    <a:pt x="1359" y="1493"/>
                  </a:cubicBezTo>
                  <a:cubicBezTo>
                    <a:pt x="1512" y="1493"/>
                    <a:pt x="1648" y="1296"/>
                    <a:pt x="1530" y="1154"/>
                  </a:cubicBezTo>
                  <a:lnTo>
                    <a:pt x="1129" y="753"/>
                  </a:lnTo>
                  <a:lnTo>
                    <a:pt x="1530" y="383"/>
                  </a:lnTo>
                  <a:cubicBezTo>
                    <a:pt x="1671" y="219"/>
                    <a:pt x="1526" y="1"/>
                    <a:pt x="1367" y="1"/>
                  </a:cubicBezTo>
                  <a:cubicBezTo>
                    <a:pt x="1317" y="1"/>
                    <a:pt x="1266" y="22"/>
                    <a:pt x="1221" y="74"/>
                  </a:cubicBezTo>
                  <a:lnTo>
                    <a:pt x="820" y="445"/>
                  </a:lnTo>
                  <a:lnTo>
                    <a:pt x="450" y="74"/>
                  </a:lnTo>
                  <a:cubicBezTo>
                    <a:pt x="398" y="22"/>
                    <a:pt x="343" y="1"/>
                    <a:pt x="2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31" name="Google Shape;12531;p23"/>
            <p:cNvSpPr/>
            <p:nvPr/>
          </p:nvSpPr>
          <p:spPr>
            <a:xfrm>
              <a:off x="2499600" y="3014100"/>
              <a:ext cx="157400" cy="109575"/>
            </a:xfrm>
            <a:custGeom>
              <a:avLst/>
              <a:gdLst/>
              <a:ahLst/>
              <a:cxnLst/>
              <a:rect l="l" t="t" r="r" b="b"/>
              <a:pathLst>
                <a:path w="6296" h="4383" extrusionOk="0">
                  <a:moveTo>
                    <a:pt x="4814" y="401"/>
                  </a:moveTo>
                  <a:cubicBezTo>
                    <a:pt x="5401" y="401"/>
                    <a:pt x="5864" y="895"/>
                    <a:pt x="5864" y="1482"/>
                  </a:cubicBezTo>
                  <a:lnTo>
                    <a:pt x="5864" y="2901"/>
                  </a:lnTo>
                  <a:cubicBezTo>
                    <a:pt x="5864" y="3488"/>
                    <a:pt x="5401" y="3951"/>
                    <a:pt x="4814" y="3951"/>
                  </a:cubicBezTo>
                  <a:lnTo>
                    <a:pt x="1481" y="3951"/>
                  </a:lnTo>
                  <a:cubicBezTo>
                    <a:pt x="895" y="3951"/>
                    <a:pt x="401" y="3488"/>
                    <a:pt x="401" y="2901"/>
                  </a:cubicBezTo>
                  <a:lnTo>
                    <a:pt x="401" y="1482"/>
                  </a:lnTo>
                  <a:cubicBezTo>
                    <a:pt x="401" y="895"/>
                    <a:pt x="895" y="401"/>
                    <a:pt x="1481" y="401"/>
                  </a:cubicBezTo>
                  <a:close/>
                  <a:moveTo>
                    <a:pt x="1481" y="0"/>
                  </a:moveTo>
                  <a:cubicBezTo>
                    <a:pt x="648" y="0"/>
                    <a:pt x="0" y="648"/>
                    <a:pt x="0" y="1482"/>
                  </a:cubicBezTo>
                  <a:lnTo>
                    <a:pt x="0" y="2901"/>
                  </a:lnTo>
                  <a:cubicBezTo>
                    <a:pt x="0" y="3735"/>
                    <a:pt x="648" y="4383"/>
                    <a:pt x="1481" y="4383"/>
                  </a:cubicBezTo>
                  <a:lnTo>
                    <a:pt x="4814" y="4383"/>
                  </a:lnTo>
                  <a:cubicBezTo>
                    <a:pt x="5648" y="4383"/>
                    <a:pt x="6296" y="3735"/>
                    <a:pt x="6296" y="2901"/>
                  </a:cubicBezTo>
                  <a:lnTo>
                    <a:pt x="6296" y="1482"/>
                  </a:lnTo>
                  <a:cubicBezTo>
                    <a:pt x="6296" y="648"/>
                    <a:pt x="5648" y="0"/>
                    <a:pt x="48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32" name="Google Shape;12532;p23"/>
            <p:cNvSpPr/>
            <p:nvPr/>
          </p:nvSpPr>
          <p:spPr>
            <a:xfrm>
              <a:off x="2586350" y="3040800"/>
              <a:ext cx="41775" cy="37550"/>
            </a:xfrm>
            <a:custGeom>
              <a:avLst/>
              <a:gdLst/>
              <a:ahLst/>
              <a:cxnLst/>
              <a:rect l="l" t="t" r="r" b="b"/>
              <a:pathLst>
                <a:path w="1671" h="1502" extrusionOk="0">
                  <a:moveTo>
                    <a:pt x="304" y="1"/>
                  </a:moveTo>
                  <a:cubicBezTo>
                    <a:pt x="145" y="1"/>
                    <a:pt x="0" y="219"/>
                    <a:pt x="141" y="383"/>
                  </a:cubicBezTo>
                  <a:lnTo>
                    <a:pt x="542" y="753"/>
                  </a:lnTo>
                  <a:lnTo>
                    <a:pt x="141" y="1154"/>
                  </a:lnTo>
                  <a:cubicBezTo>
                    <a:pt x="79" y="1216"/>
                    <a:pt x="79" y="1340"/>
                    <a:pt x="141" y="1432"/>
                  </a:cubicBezTo>
                  <a:cubicBezTo>
                    <a:pt x="187" y="1478"/>
                    <a:pt x="241" y="1502"/>
                    <a:pt x="295" y="1502"/>
                  </a:cubicBezTo>
                  <a:cubicBezTo>
                    <a:pt x="349" y="1502"/>
                    <a:pt x="403" y="1478"/>
                    <a:pt x="449" y="1432"/>
                  </a:cubicBezTo>
                  <a:lnTo>
                    <a:pt x="851" y="1062"/>
                  </a:lnTo>
                  <a:lnTo>
                    <a:pt x="1221" y="1432"/>
                  </a:lnTo>
                  <a:cubicBezTo>
                    <a:pt x="1271" y="1475"/>
                    <a:pt x="1323" y="1493"/>
                    <a:pt x="1371" y="1493"/>
                  </a:cubicBezTo>
                  <a:cubicBezTo>
                    <a:pt x="1530" y="1493"/>
                    <a:pt x="1648" y="1296"/>
                    <a:pt x="1530" y="1154"/>
                  </a:cubicBezTo>
                  <a:lnTo>
                    <a:pt x="1128" y="753"/>
                  </a:lnTo>
                  <a:lnTo>
                    <a:pt x="1530" y="383"/>
                  </a:lnTo>
                  <a:cubicBezTo>
                    <a:pt x="1670" y="219"/>
                    <a:pt x="1544" y="1"/>
                    <a:pt x="1380" y="1"/>
                  </a:cubicBezTo>
                  <a:cubicBezTo>
                    <a:pt x="1328" y="1"/>
                    <a:pt x="1273" y="22"/>
                    <a:pt x="1221" y="74"/>
                  </a:cubicBezTo>
                  <a:lnTo>
                    <a:pt x="851" y="445"/>
                  </a:lnTo>
                  <a:lnTo>
                    <a:pt x="449" y="74"/>
                  </a:lnTo>
                  <a:cubicBezTo>
                    <a:pt x="405" y="22"/>
                    <a:pt x="354" y="1"/>
                    <a:pt x="3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33" name="Google Shape;12533;p23"/>
            <p:cNvSpPr/>
            <p:nvPr/>
          </p:nvSpPr>
          <p:spPr>
            <a:xfrm>
              <a:off x="2498825" y="3143725"/>
              <a:ext cx="158175" cy="109575"/>
            </a:xfrm>
            <a:custGeom>
              <a:avLst/>
              <a:gdLst/>
              <a:ahLst/>
              <a:cxnLst/>
              <a:rect l="l" t="t" r="r" b="b"/>
              <a:pathLst>
                <a:path w="6327" h="4383" extrusionOk="0">
                  <a:moveTo>
                    <a:pt x="2870" y="0"/>
                  </a:moveTo>
                  <a:cubicBezTo>
                    <a:pt x="2623" y="31"/>
                    <a:pt x="2623" y="401"/>
                    <a:pt x="2870" y="432"/>
                  </a:cubicBezTo>
                  <a:lnTo>
                    <a:pt x="4845" y="432"/>
                  </a:lnTo>
                  <a:cubicBezTo>
                    <a:pt x="5432" y="432"/>
                    <a:pt x="5895" y="895"/>
                    <a:pt x="5895" y="1481"/>
                  </a:cubicBezTo>
                  <a:lnTo>
                    <a:pt x="5895" y="2901"/>
                  </a:lnTo>
                  <a:cubicBezTo>
                    <a:pt x="5895" y="3487"/>
                    <a:pt x="5432" y="3950"/>
                    <a:pt x="4845" y="3950"/>
                  </a:cubicBezTo>
                  <a:lnTo>
                    <a:pt x="1512" y="3950"/>
                  </a:lnTo>
                  <a:cubicBezTo>
                    <a:pt x="926" y="3950"/>
                    <a:pt x="432" y="3487"/>
                    <a:pt x="432" y="2901"/>
                  </a:cubicBezTo>
                  <a:lnTo>
                    <a:pt x="432" y="1512"/>
                  </a:lnTo>
                  <a:cubicBezTo>
                    <a:pt x="432" y="926"/>
                    <a:pt x="926" y="432"/>
                    <a:pt x="1512" y="432"/>
                  </a:cubicBezTo>
                  <a:lnTo>
                    <a:pt x="1852" y="432"/>
                  </a:lnTo>
                  <a:cubicBezTo>
                    <a:pt x="2099" y="401"/>
                    <a:pt x="2099" y="62"/>
                    <a:pt x="1852" y="31"/>
                  </a:cubicBezTo>
                  <a:lnTo>
                    <a:pt x="1512" y="31"/>
                  </a:lnTo>
                  <a:cubicBezTo>
                    <a:pt x="679" y="31"/>
                    <a:pt x="31" y="679"/>
                    <a:pt x="31" y="1512"/>
                  </a:cubicBezTo>
                  <a:lnTo>
                    <a:pt x="31" y="2901"/>
                  </a:lnTo>
                  <a:cubicBezTo>
                    <a:pt x="0" y="3734"/>
                    <a:pt x="679" y="4382"/>
                    <a:pt x="1512" y="4382"/>
                  </a:cubicBezTo>
                  <a:lnTo>
                    <a:pt x="4845" y="4382"/>
                  </a:lnTo>
                  <a:cubicBezTo>
                    <a:pt x="5679" y="4382"/>
                    <a:pt x="6327" y="3703"/>
                    <a:pt x="6327" y="2901"/>
                  </a:cubicBezTo>
                  <a:lnTo>
                    <a:pt x="6327" y="1481"/>
                  </a:lnTo>
                  <a:cubicBezTo>
                    <a:pt x="6327" y="679"/>
                    <a:pt x="5679" y="0"/>
                    <a:pt x="48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34" name="Google Shape;12534;p23"/>
            <p:cNvSpPr/>
            <p:nvPr/>
          </p:nvSpPr>
          <p:spPr>
            <a:xfrm>
              <a:off x="2586300" y="3170750"/>
              <a:ext cx="41925" cy="37675"/>
            </a:xfrm>
            <a:custGeom>
              <a:avLst/>
              <a:gdLst/>
              <a:ahLst/>
              <a:cxnLst/>
              <a:rect l="l" t="t" r="r" b="b"/>
              <a:pathLst>
                <a:path w="1677" h="1507" extrusionOk="0">
                  <a:moveTo>
                    <a:pt x="312" y="0"/>
                  </a:moveTo>
                  <a:cubicBezTo>
                    <a:pt x="150" y="0"/>
                    <a:pt x="0" y="203"/>
                    <a:pt x="143" y="370"/>
                  </a:cubicBezTo>
                  <a:lnTo>
                    <a:pt x="544" y="740"/>
                  </a:lnTo>
                  <a:lnTo>
                    <a:pt x="143" y="1141"/>
                  </a:lnTo>
                  <a:cubicBezTo>
                    <a:pt x="81" y="1203"/>
                    <a:pt x="81" y="1357"/>
                    <a:pt x="143" y="1450"/>
                  </a:cubicBezTo>
                  <a:cubicBezTo>
                    <a:pt x="189" y="1481"/>
                    <a:pt x="243" y="1496"/>
                    <a:pt x="297" y="1496"/>
                  </a:cubicBezTo>
                  <a:cubicBezTo>
                    <a:pt x="351" y="1496"/>
                    <a:pt x="405" y="1481"/>
                    <a:pt x="451" y="1450"/>
                  </a:cubicBezTo>
                  <a:lnTo>
                    <a:pt x="853" y="1049"/>
                  </a:lnTo>
                  <a:lnTo>
                    <a:pt x="1223" y="1450"/>
                  </a:lnTo>
                  <a:cubicBezTo>
                    <a:pt x="1270" y="1490"/>
                    <a:pt x="1320" y="1507"/>
                    <a:pt x="1367" y="1507"/>
                  </a:cubicBezTo>
                  <a:cubicBezTo>
                    <a:pt x="1538" y="1507"/>
                    <a:pt x="1677" y="1286"/>
                    <a:pt x="1532" y="1141"/>
                  </a:cubicBezTo>
                  <a:lnTo>
                    <a:pt x="1130" y="740"/>
                  </a:lnTo>
                  <a:lnTo>
                    <a:pt x="1532" y="370"/>
                  </a:lnTo>
                  <a:cubicBezTo>
                    <a:pt x="1674" y="203"/>
                    <a:pt x="1542" y="0"/>
                    <a:pt x="1375" y="0"/>
                  </a:cubicBezTo>
                  <a:cubicBezTo>
                    <a:pt x="1326" y="0"/>
                    <a:pt x="1273" y="18"/>
                    <a:pt x="1223" y="61"/>
                  </a:cubicBezTo>
                  <a:lnTo>
                    <a:pt x="853" y="462"/>
                  </a:lnTo>
                  <a:lnTo>
                    <a:pt x="451" y="61"/>
                  </a:lnTo>
                  <a:cubicBezTo>
                    <a:pt x="409" y="18"/>
                    <a:pt x="360" y="0"/>
                    <a:pt x="3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35" name="Google Shape;12535;p23"/>
            <p:cNvSpPr/>
            <p:nvPr/>
          </p:nvSpPr>
          <p:spPr>
            <a:xfrm>
              <a:off x="2499600" y="3274100"/>
              <a:ext cx="361875" cy="101875"/>
            </a:xfrm>
            <a:custGeom>
              <a:avLst/>
              <a:gdLst/>
              <a:ahLst/>
              <a:cxnLst/>
              <a:rect l="l" t="t" r="r" b="b"/>
              <a:pathLst>
                <a:path w="14475" h="4075" extrusionOk="0">
                  <a:moveTo>
                    <a:pt x="12993" y="433"/>
                  </a:moveTo>
                  <a:cubicBezTo>
                    <a:pt x="13548" y="433"/>
                    <a:pt x="14042" y="896"/>
                    <a:pt x="14042" y="1482"/>
                  </a:cubicBezTo>
                  <a:lnTo>
                    <a:pt x="14042" y="2593"/>
                  </a:lnTo>
                  <a:cubicBezTo>
                    <a:pt x="14042" y="3179"/>
                    <a:pt x="13548" y="3642"/>
                    <a:pt x="12993" y="3642"/>
                  </a:cubicBezTo>
                  <a:lnTo>
                    <a:pt x="1481" y="3642"/>
                  </a:lnTo>
                  <a:cubicBezTo>
                    <a:pt x="895" y="3642"/>
                    <a:pt x="401" y="3179"/>
                    <a:pt x="401" y="2593"/>
                  </a:cubicBezTo>
                  <a:lnTo>
                    <a:pt x="401" y="1482"/>
                  </a:lnTo>
                  <a:cubicBezTo>
                    <a:pt x="401" y="896"/>
                    <a:pt x="895" y="433"/>
                    <a:pt x="1481" y="433"/>
                  </a:cubicBezTo>
                  <a:close/>
                  <a:moveTo>
                    <a:pt x="1481" y="1"/>
                  </a:moveTo>
                  <a:cubicBezTo>
                    <a:pt x="648" y="1"/>
                    <a:pt x="0" y="680"/>
                    <a:pt x="0" y="1482"/>
                  </a:cubicBezTo>
                  <a:lnTo>
                    <a:pt x="0" y="2593"/>
                  </a:lnTo>
                  <a:cubicBezTo>
                    <a:pt x="0" y="3426"/>
                    <a:pt x="648" y="4074"/>
                    <a:pt x="1481" y="4074"/>
                  </a:cubicBezTo>
                  <a:lnTo>
                    <a:pt x="12993" y="4074"/>
                  </a:lnTo>
                  <a:cubicBezTo>
                    <a:pt x="13795" y="4074"/>
                    <a:pt x="14474" y="3426"/>
                    <a:pt x="14474" y="2593"/>
                  </a:cubicBezTo>
                  <a:lnTo>
                    <a:pt x="14474" y="1482"/>
                  </a:lnTo>
                  <a:cubicBezTo>
                    <a:pt x="14474" y="680"/>
                    <a:pt x="13795" y="1"/>
                    <a:pt x="129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36" name="Google Shape;12536;p23"/>
            <p:cNvSpPr/>
            <p:nvPr/>
          </p:nvSpPr>
          <p:spPr>
            <a:xfrm>
              <a:off x="2789200" y="3301575"/>
              <a:ext cx="41325" cy="37350"/>
            </a:xfrm>
            <a:custGeom>
              <a:avLst/>
              <a:gdLst/>
              <a:ahLst/>
              <a:cxnLst/>
              <a:rect l="l" t="t" r="r" b="b"/>
              <a:pathLst>
                <a:path w="1653" h="1494" extrusionOk="0">
                  <a:moveTo>
                    <a:pt x="305" y="1"/>
                  </a:moveTo>
                  <a:cubicBezTo>
                    <a:pt x="146" y="1"/>
                    <a:pt x="3" y="212"/>
                    <a:pt x="144" y="352"/>
                  </a:cubicBezTo>
                  <a:lnTo>
                    <a:pt x="545" y="753"/>
                  </a:lnTo>
                  <a:lnTo>
                    <a:pt x="144" y="1124"/>
                  </a:lnTo>
                  <a:cubicBezTo>
                    <a:pt x="1" y="1290"/>
                    <a:pt x="151" y="1493"/>
                    <a:pt x="312" y="1493"/>
                  </a:cubicBezTo>
                  <a:cubicBezTo>
                    <a:pt x="360" y="1493"/>
                    <a:pt x="410" y="1475"/>
                    <a:pt x="452" y="1432"/>
                  </a:cubicBezTo>
                  <a:lnTo>
                    <a:pt x="853" y="1031"/>
                  </a:lnTo>
                  <a:lnTo>
                    <a:pt x="1224" y="1432"/>
                  </a:lnTo>
                  <a:cubicBezTo>
                    <a:pt x="1271" y="1466"/>
                    <a:pt x="1319" y="1481"/>
                    <a:pt x="1365" y="1481"/>
                  </a:cubicBezTo>
                  <a:cubicBezTo>
                    <a:pt x="1528" y="1481"/>
                    <a:pt x="1653" y="1293"/>
                    <a:pt x="1532" y="1124"/>
                  </a:cubicBezTo>
                  <a:lnTo>
                    <a:pt x="1131" y="753"/>
                  </a:lnTo>
                  <a:lnTo>
                    <a:pt x="1532" y="352"/>
                  </a:lnTo>
                  <a:cubicBezTo>
                    <a:pt x="1594" y="260"/>
                    <a:pt x="1594" y="136"/>
                    <a:pt x="1532" y="74"/>
                  </a:cubicBezTo>
                  <a:cubicBezTo>
                    <a:pt x="1486" y="28"/>
                    <a:pt x="1432" y="5"/>
                    <a:pt x="1378" y="5"/>
                  </a:cubicBezTo>
                  <a:cubicBezTo>
                    <a:pt x="1324" y="5"/>
                    <a:pt x="1270" y="28"/>
                    <a:pt x="1224" y="74"/>
                  </a:cubicBezTo>
                  <a:lnTo>
                    <a:pt x="853" y="445"/>
                  </a:lnTo>
                  <a:lnTo>
                    <a:pt x="452" y="74"/>
                  </a:lnTo>
                  <a:cubicBezTo>
                    <a:pt x="407" y="22"/>
                    <a:pt x="355" y="1"/>
                    <a:pt x="3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537" name="Google Shape;12537;p23"/>
          <p:cNvGrpSpPr/>
          <p:nvPr/>
        </p:nvGrpSpPr>
        <p:grpSpPr>
          <a:xfrm>
            <a:off x="3211144" y="2883068"/>
            <a:ext cx="393525" cy="361475"/>
            <a:chOff x="1714150" y="3014050"/>
            <a:chExt cx="393525" cy="361475"/>
          </a:xfrm>
        </p:grpSpPr>
        <p:sp>
          <p:nvSpPr>
            <p:cNvPr id="12538" name="Google Shape;12538;p23"/>
            <p:cNvSpPr/>
            <p:nvPr/>
          </p:nvSpPr>
          <p:spPr>
            <a:xfrm>
              <a:off x="1778200" y="3048625"/>
              <a:ext cx="84875" cy="80750"/>
            </a:xfrm>
            <a:custGeom>
              <a:avLst/>
              <a:gdLst/>
              <a:ahLst/>
              <a:cxnLst/>
              <a:rect l="l" t="t" r="r" b="b"/>
              <a:pathLst>
                <a:path w="3395" h="3230" extrusionOk="0">
                  <a:moveTo>
                    <a:pt x="1698" y="594"/>
                  </a:moveTo>
                  <a:lnTo>
                    <a:pt x="1944" y="1150"/>
                  </a:lnTo>
                  <a:cubicBezTo>
                    <a:pt x="2006" y="1212"/>
                    <a:pt x="2068" y="1273"/>
                    <a:pt x="2160" y="1304"/>
                  </a:cubicBezTo>
                  <a:lnTo>
                    <a:pt x="2778" y="1397"/>
                  </a:lnTo>
                  <a:lnTo>
                    <a:pt x="2346" y="1829"/>
                  </a:lnTo>
                  <a:cubicBezTo>
                    <a:pt x="2284" y="1891"/>
                    <a:pt x="2253" y="1983"/>
                    <a:pt x="2253" y="2076"/>
                  </a:cubicBezTo>
                  <a:lnTo>
                    <a:pt x="2377" y="2693"/>
                  </a:lnTo>
                  <a:lnTo>
                    <a:pt x="2377" y="2693"/>
                  </a:lnTo>
                  <a:lnTo>
                    <a:pt x="1821" y="2384"/>
                  </a:lnTo>
                  <a:cubicBezTo>
                    <a:pt x="1790" y="2384"/>
                    <a:pt x="1728" y="2354"/>
                    <a:pt x="1698" y="2354"/>
                  </a:cubicBezTo>
                  <a:cubicBezTo>
                    <a:pt x="1636" y="2354"/>
                    <a:pt x="1605" y="2384"/>
                    <a:pt x="1543" y="2384"/>
                  </a:cubicBezTo>
                  <a:lnTo>
                    <a:pt x="988" y="2693"/>
                  </a:lnTo>
                  <a:lnTo>
                    <a:pt x="988" y="2693"/>
                  </a:lnTo>
                  <a:lnTo>
                    <a:pt x="1111" y="2076"/>
                  </a:lnTo>
                  <a:cubicBezTo>
                    <a:pt x="1142" y="1983"/>
                    <a:pt x="1080" y="1891"/>
                    <a:pt x="1019" y="1829"/>
                  </a:cubicBezTo>
                  <a:lnTo>
                    <a:pt x="587" y="1397"/>
                  </a:lnTo>
                  <a:lnTo>
                    <a:pt x="1204" y="1304"/>
                  </a:lnTo>
                  <a:cubicBezTo>
                    <a:pt x="1296" y="1273"/>
                    <a:pt x="1389" y="1243"/>
                    <a:pt x="1420" y="1150"/>
                  </a:cubicBezTo>
                  <a:lnTo>
                    <a:pt x="1698" y="594"/>
                  </a:lnTo>
                  <a:close/>
                  <a:moveTo>
                    <a:pt x="1694" y="0"/>
                  </a:moveTo>
                  <a:cubicBezTo>
                    <a:pt x="1590" y="0"/>
                    <a:pt x="1482" y="54"/>
                    <a:pt x="1420" y="162"/>
                  </a:cubicBezTo>
                  <a:lnTo>
                    <a:pt x="1080" y="872"/>
                  </a:lnTo>
                  <a:lnTo>
                    <a:pt x="247" y="996"/>
                  </a:lnTo>
                  <a:cubicBezTo>
                    <a:pt x="154" y="1027"/>
                    <a:pt x="62" y="1088"/>
                    <a:pt x="31" y="1212"/>
                  </a:cubicBezTo>
                  <a:cubicBezTo>
                    <a:pt x="0" y="1304"/>
                    <a:pt x="0" y="1428"/>
                    <a:pt x="93" y="1489"/>
                  </a:cubicBezTo>
                  <a:lnTo>
                    <a:pt x="679" y="2076"/>
                  </a:lnTo>
                  <a:lnTo>
                    <a:pt x="556" y="2878"/>
                  </a:lnTo>
                  <a:cubicBezTo>
                    <a:pt x="525" y="3002"/>
                    <a:pt x="556" y="3094"/>
                    <a:pt x="648" y="3156"/>
                  </a:cubicBezTo>
                  <a:cubicBezTo>
                    <a:pt x="699" y="3207"/>
                    <a:pt x="760" y="3230"/>
                    <a:pt x="819" y="3230"/>
                  </a:cubicBezTo>
                  <a:cubicBezTo>
                    <a:pt x="867" y="3230"/>
                    <a:pt x="915" y="3215"/>
                    <a:pt x="957" y="3187"/>
                  </a:cubicBezTo>
                  <a:lnTo>
                    <a:pt x="1698" y="2816"/>
                  </a:lnTo>
                  <a:lnTo>
                    <a:pt x="2407" y="3187"/>
                  </a:lnTo>
                  <a:cubicBezTo>
                    <a:pt x="2449" y="3215"/>
                    <a:pt x="2497" y="3230"/>
                    <a:pt x="2545" y="3230"/>
                  </a:cubicBezTo>
                  <a:cubicBezTo>
                    <a:pt x="2605" y="3230"/>
                    <a:pt x="2665" y="3207"/>
                    <a:pt x="2716" y="3156"/>
                  </a:cubicBezTo>
                  <a:cubicBezTo>
                    <a:pt x="2809" y="3094"/>
                    <a:pt x="2839" y="3002"/>
                    <a:pt x="2839" y="2878"/>
                  </a:cubicBezTo>
                  <a:lnTo>
                    <a:pt x="2685" y="2076"/>
                  </a:lnTo>
                  <a:lnTo>
                    <a:pt x="3272" y="1489"/>
                  </a:lnTo>
                  <a:cubicBezTo>
                    <a:pt x="3364" y="1428"/>
                    <a:pt x="3395" y="1304"/>
                    <a:pt x="3364" y="1212"/>
                  </a:cubicBezTo>
                  <a:cubicBezTo>
                    <a:pt x="3333" y="1088"/>
                    <a:pt x="3241" y="1027"/>
                    <a:pt x="3117" y="1027"/>
                  </a:cubicBezTo>
                  <a:lnTo>
                    <a:pt x="2315" y="903"/>
                  </a:lnTo>
                  <a:lnTo>
                    <a:pt x="1944" y="162"/>
                  </a:lnTo>
                  <a:cubicBezTo>
                    <a:pt x="1898" y="54"/>
                    <a:pt x="1798" y="0"/>
                    <a:pt x="16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39" name="Google Shape;12539;p23"/>
            <p:cNvSpPr/>
            <p:nvPr/>
          </p:nvSpPr>
          <p:spPr>
            <a:xfrm>
              <a:off x="1879275" y="3048050"/>
              <a:ext cx="84875" cy="81325"/>
            </a:xfrm>
            <a:custGeom>
              <a:avLst/>
              <a:gdLst/>
              <a:ahLst/>
              <a:cxnLst/>
              <a:rect l="l" t="t" r="r" b="b"/>
              <a:pathLst>
                <a:path w="3395" h="3253" extrusionOk="0">
                  <a:moveTo>
                    <a:pt x="1728" y="617"/>
                  </a:moveTo>
                  <a:lnTo>
                    <a:pt x="1975" y="1173"/>
                  </a:lnTo>
                  <a:cubicBezTo>
                    <a:pt x="2037" y="1235"/>
                    <a:pt x="2099" y="1296"/>
                    <a:pt x="2191" y="1327"/>
                  </a:cubicBezTo>
                  <a:lnTo>
                    <a:pt x="2809" y="1420"/>
                  </a:lnTo>
                  <a:lnTo>
                    <a:pt x="2376" y="1852"/>
                  </a:lnTo>
                  <a:cubicBezTo>
                    <a:pt x="2284" y="1914"/>
                    <a:pt x="2253" y="2006"/>
                    <a:pt x="2284" y="2099"/>
                  </a:cubicBezTo>
                  <a:lnTo>
                    <a:pt x="2376" y="2716"/>
                  </a:lnTo>
                  <a:lnTo>
                    <a:pt x="1852" y="2407"/>
                  </a:lnTo>
                  <a:cubicBezTo>
                    <a:pt x="1805" y="2392"/>
                    <a:pt x="1759" y="2384"/>
                    <a:pt x="1713" y="2384"/>
                  </a:cubicBezTo>
                  <a:cubicBezTo>
                    <a:pt x="1667" y="2384"/>
                    <a:pt x="1620" y="2392"/>
                    <a:pt x="1574" y="2407"/>
                  </a:cubicBezTo>
                  <a:lnTo>
                    <a:pt x="1049" y="2716"/>
                  </a:lnTo>
                  <a:lnTo>
                    <a:pt x="1142" y="2099"/>
                  </a:lnTo>
                  <a:cubicBezTo>
                    <a:pt x="1173" y="2006"/>
                    <a:pt x="1111" y="1914"/>
                    <a:pt x="1049" y="1852"/>
                  </a:cubicBezTo>
                  <a:lnTo>
                    <a:pt x="617" y="1420"/>
                  </a:lnTo>
                  <a:lnTo>
                    <a:pt x="1235" y="1327"/>
                  </a:lnTo>
                  <a:cubicBezTo>
                    <a:pt x="1327" y="1296"/>
                    <a:pt x="1389" y="1235"/>
                    <a:pt x="1451" y="1173"/>
                  </a:cubicBezTo>
                  <a:lnTo>
                    <a:pt x="1728" y="617"/>
                  </a:lnTo>
                  <a:close/>
                  <a:moveTo>
                    <a:pt x="1697" y="0"/>
                  </a:moveTo>
                  <a:cubicBezTo>
                    <a:pt x="1605" y="0"/>
                    <a:pt x="1481" y="62"/>
                    <a:pt x="1451" y="185"/>
                  </a:cubicBezTo>
                  <a:lnTo>
                    <a:pt x="1080" y="926"/>
                  </a:lnTo>
                  <a:lnTo>
                    <a:pt x="278" y="1019"/>
                  </a:lnTo>
                  <a:cubicBezTo>
                    <a:pt x="154" y="1050"/>
                    <a:pt x="62" y="1111"/>
                    <a:pt x="31" y="1235"/>
                  </a:cubicBezTo>
                  <a:cubicBezTo>
                    <a:pt x="0" y="1327"/>
                    <a:pt x="31" y="1451"/>
                    <a:pt x="124" y="1512"/>
                  </a:cubicBezTo>
                  <a:lnTo>
                    <a:pt x="710" y="2099"/>
                  </a:lnTo>
                  <a:lnTo>
                    <a:pt x="556" y="2901"/>
                  </a:lnTo>
                  <a:cubicBezTo>
                    <a:pt x="525" y="3025"/>
                    <a:pt x="586" y="3117"/>
                    <a:pt x="679" y="3179"/>
                  </a:cubicBezTo>
                  <a:cubicBezTo>
                    <a:pt x="730" y="3230"/>
                    <a:pt x="781" y="3253"/>
                    <a:pt x="837" y="3253"/>
                  </a:cubicBezTo>
                  <a:cubicBezTo>
                    <a:pt x="883" y="3253"/>
                    <a:pt x="932" y="3238"/>
                    <a:pt x="988" y="3210"/>
                  </a:cubicBezTo>
                  <a:lnTo>
                    <a:pt x="1697" y="2839"/>
                  </a:lnTo>
                  <a:lnTo>
                    <a:pt x="2438" y="3210"/>
                  </a:lnTo>
                  <a:cubicBezTo>
                    <a:pt x="2486" y="3237"/>
                    <a:pt x="2534" y="3249"/>
                    <a:pt x="2581" y="3249"/>
                  </a:cubicBezTo>
                  <a:cubicBezTo>
                    <a:pt x="2748" y="3249"/>
                    <a:pt x="2888" y="3094"/>
                    <a:pt x="2839" y="2901"/>
                  </a:cubicBezTo>
                  <a:lnTo>
                    <a:pt x="2716" y="2099"/>
                  </a:lnTo>
                  <a:lnTo>
                    <a:pt x="3302" y="1512"/>
                  </a:lnTo>
                  <a:cubicBezTo>
                    <a:pt x="3364" y="1451"/>
                    <a:pt x="3395" y="1327"/>
                    <a:pt x="3364" y="1235"/>
                  </a:cubicBezTo>
                  <a:cubicBezTo>
                    <a:pt x="3333" y="1111"/>
                    <a:pt x="3241" y="1050"/>
                    <a:pt x="3148" y="1019"/>
                  </a:cubicBezTo>
                  <a:lnTo>
                    <a:pt x="2315" y="895"/>
                  </a:lnTo>
                  <a:lnTo>
                    <a:pt x="1975" y="185"/>
                  </a:lnTo>
                  <a:cubicBezTo>
                    <a:pt x="1914" y="62"/>
                    <a:pt x="1821" y="0"/>
                    <a:pt x="16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40" name="Google Shape;12540;p23"/>
            <p:cNvSpPr/>
            <p:nvPr/>
          </p:nvSpPr>
          <p:spPr>
            <a:xfrm>
              <a:off x="1980325" y="3048625"/>
              <a:ext cx="85675" cy="80350"/>
            </a:xfrm>
            <a:custGeom>
              <a:avLst/>
              <a:gdLst/>
              <a:ahLst/>
              <a:cxnLst/>
              <a:rect l="l" t="t" r="r" b="b"/>
              <a:pathLst>
                <a:path w="3427" h="3214" extrusionOk="0">
                  <a:moveTo>
                    <a:pt x="1729" y="594"/>
                  </a:moveTo>
                  <a:lnTo>
                    <a:pt x="1976" y="1150"/>
                  </a:lnTo>
                  <a:cubicBezTo>
                    <a:pt x="2038" y="1212"/>
                    <a:pt x="2100" y="1273"/>
                    <a:pt x="2192" y="1304"/>
                  </a:cubicBezTo>
                  <a:lnTo>
                    <a:pt x="2809" y="1397"/>
                  </a:lnTo>
                  <a:lnTo>
                    <a:pt x="2377" y="1829"/>
                  </a:lnTo>
                  <a:cubicBezTo>
                    <a:pt x="2316" y="1891"/>
                    <a:pt x="2285" y="1983"/>
                    <a:pt x="2285" y="2076"/>
                  </a:cubicBezTo>
                  <a:lnTo>
                    <a:pt x="2408" y="2693"/>
                  </a:lnTo>
                  <a:lnTo>
                    <a:pt x="2408" y="2693"/>
                  </a:lnTo>
                  <a:lnTo>
                    <a:pt x="1853" y="2384"/>
                  </a:lnTo>
                  <a:cubicBezTo>
                    <a:pt x="1806" y="2369"/>
                    <a:pt x="1760" y="2361"/>
                    <a:pt x="1714" y="2361"/>
                  </a:cubicBezTo>
                  <a:cubicBezTo>
                    <a:pt x="1668" y="2361"/>
                    <a:pt x="1621" y="2369"/>
                    <a:pt x="1575" y="2384"/>
                  </a:cubicBezTo>
                  <a:lnTo>
                    <a:pt x="1050" y="2693"/>
                  </a:lnTo>
                  <a:lnTo>
                    <a:pt x="1143" y="2076"/>
                  </a:lnTo>
                  <a:cubicBezTo>
                    <a:pt x="1143" y="1983"/>
                    <a:pt x="1112" y="1891"/>
                    <a:pt x="1050" y="1829"/>
                  </a:cubicBezTo>
                  <a:lnTo>
                    <a:pt x="618" y="1397"/>
                  </a:lnTo>
                  <a:lnTo>
                    <a:pt x="1235" y="1304"/>
                  </a:lnTo>
                  <a:cubicBezTo>
                    <a:pt x="1328" y="1273"/>
                    <a:pt x="1390" y="1212"/>
                    <a:pt x="1451" y="1150"/>
                  </a:cubicBezTo>
                  <a:lnTo>
                    <a:pt x="1729" y="594"/>
                  </a:lnTo>
                  <a:close/>
                  <a:moveTo>
                    <a:pt x="1714" y="0"/>
                  </a:moveTo>
                  <a:cubicBezTo>
                    <a:pt x="1614" y="0"/>
                    <a:pt x="1513" y="54"/>
                    <a:pt x="1451" y="162"/>
                  </a:cubicBezTo>
                  <a:lnTo>
                    <a:pt x="1081" y="872"/>
                  </a:lnTo>
                  <a:lnTo>
                    <a:pt x="279" y="996"/>
                  </a:lnTo>
                  <a:cubicBezTo>
                    <a:pt x="186" y="1027"/>
                    <a:pt x="94" y="1088"/>
                    <a:pt x="63" y="1212"/>
                  </a:cubicBezTo>
                  <a:cubicBezTo>
                    <a:pt x="1" y="1304"/>
                    <a:pt x="32" y="1428"/>
                    <a:pt x="124" y="1489"/>
                  </a:cubicBezTo>
                  <a:lnTo>
                    <a:pt x="711" y="2076"/>
                  </a:lnTo>
                  <a:lnTo>
                    <a:pt x="587" y="2878"/>
                  </a:lnTo>
                  <a:cubicBezTo>
                    <a:pt x="538" y="3076"/>
                    <a:pt x="686" y="3214"/>
                    <a:pt x="858" y="3214"/>
                  </a:cubicBezTo>
                  <a:cubicBezTo>
                    <a:pt x="901" y="3214"/>
                    <a:pt x="945" y="3205"/>
                    <a:pt x="989" y="3187"/>
                  </a:cubicBezTo>
                  <a:lnTo>
                    <a:pt x="1729" y="2786"/>
                  </a:lnTo>
                  <a:lnTo>
                    <a:pt x="2439" y="3187"/>
                  </a:lnTo>
                  <a:cubicBezTo>
                    <a:pt x="2477" y="3200"/>
                    <a:pt x="2521" y="3207"/>
                    <a:pt x="2566" y="3207"/>
                  </a:cubicBezTo>
                  <a:cubicBezTo>
                    <a:pt x="2629" y="3207"/>
                    <a:pt x="2693" y="3192"/>
                    <a:pt x="2748" y="3156"/>
                  </a:cubicBezTo>
                  <a:cubicBezTo>
                    <a:pt x="2840" y="3094"/>
                    <a:pt x="2871" y="2971"/>
                    <a:pt x="2871" y="2878"/>
                  </a:cubicBezTo>
                  <a:lnTo>
                    <a:pt x="2717" y="2076"/>
                  </a:lnTo>
                  <a:lnTo>
                    <a:pt x="3303" y="1489"/>
                  </a:lnTo>
                  <a:cubicBezTo>
                    <a:pt x="3396" y="1428"/>
                    <a:pt x="3427" y="1304"/>
                    <a:pt x="3396" y="1212"/>
                  </a:cubicBezTo>
                  <a:cubicBezTo>
                    <a:pt x="3365" y="1088"/>
                    <a:pt x="3272" y="1027"/>
                    <a:pt x="3149" y="996"/>
                  </a:cubicBezTo>
                  <a:lnTo>
                    <a:pt x="2346" y="872"/>
                  </a:lnTo>
                  <a:lnTo>
                    <a:pt x="1976" y="162"/>
                  </a:lnTo>
                  <a:cubicBezTo>
                    <a:pt x="1914" y="54"/>
                    <a:pt x="1814" y="0"/>
                    <a:pt x="17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41" name="Google Shape;12541;p23"/>
            <p:cNvSpPr/>
            <p:nvPr/>
          </p:nvSpPr>
          <p:spPr>
            <a:xfrm>
              <a:off x="1741150" y="3014050"/>
              <a:ext cx="361900" cy="184475"/>
            </a:xfrm>
            <a:custGeom>
              <a:avLst/>
              <a:gdLst/>
              <a:ahLst/>
              <a:cxnLst/>
              <a:rect l="l" t="t" r="r" b="b"/>
              <a:pathLst>
                <a:path w="14476" h="7379" extrusionOk="0">
                  <a:moveTo>
                    <a:pt x="2652" y="1"/>
                  </a:moveTo>
                  <a:cubicBezTo>
                    <a:pt x="2643" y="1"/>
                    <a:pt x="2634" y="1"/>
                    <a:pt x="2624" y="2"/>
                  </a:cubicBezTo>
                  <a:lnTo>
                    <a:pt x="1297" y="2"/>
                  </a:lnTo>
                  <a:cubicBezTo>
                    <a:pt x="587" y="2"/>
                    <a:pt x="1" y="589"/>
                    <a:pt x="1" y="1298"/>
                  </a:cubicBezTo>
                  <a:lnTo>
                    <a:pt x="1" y="4693"/>
                  </a:lnTo>
                  <a:cubicBezTo>
                    <a:pt x="1" y="5403"/>
                    <a:pt x="587" y="5989"/>
                    <a:pt x="1297" y="5989"/>
                  </a:cubicBezTo>
                  <a:lnTo>
                    <a:pt x="2038" y="5989"/>
                  </a:lnTo>
                  <a:lnTo>
                    <a:pt x="3025" y="7286"/>
                  </a:lnTo>
                  <a:cubicBezTo>
                    <a:pt x="3056" y="7347"/>
                    <a:pt x="3118" y="7378"/>
                    <a:pt x="3183" y="7378"/>
                  </a:cubicBezTo>
                  <a:cubicBezTo>
                    <a:pt x="3249" y="7378"/>
                    <a:pt x="3318" y="7347"/>
                    <a:pt x="3365" y="7286"/>
                  </a:cubicBezTo>
                  <a:lnTo>
                    <a:pt x="4321" y="5989"/>
                  </a:lnTo>
                  <a:lnTo>
                    <a:pt x="13179" y="5989"/>
                  </a:lnTo>
                  <a:cubicBezTo>
                    <a:pt x="13889" y="5989"/>
                    <a:pt x="14475" y="5403"/>
                    <a:pt x="14475" y="4693"/>
                  </a:cubicBezTo>
                  <a:lnTo>
                    <a:pt x="14475" y="1298"/>
                  </a:lnTo>
                  <a:cubicBezTo>
                    <a:pt x="14475" y="606"/>
                    <a:pt x="13917" y="1"/>
                    <a:pt x="13230" y="1"/>
                  </a:cubicBezTo>
                  <a:cubicBezTo>
                    <a:pt x="13213" y="1"/>
                    <a:pt x="13196" y="2"/>
                    <a:pt x="13179" y="2"/>
                  </a:cubicBezTo>
                  <a:lnTo>
                    <a:pt x="3673" y="2"/>
                  </a:lnTo>
                  <a:cubicBezTo>
                    <a:pt x="3426" y="33"/>
                    <a:pt x="3426" y="373"/>
                    <a:pt x="3673" y="403"/>
                  </a:cubicBezTo>
                  <a:lnTo>
                    <a:pt x="13179" y="403"/>
                  </a:lnTo>
                  <a:cubicBezTo>
                    <a:pt x="13642" y="403"/>
                    <a:pt x="14043" y="805"/>
                    <a:pt x="14043" y="1298"/>
                  </a:cubicBezTo>
                  <a:lnTo>
                    <a:pt x="14043" y="4662"/>
                  </a:lnTo>
                  <a:cubicBezTo>
                    <a:pt x="14043" y="5156"/>
                    <a:pt x="13642" y="5557"/>
                    <a:pt x="13179" y="5557"/>
                  </a:cubicBezTo>
                  <a:lnTo>
                    <a:pt x="4229" y="5557"/>
                  </a:lnTo>
                  <a:cubicBezTo>
                    <a:pt x="4167" y="5557"/>
                    <a:pt x="4105" y="5588"/>
                    <a:pt x="4075" y="5650"/>
                  </a:cubicBezTo>
                  <a:lnTo>
                    <a:pt x="3180" y="6792"/>
                  </a:lnTo>
                  <a:lnTo>
                    <a:pt x="2315" y="5650"/>
                  </a:lnTo>
                  <a:cubicBezTo>
                    <a:pt x="2254" y="5588"/>
                    <a:pt x="2192" y="5557"/>
                    <a:pt x="2130" y="5557"/>
                  </a:cubicBezTo>
                  <a:lnTo>
                    <a:pt x="1297" y="5557"/>
                  </a:lnTo>
                  <a:cubicBezTo>
                    <a:pt x="834" y="5557"/>
                    <a:pt x="433" y="5156"/>
                    <a:pt x="433" y="4693"/>
                  </a:cubicBezTo>
                  <a:lnTo>
                    <a:pt x="433" y="1298"/>
                  </a:lnTo>
                  <a:cubicBezTo>
                    <a:pt x="433" y="805"/>
                    <a:pt x="834" y="403"/>
                    <a:pt x="1328" y="403"/>
                  </a:cubicBezTo>
                  <a:lnTo>
                    <a:pt x="2624" y="403"/>
                  </a:lnTo>
                  <a:cubicBezTo>
                    <a:pt x="2892" y="403"/>
                    <a:pt x="2901" y="1"/>
                    <a:pt x="265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42" name="Google Shape;12542;p23"/>
            <p:cNvSpPr/>
            <p:nvPr/>
          </p:nvSpPr>
          <p:spPr>
            <a:xfrm>
              <a:off x="1714150" y="3216250"/>
              <a:ext cx="196775" cy="159275"/>
            </a:xfrm>
            <a:custGeom>
              <a:avLst/>
              <a:gdLst/>
              <a:ahLst/>
              <a:cxnLst/>
              <a:rect l="l" t="t" r="r" b="b"/>
              <a:pathLst>
                <a:path w="7871" h="6371" extrusionOk="0">
                  <a:moveTo>
                    <a:pt x="4259" y="1669"/>
                  </a:moveTo>
                  <a:cubicBezTo>
                    <a:pt x="4467" y="1669"/>
                    <a:pt x="4677" y="1745"/>
                    <a:pt x="4846" y="1914"/>
                  </a:cubicBezTo>
                  <a:cubicBezTo>
                    <a:pt x="5401" y="2469"/>
                    <a:pt x="5031" y="3395"/>
                    <a:pt x="4260" y="3395"/>
                  </a:cubicBezTo>
                  <a:cubicBezTo>
                    <a:pt x="3766" y="3395"/>
                    <a:pt x="3395" y="2994"/>
                    <a:pt x="3395" y="2531"/>
                  </a:cubicBezTo>
                  <a:cubicBezTo>
                    <a:pt x="3395" y="2007"/>
                    <a:pt x="3821" y="1669"/>
                    <a:pt x="4259" y="1669"/>
                  </a:cubicBezTo>
                  <a:close/>
                  <a:moveTo>
                    <a:pt x="4260" y="463"/>
                  </a:moveTo>
                  <a:cubicBezTo>
                    <a:pt x="6605" y="463"/>
                    <a:pt x="7870" y="3241"/>
                    <a:pt x="6327" y="5031"/>
                  </a:cubicBezTo>
                  <a:cubicBezTo>
                    <a:pt x="6235" y="4629"/>
                    <a:pt x="6019" y="4259"/>
                    <a:pt x="5710" y="4012"/>
                  </a:cubicBezTo>
                  <a:cubicBezTo>
                    <a:pt x="5525" y="3827"/>
                    <a:pt x="5278" y="3673"/>
                    <a:pt x="5031" y="3580"/>
                  </a:cubicBezTo>
                  <a:cubicBezTo>
                    <a:pt x="6019" y="2808"/>
                    <a:pt x="5463" y="1265"/>
                    <a:pt x="4260" y="1265"/>
                  </a:cubicBezTo>
                  <a:cubicBezTo>
                    <a:pt x="3025" y="1265"/>
                    <a:pt x="2500" y="2808"/>
                    <a:pt x="3457" y="3580"/>
                  </a:cubicBezTo>
                  <a:cubicBezTo>
                    <a:pt x="2809" y="3827"/>
                    <a:pt x="2346" y="4352"/>
                    <a:pt x="2161" y="5031"/>
                  </a:cubicBezTo>
                  <a:cubicBezTo>
                    <a:pt x="618" y="3241"/>
                    <a:pt x="1883" y="463"/>
                    <a:pt x="4260" y="463"/>
                  </a:cubicBezTo>
                  <a:close/>
                  <a:moveTo>
                    <a:pt x="4248" y="3812"/>
                  </a:moveTo>
                  <a:cubicBezTo>
                    <a:pt x="5047" y="3812"/>
                    <a:pt x="5849" y="4321"/>
                    <a:pt x="5988" y="5339"/>
                  </a:cubicBezTo>
                  <a:cubicBezTo>
                    <a:pt x="5479" y="5740"/>
                    <a:pt x="4861" y="5941"/>
                    <a:pt x="4248" y="5941"/>
                  </a:cubicBezTo>
                  <a:cubicBezTo>
                    <a:pt x="3635" y="5941"/>
                    <a:pt x="3025" y="5740"/>
                    <a:pt x="2531" y="5339"/>
                  </a:cubicBezTo>
                  <a:cubicBezTo>
                    <a:pt x="2655" y="4321"/>
                    <a:pt x="3449" y="3812"/>
                    <a:pt x="4248" y="3812"/>
                  </a:cubicBezTo>
                  <a:close/>
                  <a:moveTo>
                    <a:pt x="4260" y="0"/>
                  </a:moveTo>
                  <a:cubicBezTo>
                    <a:pt x="1420" y="0"/>
                    <a:pt x="1" y="3426"/>
                    <a:pt x="2007" y="5432"/>
                  </a:cubicBezTo>
                  <a:cubicBezTo>
                    <a:pt x="2655" y="6081"/>
                    <a:pt x="3453" y="6371"/>
                    <a:pt x="4235" y="6371"/>
                  </a:cubicBezTo>
                  <a:cubicBezTo>
                    <a:pt x="5870" y="6371"/>
                    <a:pt x="7438" y="5100"/>
                    <a:pt x="7438" y="3179"/>
                  </a:cubicBezTo>
                  <a:cubicBezTo>
                    <a:pt x="7438" y="1420"/>
                    <a:pt x="6019" y="0"/>
                    <a:pt x="42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43" name="Google Shape;12543;p23"/>
            <p:cNvSpPr/>
            <p:nvPr/>
          </p:nvSpPr>
          <p:spPr>
            <a:xfrm>
              <a:off x="1916300" y="3223950"/>
              <a:ext cx="190600" cy="37075"/>
            </a:xfrm>
            <a:custGeom>
              <a:avLst/>
              <a:gdLst/>
              <a:ahLst/>
              <a:cxnLst/>
              <a:rect l="l" t="t" r="r" b="b"/>
              <a:pathLst>
                <a:path w="7624" h="1483" extrusionOk="0">
                  <a:moveTo>
                    <a:pt x="6728" y="433"/>
                  </a:moveTo>
                  <a:cubicBezTo>
                    <a:pt x="7099" y="464"/>
                    <a:pt x="7099" y="1019"/>
                    <a:pt x="6728" y="1050"/>
                  </a:cubicBezTo>
                  <a:lnTo>
                    <a:pt x="895" y="1050"/>
                  </a:lnTo>
                  <a:cubicBezTo>
                    <a:pt x="525" y="1019"/>
                    <a:pt x="525" y="464"/>
                    <a:pt x="895" y="433"/>
                  </a:cubicBezTo>
                  <a:close/>
                  <a:moveTo>
                    <a:pt x="895" y="1"/>
                  </a:moveTo>
                  <a:cubicBezTo>
                    <a:pt x="0" y="62"/>
                    <a:pt x="0" y="1420"/>
                    <a:pt x="895" y="1482"/>
                  </a:cubicBezTo>
                  <a:lnTo>
                    <a:pt x="6728" y="1482"/>
                  </a:lnTo>
                  <a:cubicBezTo>
                    <a:pt x="7623" y="1420"/>
                    <a:pt x="7623" y="62"/>
                    <a:pt x="67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44" name="Google Shape;12544;p23"/>
            <p:cNvSpPr/>
            <p:nvPr/>
          </p:nvSpPr>
          <p:spPr>
            <a:xfrm>
              <a:off x="1916300" y="3277975"/>
              <a:ext cx="191375" cy="36275"/>
            </a:xfrm>
            <a:custGeom>
              <a:avLst/>
              <a:gdLst/>
              <a:ahLst/>
              <a:cxnLst/>
              <a:rect l="l" t="t" r="r" b="b"/>
              <a:pathLst>
                <a:path w="7655" h="1451" extrusionOk="0">
                  <a:moveTo>
                    <a:pt x="926" y="0"/>
                  </a:moveTo>
                  <a:cubicBezTo>
                    <a:pt x="0" y="62"/>
                    <a:pt x="0" y="1389"/>
                    <a:pt x="926" y="1451"/>
                  </a:cubicBezTo>
                  <a:lnTo>
                    <a:pt x="6728" y="1451"/>
                  </a:lnTo>
                  <a:cubicBezTo>
                    <a:pt x="7654" y="1389"/>
                    <a:pt x="7654" y="62"/>
                    <a:pt x="6728" y="0"/>
                  </a:cubicBezTo>
                  <a:lnTo>
                    <a:pt x="6389" y="0"/>
                  </a:lnTo>
                  <a:cubicBezTo>
                    <a:pt x="6111" y="0"/>
                    <a:pt x="6111" y="401"/>
                    <a:pt x="6389" y="401"/>
                  </a:cubicBezTo>
                  <a:lnTo>
                    <a:pt x="6728" y="401"/>
                  </a:lnTo>
                  <a:cubicBezTo>
                    <a:pt x="7099" y="463"/>
                    <a:pt x="7099" y="988"/>
                    <a:pt x="6728" y="1049"/>
                  </a:cubicBezTo>
                  <a:lnTo>
                    <a:pt x="926" y="1049"/>
                  </a:lnTo>
                  <a:cubicBezTo>
                    <a:pt x="556" y="988"/>
                    <a:pt x="556" y="463"/>
                    <a:pt x="926" y="401"/>
                  </a:cubicBezTo>
                  <a:lnTo>
                    <a:pt x="5309" y="401"/>
                  </a:lnTo>
                  <a:cubicBezTo>
                    <a:pt x="5586" y="401"/>
                    <a:pt x="5586" y="0"/>
                    <a:pt x="5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45" name="Google Shape;12545;p23"/>
            <p:cNvSpPr/>
            <p:nvPr/>
          </p:nvSpPr>
          <p:spPr>
            <a:xfrm>
              <a:off x="1916300" y="3331975"/>
              <a:ext cx="191375" cy="37050"/>
            </a:xfrm>
            <a:custGeom>
              <a:avLst/>
              <a:gdLst/>
              <a:ahLst/>
              <a:cxnLst/>
              <a:rect l="l" t="t" r="r" b="b"/>
              <a:pathLst>
                <a:path w="7655" h="1482" extrusionOk="0">
                  <a:moveTo>
                    <a:pt x="926" y="0"/>
                  </a:moveTo>
                  <a:cubicBezTo>
                    <a:pt x="0" y="62"/>
                    <a:pt x="0" y="1389"/>
                    <a:pt x="926" y="1482"/>
                  </a:cubicBezTo>
                  <a:lnTo>
                    <a:pt x="1636" y="1482"/>
                  </a:lnTo>
                  <a:cubicBezTo>
                    <a:pt x="1914" y="1482"/>
                    <a:pt x="1914" y="1050"/>
                    <a:pt x="1636" y="1050"/>
                  </a:cubicBezTo>
                  <a:lnTo>
                    <a:pt x="926" y="1050"/>
                  </a:lnTo>
                  <a:cubicBezTo>
                    <a:pt x="556" y="1019"/>
                    <a:pt x="556" y="463"/>
                    <a:pt x="926" y="432"/>
                  </a:cubicBezTo>
                  <a:lnTo>
                    <a:pt x="6759" y="432"/>
                  </a:lnTo>
                  <a:cubicBezTo>
                    <a:pt x="7130" y="463"/>
                    <a:pt x="7130" y="1019"/>
                    <a:pt x="6759" y="1050"/>
                  </a:cubicBezTo>
                  <a:lnTo>
                    <a:pt x="2685" y="1050"/>
                  </a:lnTo>
                  <a:cubicBezTo>
                    <a:pt x="2408" y="1050"/>
                    <a:pt x="2408" y="1482"/>
                    <a:pt x="2685" y="1482"/>
                  </a:cubicBezTo>
                  <a:lnTo>
                    <a:pt x="6759" y="1482"/>
                  </a:lnTo>
                  <a:cubicBezTo>
                    <a:pt x="7654" y="1389"/>
                    <a:pt x="7654" y="62"/>
                    <a:pt x="67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546" name="Google Shape;12546;p23"/>
          <p:cNvGrpSpPr/>
          <p:nvPr/>
        </p:nvGrpSpPr>
        <p:grpSpPr>
          <a:xfrm>
            <a:off x="3964151" y="2882943"/>
            <a:ext cx="385025" cy="361725"/>
            <a:chOff x="959575" y="3014275"/>
            <a:chExt cx="385025" cy="361725"/>
          </a:xfrm>
        </p:grpSpPr>
        <p:sp>
          <p:nvSpPr>
            <p:cNvPr id="12547" name="Google Shape;12547;p23"/>
            <p:cNvSpPr/>
            <p:nvPr/>
          </p:nvSpPr>
          <p:spPr>
            <a:xfrm>
              <a:off x="1094600" y="3051775"/>
              <a:ext cx="250000" cy="324225"/>
            </a:xfrm>
            <a:custGeom>
              <a:avLst/>
              <a:gdLst/>
              <a:ahLst/>
              <a:cxnLst/>
              <a:rect l="l" t="t" r="r" b="b"/>
              <a:pathLst>
                <a:path w="10000" h="12969" extrusionOk="0">
                  <a:moveTo>
                    <a:pt x="9580" y="0"/>
                  </a:moveTo>
                  <a:cubicBezTo>
                    <a:pt x="9469" y="0"/>
                    <a:pt x="9363" y="95"/>
                    <a:pt x="9383" y="252"/>
                  </a:cubicBezTo>
                  <a:cubicBezTo>
                    <a:pt x="9475" y="499"/>
                    <a:pt x="9506" y="746"/>
                    <a:pt x="9506" y="1024"/>
                  </a:cubicBezTo>
                  <a:cubicBezTo>
                    <a:pt x="9475" y="2104"/>
                    <a:pt x="8611" y="2968"/>
                    <a:pt x="7531" y="3030"/>
                  </a:cubicBezTo>
                  <a:cubicBezTo>
                    <a:pt x="7484" y="3033"/>
                    <a:pt x="7438" y="3035"/>
                    <a:pt x="7392" y="3035"/>
                  </a:cubicBezTo>
                  <a:cubicBezTo>
                    <a:pt x="6982" y="3035"/>
                    <a:pt x="6602" y="2912"/>
                    <a:pt x="6296" y="2690"/>
                  </a:cubicBezTo>
                  <a:cubicBezTo>
                    <a:pt x="6025" y="2504"/>
                    <a:pt x="5707" y="2410"/>
                    <a:pt x="5388" y="2410"/>
                  </a:cubicBezTo>
                  <a:cubicBezTo>
                    <a:pt x="5127" y="2410"/>
                    <a:pt x="4866" y="2473"/>
                    <a:pt x="4630" y="2598"/>
                  </a:cubicBezTo>
                  <a:lnTo>
                    <a:pt x="710" y="4573"/>
                  </a:lnTo>
                  <a:cubicBezTo>
                    <a:pt x="278" y="4789"/>
                    <a:pt x="1" y="5221"/>
                    <a:pt x="1" y="5715"/>
                  </a:cubicBezTo>
                  <a:cubicBezTo>
                    <a:pt x="1" y="6209"/>
                    <a:pt x="278" y="6672"/>
                    <a:pt x="710" y="6888"/>
                  </a:cubicBezTo>
                  <a:lnTo>
                    <a:pt x="4630" y="8832"/>
                  </a:lnTo>
                  <a:cubicBezTo>
                    <a:pt x="4866" y="8957"/>
                    <a:pt x="5127" y="9019"/>
                    <a:pt x="5388" y="9019"/>
                  </a:cubicBezTo>
                  <a:cubicBezTo>
                    <a:pt x="5707" y="9019"/>
                    <a:pt x="6025" y="8926"/>
                    <a:pt x="6296" y="8739"/>
                  </a:cubicBezTo>
                  <a:cubicBezTo>
                    <a:pt x="6654" y="8503"/>
                    <a:pt x="7045" y="8396"/>
                    <a:pt x="7426" y="8396"/>
                  </a:cubicBezTo>
                  <a:cubicBezTo>
                    <a:pt x="8490" y="8396"/>
                    <a:pt x="9483" y="9232"/>
                    <a:pt x="9506" y="10437"/>
                  </a:cubicBezTo>
                  <a:cubicBezTo>
                    <a:pt x="9527" y="11691"/>
                    <a:pt x="8495" y="12549"/>
                    <a:pt x="7406" y="12549"/>
                  </a:cubicBezTo>
                  <a:cubicBezTo>
                    <a:pt x="6914" y="12549"/>
                    <a:pt x="6411" y="12374"/>
                    <a:pt x="5988" y="11980"/>
                  </a:cubicBezTo>
                  <a:cubicBezTo>
                    <a:pt x="5617" y="11610"/>
                    <a:pt x="5401" y="11116"/>
                    <a:pt x="5371" y="10591"/>
                  </a:cubicBezTo>
                  <a:cubicBezTo>
                    <a:pt x="5340" y="10005"/>
                    <a:pt x="4969" y="9480"/>
                    <a:pt x="4476" y="9233"/>
                  </a:cubicBezTo>
                  <a:lnTo>
                    <a:pt x="4043" y="9017"/>
                  </a:lnTo>
                  <a:cubicBezTo>
                    <a:pt x="4009" y="9000"/>
                    <a:pt x="3976" y="8992"/>
                    <a:pt x="3945" y="8992"/>
                  </a:cubicBezTo>
                  <a:cubicBezTo>
                    <a:pt x="3753" y="8992"/>
                    <a:pt x="3646" y="9285"/>
                    <a:pt x="3858" y="9418"/>
                  </a:cubicBezTo>
                  <a:lnTo>
                    <a:pt x="4290" y="9604"/>
                  </a:lnTo>
                  <a:cubicBezTo>
                    <a:pt x="4661" y="9789"/>
                    <a:pt x="4908" y="10190"/>
                    <a:pt x="4938" y="10622"/>
                  </a:cubicBezTo>
                  <a:cubicBezTo>
                    <a:pt x="5000" y="11918"/>
                    <a:pt x="6111" y="12967"/>
                    <a:pt x="7438" y="12967"/>
                  </a:cubicBezTo>
                  <a:cubicBezTo>
                    <a:pt x="7457" y="12968"/>
                    <a:pt x="7476" y="12968"/>
                    <a:pt x="7495" y="12968"/>
                  </a:cubicBezTo>
                  <a:cubicBezTo>
                    <a:pt x="8828" y="12968"/>
                    <a:pt x="9939" y="11899"/>
                    <a:pt x="9969" y="10529"/>
                  </a:cubicBezTo>
                  <a:cubicBezTo>
                    <a:pt x="10000" y="9141"/>
                    <a:pt x="8920" y="7999"/>
                    <a:pt x="7531" y="7968"/>
                  </a:cubicBezTo>
                  <a:cubicBezTo>
                    <a:pt x="7487" y="7965"/>
                    <a:pt x="7443" y="7964"/>
                    <a:pt x="7399" y="7964"/>
                  </a:cubicBezTo>
                  <a:cubicBezTo>
                    <a:pt x="6919" y="7964"/>
                    <a:pt x="6445" y="8117"/>
                    <a:pt x="6049" y="8400"/>
                  </a:cubicBezTo>
                  <a:cubicBezTo>
                    <a:pt x="5843" y="8520"/>
                    <a:pt x="5608" y="8583"/>
                    <a:pt x="5371" y="8583"/>
                  </a:cubicBezTo>
                  <a:cubicBezTo>
                    <a:pt x="5182" y="8583"/>
                    <a:pt x="4993" y="8544"/>
                    <a:pt x="4815" y="8462"/>
                  </a:cubicBezTo>
                  <a:lnTo>
                    <a:pt x="896" y="6486"/>
                  </a:lnTo>
                  <a:cubicBezTo>
                    <a:pt x="587" y="6332"/>
                    <a:pt x="433" y="6054"/>
                    <a:pt x="433" y="5715"/>
                  </a:cubicBezTo>
                  <a:cubicBezTo>
                    <a:pt x="402" y="5375"/>
                    <a:pt x="587" y="5098"/>
                    <a:pt x="896" y="4943"/>
                  </a:cubicBezTo>
                  <a:lnTo>
                    <a:pt x="4815" y="2968"/>
                  </a:lnTo>
                  <a:cubicBezTo>
                    <a:pt x="4993" y="2886"/>
                    <a:pt x="5182" y="2847"/>
                    <a:pt x="5371" y="2847"/>
                  </a:cubicBezTo>
                  <a:cubicBezTo>
                    <a:pt x="5608" y="2847"/>
                    <a:pt x="5843" y="2910"/>
                    <a:pt x="6049" y="3030"/>
                  </a:cubicBezTo>
                  <a:cubicBezTo>
                    <a:pt x="6490" y="3329"/>
                    <a:pt x="6969" y="3465"/>
                    <a:pt x="7435" y="3465"/>
                  </a:cubicBezTo>
                  <a:cubicBezTo>
                    <a:pt x="8697" y="3465"/>
                    <a:pt x="9862" y="2467"/>
                    <a:pt x="9907" y="1024"/>
                  </a:cubicBezTo>
                  <a:cubicBezTo>
                    <a:pt x="9907" y="715"/>
                    <a:pt x="9876" y="376"/>
                    <a:pt x="9753" y="98"/>
                  </a:cubicBezTo>
                  <a:cubicBezTo>
                    <a:pt x="9708" y="31"/>
                    <a:pt x="9643" y="0"/>
                    <a:pt x="95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48" name="Google Shape;12548;p23"/>
            <p:cNvSpPr/>
            <p:nvPr/>
          </p:nvSpPr>
          <p:spPr>
            <a:xfrm>
              <a:off x="959575" y="3014275"/>
              <a:ext cx="365400" cy="260450"/>
            </a:xfrm>
            <a:custGeom>
              <a:avLst/>
              <a:gdLst/>
              <a:ahLst/>
              <a:cxnLst/>
              <a:rect l="l" t="t" r="r" b="b"/>
              <a:pathLst>
                <a:path w="14616" h="10418" extrusionOk="0">
                  <a:moveTo>
                    <a:pt x="12828" y="0"/>
                  </a:moveTo>
                  <a:cubicBezTo>
                    <a:pt x="11585" y="0"/>
                    <a:pt x="10403" y="942"/>
                    <a:pt x="10339" y="2370"/>
                  </a:cubicBezTo>
                  <a:cubicBezTo>
                    <a:pt x="10309" y="2771"/>
                    <a:pt x="10062" y="3172"/>
                    <a:pt x="9660" y="3357"/>
                  </a:cubicBezTo>
                  <a:lnTo>
                    <a:pt x="5926" y="5209"/>
                  </a:lnTo>
                  <a:cubicBezTo>
                    <a:pt x="5759" y="5306"/>
                    <a:pt x="5574" y="5353"/>
                    <a:pt x="5387" y="5353"/>
                  </a:cubicBezTo>
                  <a:cubicBezTo>
                    <a:pt x="5158" y="5353"/>
                    <a:pt x="4926" y="5283"/>
                    <a:pt x="4723" y="5147"/>
                  </a:cubicBezTo>
                  <a:cubicBezTo>
                    <a:pt x="4301" y="4870"/>
                    <a:pt x="3817" y="4734"/>
                    <a:pt x="3336" y="4734"/>
                  </a:cubicBezTo>
                  <a:cubicBezTo>
                    <a:pt x="2691" y="4734"/>
                    <a:pt x="2052" y="4979"/>
                    <a:pt x="1575" y="5456"/>
                  </a:cubicBezTo>
                  <a:cubicBezTo>
                    <a:pt x="1" y="7030"/>
                    <a:pt x="1112" y="9746"/>
                    <a:pt x="3334" y="9746"/>
                  </a:cubicBezTo>
                  <a:cubicBezTo>
                    <a:pt x="3828" y="9715"/>
                    <a:pt x="4291" y="9591"/>
                    <a:pt x="4692" y="9314"/>
                  </a:cubicBezTo>
                  <a:cubicBezTo>
                    <a:pt x="4903" y="9172"/>
                    <a:pt x="5145" y="9102"/>
                    <a:pt x="5383" y="9102"/>
                  </a:cubicBezTo>
                  <a:cubicBezTo>
                    <a:pt x="5561" y="9102"/>
                    <a:pt x="5737" y="9142"/>
                    <a:pt x="5895" y="9221"/>
                  </a:cubicBezTo>
                  <a:lnTo>
                    <a:pt x="8210" y="10394"/>
                  </a:lnTo>
                  <a:cubicBezTo>
                    <a:pt x="8246" y="10410"/>
                    <a:pt x="8281" y="10417"/>
                    <a:pt x="8313" y="10417"/>
                  </a:cubicBezTo>
                  <a:cubicBezTo>
                    <a:pt x="8528" y="10417"/>
                    <a:pt x="8637" y="10100"/>
                    <a:pt x="8395" y="9993"/>
                  </a:cubicBezTo>
                  <a:lnTo>
                    <a:pt x="8395" y="9993"/>
                  </a:lnTo>
                  <a:lnTo>
                    <a:pt x="8426" y="10023"/>
                  </a:lnTo>
                  <a:lnTo>
                    <a:pt x="6111" y="8851"/>
                  </a:lnTo>
                  <a:cubicBezTo>
                    <a:pt x="5884" y="8743"/>
                    <a:pt x="5639" y="8689"/>
                    <a:pt x="5394" y="8689"/>
                  </a:cubicBezTo>
                  <a:cubicBezTo>
                    <a:pt x="5074" y="8689"/>
                    <a:pt x="4755" y="8782"/>
                    <a:pt x="4476" y="8974"/>
                  </a:cubicBezTo>
                  <a:cubicBezTo>
                    <a:pt x="4136" y="9190"/>
                    <a:pt x="3735" y="9283"/>
                    <a:pt x="3334" y="9314"/>
                  </a:cubicBezTo>
                  <a:cubicBezTo>
                    <a:pt x="2161" y="9283"/>
                    <a:pt x="1235" y="8326"/>
                    <a:pt x="1266" y="7184"/>
                  </a:cubicBezTo>
                  <a:cubicBezTo>
                    <a:pt x="1266" y="6629"/>
                    <a:pt x="1482" y="6135"/>
                    <a:pt x="1883" y="5764"/>
                  </a:cubicBezTo>
                  <a:cubicBezTo>
                    <a:pt x="2254" y="5394"/>
                    <a:pt x="2778" y="5178"/>
                    <a:pt x="3303" y="5178"/>
                  </a:cubicBezTo>
                  <a:cubicBezTo>
                    <a:pt x="3343" y="5175"/>
                    <a:pt x="3384" y="5173"/>
                    <a:pt x="3425" y="5173"/>
                  </a:cubicBezTo>
                  <a:cubicBezTo>
                    <a:pt x="3791" y="5173"/>
                    <a:pt x="4171" y="5296"/>
                    <a:pt x="4476" y="5518"/>
                  </a:cubicBezTo>
                  <a:cubicBezTo>
                    <a:pt x="4750" y="5689"/>
                    <a:pt x="5062" y="5775"/>
                    <a:pt x="5376" y="5775"/>
                  </a:cubicBezTo>
                  <a:cubicBezTo>
                    <a:pt x="5627" y="5775"/>
                    <a:pt x="5878" y="5720"/>
                    <a:pt x="6111" y="5610"/>
                  </a:cubicBezTo>
                  <a:lnTo>
                    <a:pt x="9846" y="3728"/>
                  </a:lnTo>
                  <a:cubicBezTo>
                    <a:pt x="10370" y="3481"/>
                    <a:pt x="10710" y="2956"/>
                    <a:pt x="10741" y="2370"/>
                  </a:cubicBezTo>
                  <a:cubicBezTo>
                    <a:pt x="10802" y="1289"/>
                    <a:pt x="11667" y="456"/>
                    <a:pt x="12747" y="425"/>
                  </a:cubicBezTo>
                  <a:cubicBezTo>
                    <a:pt x="12785" y="423"/>
                    <a:pt x="12822" y="422"/>
                    <a:pt x="12860" y="422"/>
                  </a:cubicBezTo>
                  <a:cubicBezTo>
                    <a:pt x="13342" y="422"/>
                    <a:pt x="13794" y="604"/>
                    <a:pt x="14166" y="919"/>
                  </a:cubicBezTo>
                  <a:cubicBezTo>
                    <a:pt x="14211" y="957"/>
                    <a:pt x="14257" y="973"/>
                    <a:pt x="14302" y="973"/>
                  </a:cubicBezTo>
                  <a:cubicBezTo>
                    <a:pt x="14475" y="973"/>
                    <a:pt x="14616" y="733"/>
                    <a:pt x="14444" y="611"/>
                  </a:cubicBezTo>
                  <a:cubicBezTo>
                    <a:pt x="13957" y="190"/>
                    <a:pt x="13386" y="0"/>
                    <a:pt x="128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49" name="Google Shape;12549;p23"/>
            <p:cNvSpPr/>
            <p:nvPr/>
          </p:nvSpPr>
          <p:spPr>
            <a:xfrm>
              <a:off x="1229625" y="3038775"/>
              <a:ext cx="87975" cy="75250"/>
            </a:xfrm>
            <a:custGeom>
              <a:avLst/>
              <a:gdLst/>
              <a:ahLst/>
              <a:cxnLst/>
              <a:rect l="l" t="t" r="r" b="b"/>
              <a:pathLst>
                <a:path w="3519" h="3010" extrusionOk="0">
                  <a:moveTo>
                    <a:pt x="2003" y="405"/>
                  </a:moveTo>
                  <a:cubicBezTo>
                    <a:pt x="2557" y="405"/>
                    <a:pt x="3087" y="839"/>
                    <a:pt x="3087" y="1482"/>
                  </a:cubicBezTo>
                  <a:cubicBezTo>
                    <a:pt x="3087" y="2099"/>
                    <a:pt x="2624" y="2562"/>
                    <a:pt x="2006" y="2562"/>
                  </a:cubicBezTo>
                  <a:cubicBezTo>
                    <a:pt x="1994" y="2563"/>
                    <a:pt x="1982" y="2563"/>
                    <a:pt x="1970" y="2563"/>
                  </a:cubicBezTo>
                  <a:cubicBezTo>
                    <a:pt x="1037" y="2563"/>
                    <a:pt x="565" y="1412"/>
                    <a:pt x="1235" y="742"/>
                  </a:cubicBezTo>
                  <a:cubicBezTo>
                    <a:pt x="1458" y="509"/>
                    <a:pt x="1733" y="405"/>
                    <a:pt x="2003" y="405"/>
                  </a:cubicBezTo>
                  <a:close/>
                  <a:moveTo>
                    <a:pt x="2006" y="1"/>
                  </a:moveTo>
                  <a:cubicBezTo>
                    <a:pt x="679" y="1"/>
                    <a:pt x="0" y="1606"/>
                    <a:pt x="957" y="2562"/>
                  </a:cubicBezTo>
                  <a:cubicBezTo>
                    <a:pt x="1266" y="2871"/>
                    <a:pt x="1643" y="3010"/>
                    <a:pt x="2011" y="3010"/>
                  </a:cubicBezTo>
                  <a:cubicBezTo>
                    <a:pt x="2783" y="3010"/>
                    <a:pt x="3519" y="2402"/>
                    <a:pt x="3519" y="1482"/>
                  </a:cubicBezTo>
                  <a:cubicBezTo>
                    <a:pt x="3519" y="649"/>
                    <a:pt x="2840" y="1"/>
                    <a:pt x="2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50" name="Google Shape;12550;p23"/>
            <p:cNvSpPr/>
            <p:nvPr/>
          </p:nvSpPr>
          <p:spPr>
            <a:xfrm>
              <a:off x="1005100" y="3156500"/>
              <a:ext cx="85650" cy="75650"/>
            </a:xfrm>
            <a:custGeom>
              <a:avLst/>
              <a:gdLst/>
              <a:ahLst/>
              <a:cxnLst/>
              <a:rect l="l" t="t" r="r" b="b"/>
              <a:pathLst>
                <a:path w="3426" h="3026" extrusionOk="0">
                  <a:moveTo>
                    <a:pt x="1509" y="0"/>
                  </a:moveTo>
                  <a:cubicBezTo>
                    <a:pt x="1235" y="0"/>
                    <a:pt x="951" y="80"/>
                    <a:pt x="680" y="261"/>
                  </a:cubicBezTo>
                  <a:cubicBezTo>
                    <a:pt x="587" y="353"/>
                    <a:pt x="556" y="477"/>
                    <a:pt x="618" y="569"/>
                  </a:cubicBezTo>
                  <a:cubicBezTo>
                    <a:pt x="678" y="629"/>
                    <a:pt x="750" y="663"/>
                    <a:pt x="819" y="663"/>
                  </a:cubicBezTo>
                  <a:cubicBezTo>
                    <a:pt x="857" y="663"/>
                    <a:pt x="894" y="653"/>
                    <a:pt x="926" y="631"/>
                  </a:cubicBezTo>
                  <a:cubicBezTo>
                    <a:pt x="1080" y="529"/>
                    <a:pt x="1233" y="469"/>
                    <a:pt x="1404" y="469"/>
                  </a:cubicBezTo>
                  <a:cubicBezTo>
                    <a:pt x="1440" y="469"/>
                    <a:pt x="1476" y="471"/>
                    <a:pt x="1513" y="477"/>
                  </a:cubicBezTo>
                  <a:cubicBezTo>
                    <a:pt x="1525" y="476"/>
                    <a:pt x="1537" y="476"/>
                    <a:pt x="1550" y="476"/>
                  </a:cubicBezTo>
                  <a:cubicBezTo>
                    <a:pt x="2482" y="476"/>
                    <a:pt x="2955" y="1627"/>
                    <a:pt x="2284" y="2297"/>
                  </a:cubicBezTo>
                  <a:cubicBezTo>
                    <a:pt x="2062" y="2530"/>
                    <a:pt x="1786" y="2634"/>
                    <a:pt x="1516" y="2634"/>
                  </a:cubicBezTo>
                  <a:cubicBezTo>
                    <a:pt x="962" y="2634"/>
                    <a:pt x="433" y="2200"/>
                    <a:pt x="433" y="1557"/>
                  </a:cubicBezTo>
                  <a:cubicBezTo>
                    <a:pt x="433" y="1495"/>
                    <a:pt x="433" y="1433"/>
                    <a:pt x="433" y="1372"/>
                  </a:cubicBezTo>
                  <a:cubicBezTo>
                    <a:pt x="433" y="1279"/>
                    <a:pt x="371" y="1156"/>
                    <a:pt x="247" y="1156"/>
                  </a:cubicBezTo>
                  <a:lnTo>
                    <a:pt x="247" y="1125"/>
                  </a:lnTo>
                  <a:cubicBezTo>
                    <a:pt x="155" y="1125"/>
                    <a:pt x="31" y="1186"/>
                    <a:pt x="31" y="1310"/>
                  </a:cubicBezTo>
                  <a:cubicBezTo>
                    <a:pt x="1" y="1372"/>
                    <a:pt x="1" y="1464"/>
                    <a:pt x="31" y="1526"/>
                  </a:cubicBezTo>
                  <a:cubicBezTo>
                    <a:pt x="31" y="2470"/>
                    <a:pt x="776" y="3026"/>
                    <a:pt x="1531" y="3026"/>
                  </a:cubicBezTo>
                  <a:cubicBezTo>
                    <a:pt x="2035" y="3026"/>
                    <a:pt x="2544" y="2779"/>
                    <a:pt x="2840" y="2236"/>
                  </a:cubicBezTo>
                  <a:cubicBezTo>
                    <a:pt x="3426" y="1137"/>
                    <a:pt x="2544" y="0"/>
                    <a:pt x="15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51" name="Google Shape;12551;p23"/>
            <p:cNvSpPr/>
            <p:nvPr/>
          </p:nvSpPr>
          <p:spPr>
            <a:xfrm>
              <a:off x="1242225" y="3276000"/>
              <a:ext cx="88500" cy="75275"/>
            </a:xfrm>
            <a:custGeom>
              <a:avLst/>
              <a:gdLst/>
              <a:ahLst/>
              <a:cxnLst/>
              <a:rect l="l" t="t" r="r" b="b"/>
              <a:pathLst>
                <a:path w="3540" h="3011" extrusionOk="0">
                  <a:moveTo>
                    <a:pt x="1502" y="418"/>
                  </a:moveTo>
                  <a:cubicBezTo>
                    <a:pt x="2490" y="418"/>
                    <a:pt x="2953" y="1591"/>
                    <a:pt x="2274" y="2270"/>
                  </a:cubicBezTo>
                  <a:cubicBezTo>
                    <a:pt x="2053" y="2492"/>
                    <a:pt x="1779" y="2592"/>
                    <a:pt x="1510" y="2592"/>
                  </a:cubicBezTo>
                  <a:cubicBezTo>
                    <a:pt x="955" y="2592"/>
                    <a:pt x="422" y="2164"/>
                    <a:pt x="422" y="1499"/>
                  </a:cubicBezTo>
                  <a:cubicBezTo>
                    <a:pt x="422" y="912"/>
                    <a:pt x="916" y="418"/>
                    <a:pt x="1502" y="418"/>
                  </a:cubicBezTo>
                  <a:close/>
                  <a:moveTo>
                    <a:pt x="1518" y="1"/>
                  </a:moveTo>
                  <a:cubicBezTo>
                    <a:pt x="740" y="1"/>
                    <a:pt x="0" y="602"/>
                    <a:pt x="21" y="1499"/>
                  </a:cubicBezTo>
                  <a:cubicBezTo>
                    <a:pt x="21" y="2332"/>
                    <a:pt x="669" y="3011"/>
                    <a:pt x="1502" y="3011"/>
                  </a:cubicBezTo>
                  <a:cubicBezTo>
                    <a:pt x="2860" y="3011"/>
                    <a:pt x="3539" y="1375"/>
                    <a:pt x="2583" y="449"/>
                  </a:cubicBezTo>
                  <a:cubicBezTo>
                    <a:pt x="2272" y="139"/>
                    <a:pt x="1891" y="1"/>
                    <a:pt x="15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552" name="Google Shape;12552;p23"/>
          <p:cNvGrpSpPr/>
          <p:nvPr/>
        </p:nvGrpSpPr>
        <p:grpSpPr>
          <a:xfrm>
            <a:off x="4764094" y="2882643"/>
            <a:ext cx="362650" cy="362325"/>
            <a:chOff x="7730675" y="2463925"/>
            <a:chExt cx="362650" cy="362325"/>
          </a:xfrm>
        </p:grpSpPr>
        <p:sp>
          <p:nvSpPr>
            <p:cNvPr id="12553" name="Google Shape;12553;p23"/>
            <p:cNvSpPr/>
            <p:nvPr/>
          </p:nvSpPr>
          <p:spPr>
            <a:xfrm>
              <a:off x="7730675" y="2463925"/>
              <a:ext cx="361875" cy="362075"/>
            </a:xfrm>
            <a:custGeom>
              <a:avLst/>
              <a:gdLst/>
              <a:ahLst/>
              <a:cxnLst/>
              <a:rect l="l" t="t" r="r" b="b"/>
              <a:pathLst>
                <a:path w="14475" h="14483" extrusionOk="0">
                  <a:moveTo>
                    <a:pt x="10463" y="7533"/>
                  </a:moveTo>
                  <a:lnTo>
                    <a:pt x="10463" y="8922"/>
                  </a:lnTo>
                  <a:lnTo>
                    <a:pt x="9722" y="8922"/>
                  </a:lnTo>
                  <a:cubicBezTo>
                    <a:pt x="9352" y="8922"/>
                    <a:pt x="9043" y="8613"/>
                    <a:pt x="9043" y="8243"/>
                  </a:cubicBezTo>
                  <a:lnTo>
                    <a:pt x="9074" y="8243"/>
                  </a:lnTo>
                  <a:cubicBezTo>
                    <a:pt x="9043" y="7842"/>
                    <a:pt x="9352" y="7533"/>
                    <a:pt x="9753" y="7533"/>
                  </a:cubicBezTo>
                  <a:close/>
                  <a:moveTo>
                    <a:pt x="3851" y="2718"/>
                  </a:moveTo>
                  <a:cubicBezTo>
                    <a:pt x="4659" y="2718"/>
                    <a:pt x="5309" y="3385"/>
                    <a:pt x="5309" y="4200"/>
                  </a:cubicBezTo>
                  <a:cubicBezTo>
                    <a:pt x="5309" y="5558"/>
                    <a:pt x="6358" y="6669"/>
                    <a:pt x="7716" y="6731"/>
                  </a:cubicBezTo>
                  <a:cubicBezTo>
                    <a:pt x="7747" y="8089"/>
                    <a:pt x="6636" y="9230"/>
                    <a:pt x="5247" y="9261"/>
                  </a:cubicBezTo>
                  <a:lnTo>
                    <a:pt x="4753" y="9261"/>
                  </a:lnTo>
                  <a:cubicBezTo>
                    <a:pt x="3395" y="9261"/>
                    <a:pt x="2284" y="8150"/>
                    <a:pt x="2284" y="6792"/>
                  </a:cubicBezTo>
                  <a:lnTo>
                    <a:pt x="2284" y="4262"/>
                  </a:lnTo>
                  <a:cubicBezTo>
                    <a:pt x="2284" y="3398"/>
                    <a:pt x="2963" y="2719"/>
                    <a:pt x="3796" y="2719"/>
                  </a:cubicBezTo>
                  <a:cubicBezTo>
                    <a:pt x="3815" y="2718"/>
                    <a:pt x="3833" y="2718"/>
                    <a:pt x="3851" y="2718"/>
                  </a:cubicBezTo>
                  <a:close/>
                  <a:moveTo>
                    <a:pt x="13117" y="6329"/>
                  </a:moveTo>
                  <a:lnTo>
                    <a:pt x="13117" y="10064"/>
                  </a:lnTo>
                  <a:lnTo>
                    <a:pt x="10895" y="8953"/>
                  </a:lnTo>
                  <a:lnTo>
                    <a:pt x="10895" y="7410"/>
                  </a:lnTo>
                  <a:lnTo>
                    <a:pt x="13117" y="6329"/>
                  </a:lnTo>
                  <a:close/>
                  <a:moveTo>
                    <a:pt x="10463" y="9323"/>
                  </a:moveTo>
                  <a:lnTo>
                    <a:pt x="10463" y="10249"/>
                  </a:lnTo>
                  <a:cubicBezTo>
                    <a:pt x="10339" y="10218"/>
                    <a:pt x="10216" y="10187"/>
                    <a:pt x="10123" y="10187"/>
                  </a:cubicBezTo>
                  <a:lnTo>
                    <a:pt x="10123" y="10218"/>
                  </a:lnTo>
                  <a:lnTo>
                    <a:pt x="9938" y="10218"/>
                  </a:lnTo>
                  <a:lnTo>
                    <a:pt x="9938" y="9323"/>
                  </a:lnTo>
                  <a:close/>
                  <a:moveTo>
                    <a:pt x="5833" y="9632"/>
                  </a:moveTo>
                  <a:lnTo>
                    <a:pt x="5833" y="10990"/>
                  </a:lnTo>
                  <a:cubicBezTo>
                    <a:pt x="5833" y="11453"/>
                    <a:pt x="5463" y="11823"/>
                    <a:pt x="5000" y="11823"/>
                  </a:cubicBezTo>
                  <a:cubicBezTo>
                    <a:pt x="4568" y="11823"/>
                    <a:pt x="4198" y="11453"/>
                    <a:pt x="4167" y="10990"/>
                  </a:cubicBezTo>
                  <a:lnTo>
                    <a:pt x="4167" y="9632"/>
                  </a:lnTo>
                  <a:cubicBezTo>
                    <a:pt x="4383" y="9663"/>
                    <a:pt x="4568" y="9693"/>
                    <a:pt x="4753" y="9693"/>
                  </a:cubicBezTo>
                  <a:cubicBezTo>
                    <a:pt x="5124" y="9693"/>
                    <a:pt x="5463" y="9693"/>
                    <a:pt x="5833" y="9632"/>
                  </a:cubicBezTo>
                  <a:close/>
                  <a:moveTo>
                    <a:pt x="10108" y="10612"/>
                  </a:moveTo>
                  <a:cubicBezTo>
                    <a:pt x="10470" y="10612"/>
                    <a:pt x="10833" y="10851"/>
                    <a:pt x="10833" y="11329"/>
                  </a:cubicBezTo>
                  <a:lnTo>
                    <a:pt x="10833" y="12656"/>
                  </a:lnTo>
                  <a:lnTo>
                    <a:pt x="9382" y="12656"/>
                  </a:lnTo>
                  <a:lnTo>
                    <a:pt x="9382" y="11329"/>
                  </a:lnTo>
                  <a:cubicBezTo>
                    <a:pt x="9382" y="10851"/>
                    <a:pt x="9745" y="10612"/>
                    <a:pt x="10108" y="10612"/>
                  </a:cubicBezTo>
                  <a:close/>
                  <a:moveTo>
                    <a:pt x="7284" y="10681"/>
                  </a:moveTo>
                  <a:cubicBezTo>
                    <a:pt x="7932" y="10681"/>
                    <a:pt x="8549" y="10959"/>
                    <a:pt x="8981" y="11453"/>
                  </a:cubicBezTo>
                  <a:lnTo>
                    <a:pt x="8981" y="14076"/>
                  </a:lnTo>
                  <a:lnTo>
                    <a:pt x="494" y="14076"/>
                  </a:lnTo>
                  <a:lnTo>
                    <a:pt x="494" y="12903"/>
                  </a:lnTo>
                  <a:cubicBezTo>
                    <a:pt x="494" y="11669"/>
                    <a:pt x="1482" y="10681"/>
                    <a:pt x="2747" y="10681"/>
                  </a:cubicBezTo>
                  <a:lnTo>
                    <a:pt x="3766" y="10681"/>
                  </a:lnTo>
                  <a:lnTo>
                    <a:pt x="3766" y="10990"/>
                  </a:lnTo>
                  <a:cubicBezTo>
                    <a:pt x="3812" y="11777"/>
                    <a:pt x="4414" y="12170"/>
                    <a:pt x="5016" y="12170"/>
                  </a:cubicBezTo>
                  <a:cubicBezTo>
                    <a:pt x="5617" y="12170"/>
                    <a:pt x="6219" y="11777"/>
                    <a:pt x="6265" y="10990"/>
                  </a:cubicBezTo>
                  <a:lnTo>
                    <a:pt x="6265" y="10681"/>
                  </a:lnTo>
                  <a:close/>
                  <a:moveTo>
                    <a:pt x="10833" y="13088"/>
                  </a:moveTo>
                  <a:lnTo>
                    <a:pt x="10833" y="14076"/>
                  </a:lnTo>
                  <a:lnTo>
                    <a:pt x="9382" y="14076"/>
                  </a:lnTo>
                  <a:lnTo>
                    <a:pt x="9382" y="13088"/>
                  </a:lnTo>
                  <a:close/>
                  <a:moveTo>
                    <a:pt x="5769" y="0"/>
                  </a:moveTo>
                  <a:cubicBezTo>
                    <a:pt x="4976" y="0"/>
                    <a:pt x="4165" y="276"/>
                    <a:pt x="3550" y="774"/>
                  </a:cubicBezTo>
                  <a:cubicBezTo>
                    <a:pt x="3217" y="608"/>
                    <a:pt x="2861" y="492"/>
                    <a:pt x="2501" y="492"/>
                  </a:cubicBezTo>
                  <a:cubicBezTo>
                    <a:pt x="2460" y="492"/>
                    <a:pt x="2418" y="493"/>
                    <a:pt x="2377" y="497"/>
                  </a:cubicBezTo>
                  <a:cubicBezTo>
                    <a:pt x="1050" y="497"/>
                    <a:pt x="0" y="1546"/>
                    <a:pt x="0" y="2873"/>
                  </a:cubicBezTo>
                  <a:lnTo>
                    <a:pt x="0" y="3583"/>
                  </a:lnTo>
                  <a:cubicBezTo>
                    <a:pt x="0" y="3722"/>
                    <a:pt x="108" y="3791"/>
                    <a:pt x="216" y="3791"/>
                  </a:cubicBezTo>
                  <a:cubicBezTo>
                    <a:pt x="325" y="3791"/>
                    <a:pt x="433" y="3722"/>
                    <a:pt x="433" y="3583"/>
                  </a:cubicBezTo>
                  <a:lnTo>
                    <a:pt x="433" y="2873"/>
                  </a:lnTo>
                  <a:cubicBezTo>
                    <a:pt x="410" y="1723"/>
                    <a:pt x="1364" y="898"/>
                    <a:pt x="2388" y="898"/>
                  </a:cubicBezTo>
                  <a:cubicBezTo>
                    <a:pt x="2738" y="898"/>
                    <a:pt x="3096" y="994"/>
                    <a:pt x="3426" y="1206"/>
                  </a:cubicBezTo>
                  <a:cubicBezTo>
                    <a:pt x="3468" y="1234"/>
                    <a:pt x="3516" y="1249"/>
                    <a:pt x="3561" y="1249"/>
                  </a:cubicBezTo>
                  <a:cubicBezTo>
                    <a:pt x="3617" y="1249"/>
                    <a:pt x="3670" y="1227"/>
                    <a:pt x="3704" y="1176"/>
                  </a:cubicBezTo>
                  <a:cubicBezTo>
                    <a:pt x="4264" y="699"/>
                    <a:pt x="4952" y="426"/>
                    <a:pt x="5674" y="426"/>
                  </a:cubicBezTo>
                  <a:cubicBezTo>
                    <a:pt x="5748" y="426"/>
                    <a:pt x="5821" y="429"/>
                    <a:pt x="5895" y="435"/>
                  </a:cubicBezTo>
                  <a:cubicBezTo>
                    <a:pt x="7901" y="435"/>
                    <a:pt x="9506" y="2071"/>
                    <a:pt x="9506" y="4077"/>
                  </a:cubicBezTo>
                  <a:lnTo>
                    <a:pt x="9506" y="7132"/>
                  </a:lnTo>
                  <a:cubicBezTo>
                    <a:pt x="8981" y="7224"/>
                    <a:pt x="8611" y="7687"/>
                    <a:pt x="8642" y="8243"/>
                  </a:cubicBezTo>
                  <a:cubicBezTo>
                    <a:pt x="8611" y="8768"/>
                    <a:pt x="8981" y="9200"/>
                    <a:pt x="9506" y="9323"/>
                  </a:cubicBezTo>
                  <a:lnTo>
                    <a:pt x="9506" y="10372"/>
                  </a:lnTo>
                  <a:cubicBezTo>
                    <a:pt x="9290" y="10496"/>
                    <a:pt x="9136" y="10712"/>
                    <a:pt x="9043" y="10928"/>
                  </a:cubicBezTo>
                  <a:cubicBezTo>
                    <a:pt x="8549" y="10496"/>
                    <a:pt x="7901" y="10249"/>
                    <a:pt x="7253" y="10249"/>
                  </a:cubicBezTo>
                  <a:lnTo>
                    <a:pt x="6235" y="10249"/>
                  </a:lnTo>
                  <a:lnTo>
                    <a:pt x="6235" y="9508"/>
                  </a:lnTo>
                  <a:cubicBezTo>
                    <a:pt x="7376" y="9076"/>
                    <a:pt x="8117" y="7996"/>
                    <a:pt x="8148" y="6792"/>
                  </a:cubicBezTo>
                  <a:cubicBezTo>
                    <a:pt x="8148" y="6453"/>
                    <a:pt x="8148" y="6299"/>
                    <a:pt x="7747" y="6299"/>
                  </a:cubicBezTo>
                  <a:cubicBezTo>
                    <a:pt x="7729" y="6299"/>
                    <a:pt x="7711" y="6299"/>
                    <a:pt x="7693" y="6299"/>
                  </a:cubicBezTo>
                  <a:cubicBezTo>
                    <a:pt x="6606" y="6299"/>
                    <a:pt x="5710" y="5386"/>
                    <a:pt x="5710" y="4293"/>
                  </a:cubicBezTo>
                  <a:cubicBezTo>
                    <a:pt x="5726" y="2996"/>
                    <a:pt x="4745" y="2340"/>
                    <a:pt x="3769" y="2340"/>
                  </a:cubicBezTo>
                  <a:cubicBezTo>
                    <a:pt x="2816" y="2340"/>
                    <a:pt x="1867" y="2966"/>
                    <a:pt x="1852" y="4231"/>
                  </a:cubicBezTo>
                  <a:lnTo>
                    <a:pt x="1852" y="6792"/>
                  </a:lnTo>
                  <a:cubicBezTo>
                    <a:pt x="1852" y="7996"/>
                    <a:pt x="2624" y="9045"/>
                    <a:pt x="3735" y="9477"/>
                  </a:cubicBezTo>
                  <a:lnTo>
                    <a:pt x="3735" y="10249"/>
                  </a:lnTo>
                  <a:lnTo>
                    <a:pt x="2747" y="10249"/>
                  </a:lnTo>
                  <a:cubicBezTo>
                    <a:pt x="1790" y="10249"/>
                    <a:pt x="895" y="10743"/>
                    <a:pt x="433" y="11576"/>
                  </a:cubicBezTo>
                  <a:lnTo>
                    <a:pt x="433" y="4632"/>
                  </a:lnTo>
                  <a:cubicBezTo>
                    <a:pt x="417" y="4493"/>
                    <a:pt x="309" y="4424"/>
                    <a:pt x="205" y="4424"/>
                  </a:cubicBezTo>
                  <a:cubicBezTo>
                    <a:pt x="101" y="4424"/>
                    <a:pt x="0" y="4493"/>
                    <a:pt x="0" y="4632"/>
                  </a:cubicBezTo>
                  <a:lnTo>
                    <a:pt x="0" y="14292"/>
                  </a:lnTo>
                  <a:cubicBezTo>
                    <a:pt x="0" y="14399"/>
                    <a:pt x="94" y="14483"/>
                    <a:pt x="199" y="14483"/>
                  </a:cubicBezTo>
                  <a:cubicBezTo>
                    <a:pt x="215" y="14483"/>
                    <a:pt x="231" y="14481"/>
                    <a:pt x="247" y="14477"/>
                  </a:cubicBezTo>
                  <a:lnTo>
                    <a:pt x="11018" y="14477"/>
                  </a:lnTo>
                  <a:cubicBezTo>
                    <a:pt x="11142" y="14477"/>
                    <a:pt x="11234" y="14384"/>
                    <a:pt x="11234" y="14292"/>
                  </a:cubicBezTo>
                  <a:lnTo>
                    <a:pt x="11234" y="11360"/>
                  </a:lnTo>
                  <a:cubicBezTo>
                    <a:pt x="11234" y="11020"/>
                    <a:pt x="11111" y="10712"/>
                    <a:pt x="10864" y="10496"/>
                  </a:cubicBezTo>
                  <a:lnTo>
                    <a:pt x="10864" y="9447"/>
                  </a:lnTo>
                  <a:lnTo>
                    <a:pt x="14166" y="11082"/>
                  </a:lnTo>
                  <a:cubicBezTo>
                    <a:pt x="14192" y="11095"/>
                    <a:pt x="14220" y="11102"/>
                    <a:pt x="14248" y="11102"/>
                  </a:cubicBezTo>
                  <a:cubicBezTo>
                    <a:pt x="14348" y="11102"/>
                    <a:pt x="14444" y="11018"/>
                    <a:pt x="14444" y="10897"/>
                  </a:cubicBezTo>
                  <a:lnTo>
                    <a:pt x="14444" y="10125"/>
                  </a:lnTo>
                  <a:cubicBezTo>
                    <a:pt x="14444" y="9987"/>
                    <a:pt x="14344" y="9917"/>
                    <a:pt x="14243" y="9917"/>
                  </a:cubicBezTo>
                  <a:cubicBezTo>
                    <a:pt x="14143" y="9917"/>
                    <a:pt x="14043" y="9987"/>
                    <a:pt x="14043" y="10125"/>
                  </a:cubicBezTo>
                  <a:lnTo>
                    <a:pt x="14043" y="10558"/>
                  </a:lnTo>
                  <a:lnTo>
                    <a:pt x="13549" y="10280"/>
                  </a:lnTo>
                  <a:lnTo>
                    <a:pt x="13549" y="6144"/>
                  </a:lnTo>
                  <a:lnTo>
                    <a:pt x="14073" y="5867"/>
                  </a:lnTo>
                  <a:lnTo>
                    <a:pt x="14073" y="9045"/>
                  </a:lnTo>
                  <a:cubicBezTo>
                    <a:pt x="14073" y="9169"/>
                    <a:pt x="14166" y="9261"/>
                    <a:pt x="14259" y="9261"/>
                  </a:cubicBezTo>
                  <a:lnTo>
                    <a:pt x="14290" y="9261"/>
                  </a:lnTo>
                  <a:cubicBezTo>
                    <a:pt x="14382" y="9261"/>
                    <a:pt x="14475" y="9169"/>
                    <a:pt x="14475" y="9045"/>
                  </a:cubicBezTo>
                  <a:lnTo>
                    <a:pt x="14475" y="5527"/>
                  </a:lnTo>
                  <a:cubicBezTo>
                    <a:pt x="14475" y="5406"/>
                    <a:pt x="14379" y="5323"/>
                    <a:pt x="14278" y="5323"/>
                  </a:cubicBezTo>
                  <a:cubicBezTo>
                    <a:pt x="14251" y="5323"/>
                    <a:pt x="14223" y="5329"/>
                    <a:pt x="14197" y="5342"/>
                  </a:cubicBezTo>
                  <a:lnTo>
                    <a:pt x="10617" y="7101"/>
                  </a:lnTo>
                  <a:lnTo>
                    <a:pt x="9938" y="7101"/>
                  </a:lnTo>
                  <a:lnTo>
                    <a:pt x="9938" y="4077"/>
                  </a:lnTo>
                  <a:cubicBezTo>
                    <a:pt x="9969" y="1824"/>
                    <a:pt x="8148" y="3"/>
                    <a:pt x="5895" y="3"/>
                  </a:cubicBezTo>
                  <a:cubicBezTo>
                    <a:pt x="5853" y="1"/>
                    <a:pt x="5811" y="0"/>
                    <a:pt x="57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54" name="Google Shape;12554;p23"/>
            <p:cNvSpPr/>
            <p:nvPr/>
          </p:nvSpPr>
          <p:spPr>
            <a:xfrm>
              <a:off x="8028500" y="2464175"/>
              <a:ext cx="64825" cy="62725"/>
            </a:xfrm>
            <a:custGeom>
              <a:avLst/>
              <a:gdLst/>
              <a:ahLst/>
              <a:cxnLst/>
              <a:rect l="l" t="t" r="r" b="b"/>
              <a:pathLst>
                <a:path w="2593" h="2509" extrusionOk="0">
                  <a:moveTo>
                    <a:pt x="1327" y="703"/>
                  </a:moveTo>
                  <a:lnTo>
                    <a:pt x="1451" y="980"/>
                  </a:lnTo>
                  <a:cubicBezTo>
                    <a:pt x="1482" y="1042"/>
                    <a:pt x="1543" y="1104"/>
                    <a:pt x="1605" y="1104"/>
                  </a:cubicBezTo>
                  <a:lnTo>
                    <a:pt x="1914" y="1166"/>
                  </a:lnTo>
                  <a:lnTo>
                    <a:pt x="1698" y="1382"/>
                  </a:lnTo>
                  <a:cubicBezTo>
                    <a:pt x="1636" y="1443"/>
                    <a:pt x="1636" y="1505"/>
                    <a:pt x="1636" y="1567"/>
                  </a:cubicBezTo>
                  <a:lnTo>
                    <a:pt x="1698" y="1875"/>
                  </a:lnTo>
                  <a:lnTo>
                    <a:pt x="1420" y="1752"/>
                  </a:lnTo>
                  <a:cubicBezTo>
                    <a:pt x="1389" y="1737"/>
                    <a:pt x="1358" y="1729"/>
                    <a:pt x="1327" y="1729"/>
                  </a:cubicBezTo>
                  <a:cubicBezTo>
                    <a:pt x="1296" y="1729"/>
                    <a:pt x="1265" y="1737"/>
                    <a:pt x="1235" y="1752"/>
                  </a:cubicBezTo>
                  <a:lnTo>
                    <a:pt x="957" y="1875"/>
                  </a:lnTo>
                  <a:lnTo>
                    <a:pt x="1019" y="1567"/>
                  </a:lnTo>
                  <a:cubicBezTo>
                    <a:pt x="1019" y="1505"/>
                    <a:pt x="1019" y="1443"/>
                    <a:pt x="957" y="1382"/>
                  </a:cubicBezTo>
                  <a:lnTo>
                    <a:pt x="741" y="1166"/>
                  </a:lnTo>
                  <a:lnTo>
                    <a:pt x="1049" y="1104"/>
                  </a:lnTo>
                  <a:cubicBezTo>
                    <a:pt x="1111" y="1104"/>
                    <a:pt x="1173" y="1042"/>
                    <a:pt x="1204" y="980"/>
                  </a:cubicBezTo>
                  <a:lnTo>
                    <a:pt x="1327" y="703"/>
                  </a:lnTo>
                  <a:close/>
                  <a:moveTo>
                    <a:pt x="1327" y="1"/>
                  </a:moveTo>
                  <a:cubicBezTo>
                    <a:pt x="1250" y="1"/>
                    <a:pt x="1173" y="39"/>
                    <a:pt x="1142" y="116"/>
                  </a:cubicBezTo>
                  <a:lnTo>
                    <a:pt x="864" y="703"/>
                  </a:lnTo>
                  <a:lnTo>
                    <a:pt x="247" y="795"/>
                  </a:lnTo>
                  <a:cubicBezTo>
                    <a:pt x="93" y="826"/>
                    <a:pt x="0" y="1011"/>
                    <a:pt x="124" y="1166"/>
                  </a:cubicBezTo>
                  <a:lnTo>
                    <a:pt x="587" y="1598"/>
                  </a:lnTo>
                  <a:lnTo>
                    <a:pt x="463" y="2246"/>
                  </a:lnTo>
                  <a:cubicBezTo>
                    <a:pt x="463" y="2338"/>
                    <a:pt x="494" y="2400"/>
                    <a:pt x="556" y="2462"/>
                  </a:cubicBezTo>
                  <a:cubicBezTo>
                    <a:pt x="587" y="2493"/>
                    <a:pt x="617" y="2493"/>
                    <a:pt x="679" y="2493"/>
                  </a:cubicBezTo>
                  <a:cubicBezTo>
                    <a:pt x="710" y="2493"/>
                    <a:pt x="741" y="2493"/>
                    <a:pt x="772" y="2462"/>
                  </a:cubicBezTo>
                  <a:lnTo>
                    <a:pt x="1327" y="2184"/>
                  </a:lnTo>
                  <a:lnTo>
                    <a:pt x="1852" y="2462"/>
                  </a:lnTo>
                  <a:cubicBezTo>
                    <a:pt x="1883" y="2493"/>
                    <a:pt x="1921" y="2508"/>
                    <a:pt x="1960" y="2508"/>
                  </a:cubicBezTo>
                  <a:cubicBezTo>
                    <a:pt x="1998" y="2508"/>
                    <a:pt x="2037" y="2493"/>
                    <a:pt x="2068" y="2462"/>
                  </a:cubicBezTo>
                  <a:cubicBezTo>
                    <a:pt x="2130" y="2431"/>
                    <a:pt x="2191" y="2338"/>
                    <a:pt x="2160" y="2277"/>
                  </a:cubicBezTo>
                  <a:lnTo>
                    <a:pt x="2068" y="1628"/>
                  </a:lnTo>
                  <a:lnTo>
                    <a:pt x="2531" y="1166"/>
                  </a:lnTo>
                  <a:cubicBezTo>
                    <a:pt x="2562" y="1104"/>
                    <a:pt x="2593" y="1011"/>
                    <a:pt x="2562" y="950"/>
                  </a:cubicBezTo>
                  <a:cubicBezTo>
                    <a:pt x="2531" y="857"/>
                    <a:pt x="2469" y="795"/>
                    <a:pt x="2407" y="795"/>
                  </a:cubicBezTo>
                  <a:lnTo>
                    <a:pt x="1790" y="703"/>
                  </a:lnTo>
                  <a:lnTo>
                    <a:pt x="1512" y="116"/>
                  </a:lnTo>
                  <a:cubicBezTo>
                    <a:pt x="1482" y="39"/>
                    <a:pt x="1404" y="1"/>
                    <a:pt x="1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55" name="Google Shape;12555;p23"/>
            <p:cNvSpPr/>
            <p:nvPr/>
          </p:nvSpPr>
          <p:spPr>
            <a:xfrm>
              <a:off x="7995325" y="2537275"/>
              <a:ext cx="62500" cy="62550"/>
            </a:xfrm>
            <a:custGeom>
              <a:avLst/>
              <a:gdLst/>
              <a:ahLst/>
              <a:cxnLst/>
              <a:rect l="l" t="t" r="r" b="b"/>
              <a:pathLst>
                <a:path w="2500" h="2502" extrusionOk="0">
                  <a:moveTo>
                    <a:pt x="1265" y="711"/>
                  </a:moveTo>
                  <a:lnTo>
                    <a:pt x="1389" y="988"/>
                  </a:lnTo>
                  <a:cubicBezTo>
                    <a:pt x="1420" y="1050"/>
                    <a:pt x="1481" y="1081"/>
                    <a:pt x="1543" y="1112"/>
                  </a:cubicBezTo>
                  <a:lnTo>
                    <a:pt x="1852" y="1143"/>
                  </a:lnTo>
                  <a:lnTo>
                    <a:pt x="1605" y="1389"/>
                  </a:lnTo>
                  <a:cubicBezTo>
                    <a:pt x="1574" y="1420"/>
                    <a:pt x="1543" y="1482"/>
                    <a:pt x="1574" y="1575"/>
                  </a:cubicBezTo>
                  <a:lnTo>
                    <a:pt x="1605" y="1883"/>
                  </a:lnTo>
                  <a:lnTo>
                    <a:pt x="1358" y="1729"/>
                  </a:lnTo>
                  <a:cubicBezTo>
                    <a:pt x="1327" y="1714"/>
                    <a:pt x="1289" y="1706"/>
                    <a:pt x="1250" y="1706"/>
                  </a:cubicBezTo>
                  <a:cubicBezTo>
                    <a:pt x="1211" y="1706"/>
                    <a:pt x="1173" y="1714"/>
                    <a:pt x="1142" y="1729"/>
                  </a:cubicBezTo>
                  <a:lnTo>
                    <a:pt x="895" y="1883"/>
                  </a:lnTo>
                  <a:lnTo>
                    <a:pt x="957" y="1575"/>
                  </a:lnTo>
                  <a:cubicBezTo>
                    <a:pt x="957" y="1482"/>
                    <a:pt x="926" y="1420"/>
                    <a:pt x="895" y="1389"/>
                  </a:cubicBezTo>
                  <a:lnTo>
                    <a:pt x="648" y="1143"/>
                  </a:lnTo>
                  <a:lnTo>
                    <a:pt x="957" y="1112"/>
                  </a:lnTo>
                  <a:cubicBezTo>
                    <a:pt x="1049" y="1081"/>
                    <a:pt x="1080" y="1050"/>
                    <a:pt x="1111" y="988"/>
                  </a:cubicBezTo>
                  <a:lnTo>
                    <a:pt x="1265" y="711"/>
                  </a:lnTo>
                  <a:close/>
                  <a:moveTo>
                    <a:pt x="1265" y="1"/>
                  </a:moveTo>
                  <a:cubicBezTo>
                    <a:pt x="1173" y="1"/>
                    <a:pt x="1080" y="62"/>
                    <a:pt x="1049" y="124"/>
                  </a:cubicBezTo>
                  <a:lnTo>
                    <a:pt x="772" y="711"/>
                  </a:lnTo>
                  <a:lnTo>
                    <a:pt x="185" y="803"/>
                  </a:lnTo>
                  <a:cubicBezTo>
                    <a:pt x="93" y="803"/>
                    <a:pt x="31" y="865"/>
                    <a:pt x="0" y="927"/>
                  </a:cubicBezTo>
                  <a:cubicBezTo>
                    <a:pt x="0" y="1019"/>
                    <a:pt x="0" y="1112"/>
                    <a:pt x="62" y="1143"/>
                  </a:cubicBezTo>
                  <a:lnTo>
                    <a:pt x="525" y="1605"/>
                  </a:lnTo>
                  <a:lnTo>
                    <a:pt x="401" y="2254"/>
                  </a:lnTo>
                  <a:cubicBezTo>
                    <a:pt x="401" y="2315"/>
                    <a:pt x="432" y="2408"/>
                    <a:pt x="494" y="2439"/>
                  </a:cubicBezTo>
                  <a:cubicBezTo>
                    <a:pt x="525" y="2470"/>
                    <a:pt x="563" y="2485"/>
                    <a:pt x="602" y="2485"/>
                  </a:cubicBezTo>
                  <a:cubicBezTo>
                    <a:pt x="640" y="2485"/>
                    <a:pt x="679" y="2470"/>
                    <a:pt x="710" y="2439"/>
                  </a:cubicBezTo>
                  <a:lnTo>
                    <a:pt x="1265" y="2161"/>
                  </a:lnTo>
                  <a:lnTo>
                    <a:pt x="1790" y="2470"/>
                  </a:lnTo>
                  <a:cubicBezTo>
                    <a:pt x="1826" y="2491"/>
                    <a:pt x="1864" y="2501"/>
                    <a:pt x="1900" y="2501"/>
                  </a:cubicBezTo>
                  <a:cubicBezTo>
                    <a:pt x="2019" y="2501"/>
                    <a:pt x="2122" y="2395"/>
                    <a:pt x="2099" y="2254"/>
                  </a:cubicBezTo>
                  <a:lnTo>
                    <a:pt x="2006" y="1605"/>
                  </a:lnTo>
                  <a:lnTo>
                    <a:pt x="2438" y="1143"/>
                  </a:lnTo>
                  <a:cubicBezTo>
                    <a:pt x="2500" y="1081"/>
                    <a:pt x="2500" y="1019"/>
                    <a:pt x="2500" y="927"/>
                  </a:cubicBezTo>
                  <a:cubicBezTo>
                    <a:pt x="2469" y="865"/>
                    <a:pt x="2407" y="803"/>
                    <a:pt x="2315" y="803"/>
                  </a:cubicBezTo>
                  <a:lnTo>
                    <a:pt x="1728" y="711"/>
                  </a:lnTo>
                  <a:lnTo>
                    <a:pt x="1451" y="124"/>
                  </a:lnTo>
                  <a:cubicBezTo>
                    <a:pt x="1420" y="62"/>
                    <a:pt x="1327" y="1"/>
                    <a:pt x="12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56" name="Google Shape;12556;p23"/>
            <p:cNvSpPr/>
            <p:nvPr/>
          </p:nvSpPr>
          <p:spPr>
            <a:xfrm>
              <a:off x="8022325" y="2763525"/>
              <a:ext cx="62525" cy="62725"/>
            </a:xfrm>
            <a:custGeom>
              <a:avLst/>
              <a:gdLst/>
              <a:ahLst/>
              <a:cxnLst/>
              <a:rect l="l" t="t" r="r" b="b"/>
              <a:pathLst>
                <a:path w="2501" h="2509" extrusionOk="0">
                  <a:moveTo>
                    <a:pt x="1266" y="734"/>
                  </a:moveTo>
                  <a:lnTo>
                    <a:pt x="1389" y="981"/>
                  </a:lnTo>
                  <a:cubicBezTo>
                    <a:pt x="1420" y="1042"/>
                    <a:pt x="1482" y="1104"/>
                    <a:pt x="1543" y="1104"/>
                  </a:cubicBezTo>
                  <a:lnTo>
                    <a:pt x="1852" y="1166"/>
                  </a:lnTo>
                  <a:lnTo>
                    <a:pt x="1605" y="1382"/>
                  </a:lnTo>
                  <a:cubicBezTo>
                    <a:pt x="1574" y="1444"/>
                    <a:pt x="1543" y="1505"/>
                    <a:pt x="1574" y="1567"/>
                  </a:cubicBezTo>
                  <a:lnTo>
                    <a:pt x="1605" y="1907"/>
                  </a:lnTo>
                  <a:lnTo>
                    <a:pt x="1358" y="1752"/>
                  </a:lnTo>
                  <a:cubicBezTo>
                    <a:pt x="1327" y="1737"/>
                    <a:pt x="1289" y="1729"/>
                    <a:pt x="1250" y="1729"/>
                  </a:cubicBezTo>
                  <a:cubicBezTo>
                    <a:pt x="1212" y="1729"/>
                    <a:pt x="1173" y="1737"/>
                    <a:pt x="1142" y="1752"/>
                  </a:cubicBezTo>
                  <a:lnTo>
                    <a:pt x="895" y="1907"/>
                  </a:lnTo>
                  <a:lnTo>
                    <a:pt x="957" y="1567"/>
                  </a:lnTo>
                  <a:cubicBezTo>
                    <a:pt x="957" y="1505"/>
                    <a:pt x="926" y="1444"/>
                    <a:pt x="895" y="1382"/>
                  </a:cubicBezTo>
                  <a:lnTo>
                    <a:pt x="648" y="1166"/>
                  </a:lnTo>
                  <a:lnTo>
                    <a:pt x="957" y="1104"/>
                  </a:lnTo>
                  <a:cubicBezTo>
                    <a:pt x="1050" y="1104"/>
                    <a:pt x="1111" y="1042"/>
                    <a:pt x="1142" y="981"/>
                  </a:cubicBezTo>
                  <a:lnTo>
                    <a:pt x="1266" y="734"/>
                  </a:lnTo>
                  <a:close/>
                  <a:moveTo>
                    <a:pt x="1250" y="1"/>
                  </a:moveTo>
                  <a:cubicBezTo>
                    <a:pt x="1173" y="1"/>
                    <a:pt x="1096" y="39"/>
                    <a:pt x="1050" y="117"/>
                  </a:cubicBezTo>
                  <a:lnTo>
                    <a:pt x="803" y="703"/>
                  </a:lnTo>
                  <a:lnTo>
                    <a:pt x="185" y="796"/>
                  </a:lnTo>
                  <a:cubicBezTo>
                    <a:pt x="93" y="826"/>
                    <a:pt x="31" y="857"/>
                    <a:pt x="31" y="950"/>
                  </a:cubicBezTo>
                  <a:cubicBezTo>
                    <a:pt x="0" y="1012"/>
                    <a:pt x="0" y="1104"/>
                    <a:pt x="62" y="1166"/>
                  </a:cubicBezTo>
                  <a:lnTo>
                    <a:pt x="494" y="1629"/>
                  </a:lnTo>
                  <a:lnTo>
                    <a:pt x="401" y="2246"/>
                  </a:lnTo>
                  <a:cubicBezTo>
                    <a:pt x="401" y="2339"/>
                    <a:pt x="432" y="2431"/>
                    <a:pt x="494" y="2462"/>
                  </a:cubicBezTo>
                  <a:cubicBezTo>
                    <a:pt x="525" y="2493"/>
                    <a:pt x="563" y="2508"/>
                    <a:pt x="602" y="2508"/>
                  </a:cubicBezTo>
                  <a:cubicBezTo>
                    <a:pt x="641" y="2508"/>
                    <a:pt x="679" y="2493"/>
                    <a:pt x="710" y="2462"/>
                  </a:cubicBezTo>
                  <a:lnTo>
                    <a:pt x="1266" y="2184"/>
                  </a:lnTo>
                  <a:lnTo>
                    <a:pt x="1790" y="2462"/>
                  </a:lnTo>
                  <a:cubicBezTo>
                    <a:pt x="1821" y="2493"/>
                    <a:pt x="1860" y="2508"/>
                    <a:pt x="1898" y="2508"/>
                  </a:cubicBezTo>
                  <a:cubicBezTo>
                    <a:pt x="1937" y="2508"/>
                    <a:pt x="1975" y="2493"/>
                    <a:pt x="2006" y="2462"/>
                  </a:cubicBezTo>
                  <a:cubicBezTo>
                    <a:pt x="2068" y="2431"/>
                    <a:pt x="2130" y="2339"/>
                    <a:pt x="2099" y="2246"/>
                  </a:cubicBezTo>
                  <a:lnTo>
                    <a:pt x="2006" y="1629"/>
                  </a:lnTo>
                  <a:lnTo>
                    <a:pt x="2438" y="1166"/>
                  </a:lnTo>
                  <a:cubicBezTo>
                    <a:pt x="2500" y="1104"/>
                    <a:pt x="2500" y="1012"/>
                    <a:pt x="2500" y="950"/>
                  </a:cubicBezTo>
                  <a:cubicBezTo>
                    <a:pt x="2469" y="857"/>
                    <a:pt x="2407" y="826"/>
                    <a:pt x="2315" y="796"/>
                  </a:cubicBezTo>
                  <a:lnTo>
                    <a:pt x="1729" y="703"/>
                  </a:lnTo>
                  <a:lnTo>
                    <a:pt x="1451" y="117"/>
                  </a:lnTo>
                  <a:cubicBezTo>
                    <a:pt x="1404" y="39"/>
                    <a:pt x="1327" y="1"/>
                    <a:pt x="12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2557" name="Google Shape;12557;p23"/>
          <p:cNvSpPr/>
          <p:nvPr/>
        </p:nvSpPr>
        <p:spPr>
          <a:xfrm>
            <a:off x="5475906" y="2883243"/>
            <a:ext cx="378850" cy="361125"/>
          </a:xfrm>
          <a:custGeom>
            <a:avLst/>
            <a:gdLst/>
            <a:ahLst/>
            <a:cxnLst/>
            <a:rect l="l" t="t" r="r" b="b"/>
            <a:pathLst>
              <a:path w="15154" h="14445" extrusionOk="0">
                <a:moveTo>
                  <a:pt x="11666" y="1429"/>
                </a:moveTo>
                <a:cubicBezTo>
                  <a:pt x="12090" y="1429"/>
                  <a:pt x="12515" y="1591"/>
                  <a:pt x="12839" y="1915"/>
                </a:cubicBezTo>
                <a:cubicBezTo>
                  <a:pt x="13487" y="2563"/>
                  <a:pt x="13487" y="3643"/>
                  <a:pt x="12839" y="4291"/>
                </a:cubicBezTo>
                <a:lnTo>
                  <a:pt x="11111" y="5989"/>
                </a:lnTo>
                <a:cubicBezTo>
                  <a:pt x="10806" y="6315"/>
                  <a:pt x="10379" y="6473"/>
                  <a:pt x="9949" y="6473"/>
                </a:cubicBezTo>
                <a:cubicBezTo>
                  <a:pt x="9768" y="6473"/>
                  <a:pt x="9586" y="6445"/>
                  <a:pt x="9413" y="6390"/>
                </a:cubicBezTo>
                <a:lnTo>
                  <a:pt x="9629" y="6174"/>
                </a:lnTo>
                <a:cubicBezTo>
                  <a:pt x="10153" y="5650"/>
                  <a:pt x="9629" y="4905"/>
                  <a:pt x="9065" y="4905"/>
                </a:cubicBezTo>
                <a:cubicBezTo>
                  <a:pt x="8898" y="4905"/>
                  <a:pt x="8728" y="4970"/>
                  <a:pt x="8580" y="5125"/>
                </a:cubicBezTo>
                <a:lnTo>
                  <a:pt x="8364" y="5341"/>
                </a:lnTo>
                <a:cubicBezTo>
                  <a:pt x="8148" y="4724"/>
                  <a:pt x="8302" y="4075"/>
                  <a:pt x="8734" y="3643"/>
                </a:cubicBezTo>
                <a:lnTo>
                  <a:pt x="8765" y="3643"/>
                </a:lnTo>
                <a:lnTo>
                  <a:pt x="10493" y="1915"/>
                </a:lnTo>
                <a:cubicBezTo>
                  <a:pt x="10817" y="1591"/>
                  <a:pt x="11242" y="1429"/>
                  <a:pt x="11666" y="1429"/>
                </a:cubicBezTo>
                <a:close/>
                <a:moveTo>
                  <a:pt x="9076" y="5344"/>
                </a:moveTo>
                <a:cubicBezTo>
                  <a:pt x="9325" y="5344"/>
                  <a:pt x="9536" y="5657"/>
                  <a:pt x="9321" y="5896"/>
                </a:cubicBezTo>
                <a:lnTo>
                  <a:pt x="8888" y="6328"/>
                </a:lnTo>
                <a:lnTo>
                  <a:pt x="6234" y="8982"/>
                </a:lnTo>
                <a:cubicBezTo>
                  <a:pt x="6174" y="9043"/>
                  <a:pt x="6105" y="9068"/>
                  <a:pt x="6037" y="9068"/>
                </a:cubicBezTo>
                <a:cubicBezTo>
                  <a:pt x="5791" y="9068"/>
                  <a:pt x="5554" y="8737"/>
                  <a:pt x="5771" y="8520"/>
                </a:cubicBezTo>
                <a:lnTo>
                  <a:pt x="8858" y="5433"/>
                </a:lnTo>
                <a:cubicBezTo>
                  <a:pt x="8927" y="5371"/>
                  <a:pt x="9003" y="5344"/>
                  <a:pt x="9076" y="5344"/>
                </a:cubicBezTo>
                <a:close/>
                <a:moveTo>
                  <a:pt x="5174" y="6884"/>
                </a:moveTo>
                <a:cubicBezTo>
                  <a:pt x="5623" y="6884"/>
                  <a:pt x="6073" y="6995"/>
                  <a:pt x="6481" y="7223"/>
                </a:cubicBezTo>
                <a:lnTo>
                  <a:pt x="6018" y="7686"/>
                </a:lnTo>
                <a:cubicBezTo>
                  <a:pt x="5740" y="7558"/>
                  <a:pt x="5447" y="7496"/>
                  <a:pt x="5157" y="7496"/>
                </a:cubicBezTo>
                <a:cubicBezTo>
                  <a:pt x="4611" y="7496"/>
                  <a:pt x="4076" y="7715"/>
                  <a:pt x="3673" y="8118"/>
                </a:cubicBezTo>
                <a:lnTo>
                  <a:pt x="1945" y="9847"/>
                </a:lnTo>
                <a:cubicBezTo>
                  <a:pt x="540" y="11347"/>
                  <a:pt x="1891" y="13380"/>
                  <a:pt x="3488" y="13380"/>
                </a:cubicBezTo>
                <a:cubicBezTo>
                  <a:pt x="3961" y="13380"/>
                  <a:pt x="4456" y="13201"/>
                  <a:pt x="4907" y="12778"/>
                </a:cubicBezTo>
                <a:cubicBezTo>
                  <a:pt x="5049" y="12636"/>
                  <a:pt x="4919" y="12440"/>
                  <a:pt x="4767" y="12440"/>
                </a:cubicBezTo>
                <a:cubicBezTo>
                  <a:pt x="4721" y="12440"/>
                  <a:pt x="4673" y="12458"/>
                  <a:pt x="4630" y="12501"/>
                </a:cubicBezTo>
                <a:cubicBezTo>
                  <a:pt x="4306" y="12825"/>
                  <a:pt x="3873" y="12987"/>
                  <a:pt x="3441" y="12987"/>
                </a:cubicBezTo>
                <a:cubicBezTo>
                  <a:pt x="3009" y="12987"/>
                  <a:pt x="2577" y="12825"/>
                  <a:pt x="2253" y="12501"/>
                </a:cubicBezTo>
                <a:cubicBezTo>
                  <a:pt x="1605" y="11853"/>
                  <a:pt x="1605" y="10772"/>
                  <a:pt x="2253" y="10124"/>
                </a:cubicBezTo>
                <a:lnTo>
                  <a:pt x="3981" y="8427"/>
                </a:lnTo>
                <a:cubicBezTo>
                  <a:pt x="4284" y="8102"/>
                  <a:pt x="4708" y="7930"/>
                  <a:pt x="5137" y="7930"/>
                </a:cubicBezTo>
                <a:cubicBezTo>
                  <a:pt x="5320" y="7930"/>
                  <a:pt x="5503" y="7961"/>
                  <a:pt x="5679" y="8026"/>
                </a:cubicBezTo>
                <a:lnTo>
                  <a:pt x="5494" y="8242"/>
                </a:lnTo>
                <a:cubicBezTo>
                  <a:pt x="4970" y="8766"/>
                  <a:pt x="5475" y="9511"/>
                  <a:pt x="6046" y="9511"/>
                </a:cubicBezTo>
                <a:cubicBezTo>
                  <a:pt x="6214" y="9511"/>
                  <a:pt x="6388" y="9446"/>
                  <a:pt x="6543" y="9291"/>
                </a:cubicBezTo>
                <a:lnTo>
                  <a:pt x="6728" y="9075"/>
                </a:lnTo>
                <a:lnTo>
                  <a:pt x="6728" y="9075"/>
                </a:lnTo>
                <a:cubicBezTo>
                  <a:pt x="6944" y="9692"/>
                  <a:pt x="6790" y="10340"/>
                  <a:pt x="6327" y="10772"/>
                </a:cubicBezTo>
                <a:lnTo>
                  <a:pt x="5370" y="11760"/>
                </a:lnTo>
                <a:cubicBezTo>
                  <a:pt x="5201" y="11905"/>
                  <a:pt x="5354" y="12126"/>
                  <a:pt x="5517" y="12126"/>
                </a:cubicBezTo>
                <a:cubicBezTo>
                  <a:pt x="5562" y="12126"/>
                  <a:pt x="5608" y="12109"/>
                  <a:pt x="5648" y="12069"/>
                </a:cubicBezTo>
                <a:lnTo>
                  <a:pt x="6636" y="11081"/>
                </a:lnTo>
                <a:cubicBezTo>
                  <a:pt x="7253" y="10464"/>
                  <a:pt x="7407" y="9538"/>
                  <a:pt x="7068" y="8766"/>
                </a:cubicBezTo>
                <a:lnTo>
                  <a:pt x="7531" y="8304"/>
                </a:lnTo>
                <a:lnTo>
                  <a:pt x="7531" y="8304"/>
                </a:lnTo>
                <a:cubicBezTo>
                  <a:pt x="8117" y="9353"/>
                  <a:pt x="7932" y="10680"/>
                  <a:pt x="7068" y="11513"/>
                </a:cubicBezTo>
                <a:lnTo>
                  <a:pt x="5370" y="13211"/>
                </a:lnTo>
                <a:cubicBezTo>
                  <a:pt x="4830" y="13751"/>
                  <a:pt x="4136" y="14021"/>
                  <a:pt x="3441" y="14021"/>
                </a:cubicBezTo>
                <a:cubicBezTo>
                  <a:pt x="2747" y="14021"/>
                  <a:pt x="2053" y="13751"/>
                  <a:pt x="1513" y="13211"/>
                </a:cubicBezTo>
                <a:cubicBezTo>
                  <a:pt x="463" y="12161"/>
                  <a:pt x="463" y="10464"/>
                  <a:pt x="1513" y="9384"/>
                </a:cubicBezTo>
                <a:lnTo>
                  <a:pt x="3241" y="7686"/>
                </a:lnTo>
                <a:cubicBezTo>
                  <a:pt x="3769" y="7158"/>
                  <a:pt x="4469" y="6884"/>
                  <a:pt x="5174" y="6884"/>
                </a:cubicBezTo>
                <a:close/>
                <a:moveTo>
                  <a:pt x="12008" y="0"/>
                </a:moveTo>
                <a:cubicBezTo>
                  <a:pt x="11755" y="0"/>
                  <a:pt x="11706" y="404"/>
                  <a:pt x="11975" y="434"/>
                </a:cubicBezTo>
                <a:cubicBezTo>
                  <a:pt x="14228" y="711"/>
                  <a:pt x="15153" y="3427"/>
                  <a:pt x="13580" y="5032"/>
                </a:cubicBezTo>
                <a:lnTo>
                  <a:pt x="11851" y="6730"/>
                </a:lnTo>
                <a:cubicBezTo>
                  <a:pt x="11323" y="7257"/>
                  <a:pt x="10634" y="7532"/>
                  <a:pt x="9931" y="7532"/>
                </a:cubicBezTo>
                <a:cubicBezTo>
                  <a:pt x="9484" y="7532"/>
                  <a:pt x="9031" y="7421"/>
                  <a:pt x="8611" y="7192"/>
                </a:cubicBezTo>
                <a:lnTo>
                  <a:pt x="9074" y="6730"/>
                </a:lnTo>
                <a:cubicBezTo>
                  <a:pt x="9351" y="6853"/>
                  <a:pt x="9629" y="6915"/>
                  <a:pt x="9938" y="6915"/>
                </a:cubicBezTo>
                <a:cubicBezTo>
                  <a:pt x="10493" y="6915"/>
                  <a:pt x="11018" y="6699"/>
                  <a:pt x="11419" y="6297"/>
                </a:cubicBezTo>
                <a:lnTo>
                  <a:pt x="13147" y="4600"/>
                </a:lnTo>
                <a:cubicBezTo>
                  <a:pt x="14553" y="3076"/>
                  <a:pt x="13201" y="1037"/>
                  <a:pt x="11602" y="1037"/>
                </a:cubicBezTo>
                <a:cubicBezTo>
                  <a:pt x="11130" y="1037"/>
                  <a:pt x="10635" y="1215"/>
                  <a:pt x="10185" y="1637"/>
                </a:cubicBezTo>
                <a:lnTo>
                  <a:pt x="8456" y="3366"/>
                </a:lnTo>
                <a:cubicBezTo>
                  <a:pt x="7839" y="3952"/>
                  <a:pt x="7685" y="4847"/>
                  <a:pt x="7994" y="5649"/>
                </a:cubicBezTo>
                <a:lnTo>
                  <a:pt x="8024" y="5680"/>
                </a:lnTo>
                <a:lnTo>
                  <a:pt x="7561" y="6143"/>
                </a:lnTo>
                <a:cubicBezTo>
                  <a:pt x="6975" y="5094"/>
                  <a:pt x="7160" y="3767"/>
                  <a:pt x="8024" y="2934"/>
                </a:cubicBezTo>
                <a:lnTo>
                  <a:pt x="9753" y="1205"/>
                </a:lnTo>
                <a:cubicBezTo>
                  <a:pt x="10061" y="897"/>
                  <a:pt x="10432" y="650"/>
                  <a:pt x="10864" y="526"/>
                </a:cubicBezTo>
                <a:cubicBezTo>
                  <a:pt x="11092" y="441"/>
                  <a:pt x="11004" y="118"/>
                  <a:pt x="10794" y="118"/>
                </a:cubicBezTo>
                <a:cubicBezTo>
                  <a:pt x="10777" y="118"/>
                  <a:pt x="10759" y="120"/>
                  <a:pt x="10740" y="125"/>
                </a:cubicBezTo>
                <a:cubicBezTo>
                  <a:pt x="10246" y="249"/>
                  <a:pt x="9814" y="526"/>
                  <a:pt x="9444" y="897"/>
                </a:cubicBezTo>
                <a:lnTo>
                  <a:pt x="7716" y="2594"/>
                </a:lnTo>
                <a:cubicBezTo>
                  <a:pt x="6697" y="3613"/>
                  <a:pt x="6512" y="5217"/>
                  <a:pt x="7253" y="6452"/>
                </a:cubicBezTo>
                <a:lnTo>
                  <a:pt x="6790" y="6915"/>
                </a:lnTo>
                <a:cubicBezTo>
                  <a:pt x="6286" y="6612"/>
                  <a:pt x="5720" y="6464"/>
                  <a:pt x="5158" y="6464"/>
                </a:cubicBezTo>
                <a:cubicBezTo>
                  <a:pt x="4343" y="6464"/>
                  <a:pt x="3535" y="6775"/>
                  <a:pt x="2932" y="7378"/>
                </a:cubicBezTo>
                <a:lnTo>
                  <a:pt x="1235" y="9106"/>
                </a:lnTo>
                <a:cubicBezTo>
                  <a:pt x="0" y="10310"/>
                  <a:pt x="0" y="12316"/>
                  <a:pt x="1235" y="13519"/>
                </a:cubicBezTo>
                <a:cubicBezTo>
                  <a:pt x="1837" y="14136"/>
                  <a:pt x="2639" y="14445"/>
                  <a:pt x="3441" y="14445"/>
                </a:cubicBezTo>
                <a:cubicBezTo>
                  <a:pt x="4244" y="14445"/>
                  <a:pt x="5046" y="14136"/>
                  <a:pt x="5648" y="13519"/>
                </a:cubicBezTo>
                <a:lnTo>
                  <a:pt x="7407" y="11791"/>
                </a:lnTo>
                <a:cubicBezTo>
                  <a:pt x="8395" y="10772"/>
                  <a:pt x="8611" y="9198"/>
                  <a:pt x="7870" y="7964"/>
                </a:cubicBezTo>
                <a:lnTo>
                  <a:pt x="8333" y="7501"/>
                </a:lnTo>
                <a:cubicBezTo>
                  <a:pt x="8837" y="7804"/>
                  <a:pt x="9403" y="7952"/>
                  <a:pt x="9965" y="7952"/>
                </a:cubicBezTo>
                <a:cubicBezTo>
                  <a:pt x="10780" y="7952"/>
                  <a:pt x="11588" y="7641"/>
                  <a:pt x="12191" y="7038"/>
                </a:cubicBezTo>
                <a:lnTo>
                  <a:pt x="13919" y="5310"/>
                </a:lnTo>
                <a:cubicBezTo>
                  <a:pt x="15123" y="4106"/>
                  <a:pt x="15123" y="2100"/>
                  <a:pt x="13919" y="897"/>
                </a:cubicBezTo>
                <a:lnTo>
                  <a:pt x="13857" y="897"/>
                </a:lnTo>
                <a:cubicBezTo>
                  <a:pt x="13363" y="403"/>
                  <a:pt x="12746" y="94"/>
                  <a:pt x="12036" y="2"/>
                </a:cubicBezTo>
                <a:cubicBezTo>
                  <a:pt x="12027" y="1"/>
                  <a:pt x="12018" y="0"/>
                  <a:pt x="120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nvGrpSpPr>
          <p:cNvPr id="12558" name="Google Shape;12558;p23"/>
          <p:cNvGrpSpPr/>
          <p:nvPr/>
        </p:nvGrpSpPr>
        <p:grpSpPr>
          <a:xfrm>
            <a:off x="7000113" y="2882093"/>
            <a:ext cx="361900" cy="363425"/>
            <a:chOff x="5505525" y="2463200"/>
            <a:chExt cx="361900" cy="363425"/>
          </a:xfrm>
        </p:grpSpPr>
        <p:sp>
          <p:nvSpPr>
            <p:cNvPr id="12559" name="Google Shape;12559;p23"/>
            <p:cNvSpPr/>
            <p:nvPr/>
          </p:nvSpPr>
          <p:spPr>
            <a:xfrm>
              <a:off x="5505525" y="2545775"/>
              <a:ext cx="361900" cy="280850"/>
            </a:xfrm>
            <a:custGeom>
              <a:avLst/>
              <a:gdLst/>
              <a:ahLst/>
              <a:cxnLst/>
              <a:rect l="l" t="t" r="r" b="b"/>
              <a:pathLst>
                <a:path w="14476" h="11234" extrusionOk="0">
                  <a:moveTo>
                    <a:pt x="5834" y="6018"/>
                  </a:moveTo>
                  <a:cubicBezTo>
                    <a:pt x="6019" y="6018"/>
                    <a:pt x="6173" y="6142"/>
                    <a:pt x="6173" y="6327"/>
                  </a:cubicBezTo>
                  <a:cubicBezTo>
                    <a:pt x="6173" y="6537"/>
                    <a:pt x="6002" y="6661"/>
                    <a:pt x="5835" y="6661"/>
                  </a:cubicBezTo>
                  <a:cubicBezTo>
                    <a:pt x="5755" y="6661"/>
                    <a:pt x="5677" y="6633"/>
                    <a:pt x="5618" y="6574"/>
                  </a:cubicBezTo>
                  <a:cubicBezTo>
                    <a:pt x="5402" y="6358"/>
                    <a:pt x="5556" y="6018"/>
                    <a:pt x="5834" y="6018"/>
                  </a:cubicBezTo>
                  <a:close/>
                  <a:moveTo>
                    <a:pt x="8519" y="6018"/>
                  </a:moveTo>
                  <a:cubicBezTo>
                    <a:pt x="8796" y="6018"/>
                    <a:pt x="8951" y="6358"/>
                    <a:pt x="8735" y="6574"/>
                  </a:cubicBezTo>
                  <a:cubicBezTo>
                    <a:pt x="8665" y="6633"/>
                    <a:pt x="8584" y="6661"/>
                    <a:pt x="8504" y="6661"/>
                  </a:cubicBezTo>
                  <a:cubicBezTo>
                    <a:pt x="8336" y="6661"/>
                    <a:pt x="8179" y="6537"/>
                    <a:pt x="8179" y="6327"/>
                  </a:cubicBezTo>
                  <a:cubicBezTo>
                    <a:pt x="8179" y="6142"/>
                    <a:pt x="8334" y="6018"/>
                    <a:pt x="8519" y="6018"/>
                  </a:cubicBezTo>
                  <a:close/>
                  <a:moveTo>
                    <a:pt x="4322" y="2562"/>
                  </a:moveTo>
                  <a:lnTo>
                    <a:pt x="4414" y="3086"/>
                  </a:lnTo>
                  <a:lnTo>
                    <a:pt x="1606" y="3086"/>
                  </a:lnTo>
                  <a:cubicBezTo>
                    <a:pt x="1592" y="3083"/>
                    <a:pt x="1580" y="3082"/>
                    <a:pt x="1567" y="3082"/>
                  </a:cubicBezTo>
                  <a:cubicBezTo>
                    <a:pt x="1463" y="3082"/>
                    <a:pt x="1390" y="3189"/>
                    <a:pt x="1390" y="3272"/>
                  </a:cubicBezTo>
                  <a:lnTo>
                    <a:pt x="1390" y="7561"/>
                  </a:lnTo>
                  <a:cubicBezTo>
                    <a:pt x="1390" y="7700"/>
                    <a:pt x="1498" y="7770"/>
                    <a:pt x="1606" y="7770"/>
                  </a:cubicBezTo>
                  <a:cubicBezTo>
                    <a:pt x="1714" y="7770"/>
                    <a:pt x="1822" y="7700"/>
                    <a:pt x="1822" y="7561"/>
                  </a:cubicBezTo>
                  <a:lnTo>
                    <a:pt x="1822" y="3488"/>
                  </a:lnTo>
                  <a:lnTo>
                    <a:pt x="4538" y="3488"/>
                  </a:lnTo>
                  <a:lnTo>
                    <a:pt x="4723" y="4383"/>
                  </a:lnTo>
                  <a:cubicBezTo>
                    <a:pt x="4784" y="4629"/>
                    <a:pt x="5000" y="4815"/>
                    <a:pt x="5278" y="4845"/>
                  </a:cubicBezTo>
                  <a:lnTo>
                    <a:pt x="9229" y="4845"/>
                  </a:lnTo>
                  <a:lnTo>
                    <a:pt x="9198" y="5000"/>
                  </a:lnTo>
                  <a:cubicBezTo>
                    <a:pt x="9136" y="5339"/>
                    <a:pt x="8858" y="5586"/>
                    <a:pt x="8488" y="5617"/>
                  </a:cubicBezTo>
                  <a:lnTo>
                    <a:pt x="5247" y="5617"/>
                  </a:lnTo>
                  <a:cubicBezTo>
                    <a:pt x="5031" y="5617"/>
                    <a:pt x="4970" y="5926"/>
                    <a:pt x="5186" y="6018"/>
                  </a:cubicBezTo>
                  <a:cubicBezTo>
                    <a:pt x="5124" y="6111"/>
                    <a:pt x="5093" y="6234"/>
                    <a:pt x="5093" y="6358"/>
                  </a:cubicBezTo>
                  <a:cubicBezTo>
                    <a:pt x="5093" y="6714"/>
                    <a:pt x="5382" y="6865"/>
                    <a:pt x="5704" y="6865"/>
                  </a:cubicBezTo>
                  <a:cubicBezTo>
                    <a:pt x="6191" y="6865"/>
                    <a:pt x="6754" y="6520"/>
                    <a:pt x="6513" y="6018"/>
                  </a:cubicBezTo>
                  <a:lnTo>
                    <a:pt x="7840" y="6018"/>
                  </a:lnTo>
                  <a:cubicBezTo>
                    <a:pt x="7581" y="6536"/>
                    <a:pt x="7939" y="7108"/>
                    <a:pt x="8489" y="7108"/>
                  </a:cubicBezTo>
                  <a:cubicBezTo>
                    <a:pt x="8529" y="7108"/>
                    <a:pt x="8570" y="7105"/>
                    <a:pt x="8611" y="7098"/>
                  </a:cubicBezTo>
                  <a:cubicBezTo>
                    <a:pt x="9198" y="7037"/>
                    <a:pt x="9475" y="6327"/>
                    <a:pt x="9074" y="5864"/>
                  </a:cubicBezTo>
                  <a:cubicBezTo>
                    <a:pt x="9352" y="5710"/>
                    <a:pt x="9568" y="5401"/>
                    <a:pt x="9630" y="5092"/>
                  </a:cubicBezTo>
                  <a:lnTo>
                    <a:pt x="9938" y="3488"/>
                  </a:lnTo>
                  <a:lnTo>
                    <a:pt x="12654" y="3488"/>
                  </a:lnTo>
                  <a:lnTo>
                    <a:pt x="12654" y="9444"/>
                  </a:lnTo>
                  <a:lnTo>
                    <a:pt x="1822" y="9413"/>
                  </a:lnTo>
                  <a:lnTo>
                    <a:pt x="1822" y="8611"/>
                  </a:lnTo>
                  <a:cubicBezTo>
                    <a:pt x="1822" y="8472"/>
                    <a:pt x="1714" y="8402"/>
                    <a:pt x="1606" y="8402"/>
                  </a:cubicBezTo>
                  <a:cubicBezTo>
                    <a:pt x="1498" y="8402"/>
                    <a:pt x="1390" y="8472"/>
                    <a:pt x="1390" y="8611"/>
                  </a:cubicBezTo>
                  <a:lnTo>
                    <a:pt x="1390" y="9444"/>
                  </a:lnTo>
                  <a:lnTo>
                    <a:pt x="988" y="9444"/>
                  </a:lnTo>
                  <a:lnTo>
                    <a:pt x="988" y="3302"/>
                  </a:lnTo>
                  <a:cubicBezTo>
                    <a:pt x="988" y="2901"/>
                    <a:pt x="1297" y="2562"/>
                    <a:pt x="1698" y="2562"/>
                  </a:cubicBezTo>
                  <a:close/>
                  <a:moveTo>
                    <a:pt x="12809" y="2531"/>
                  </a:moveTo>
                  <a:cubicBezTo>
                    <a:pt x="13210" y="2531"/>
                    <a:pt x="13518" y="2870"/>
                    <a:pt x="13518" y="3302"/>
                  </a:cubicBezTo>
                  <a:lnTo>
                    <a:pt x="13518" y="9475"/>
                  </a:lnTo>
                  <a:lnTo>
                    <a:pt x="13086" y="9413"/>
                  </a:lnTo>
                  <a:lnTo>
                    <a:pt x="13086" y="3241"/>
                  </a:lnTo>
                  <a:cubicBezTo>
                    <a:pt x="13086" y="3117"/>
                    <a:pt x="12994" y="3025"/>
                    <a:pt x="12870" y="3025"/>
                  </a:cubicBezTo>
                  <a:lnTo>
                    <a:pt x="10000" y="3025"/>
                  </a:lnTo>
                  <a:lnTo>
                    <a:pt x="10093" y="2531"/>
                  </a:lnTo>
                  <a:close/>
                  <a:moveTo>
                    <a:pt x="7963" y="9845"/>
                  </a:moveTo>
                  <a:cubicBezTo>
                    <a:pt x="7963" y="9999"/>
                    <a:pt x="7840" y="10123"/>
                    <a:pt x="7685" y="10123"/>
                  </a:cubicBezTo>
                  <a:lnTo>
                    <a:pt x="6790" y="10123"/>
                  </a:lnTo>
                  <a:cubicBezTo>
                    <a:pt x="6636" y="10123"/>
                    <a:pt x="6544" y="9999"/>
                    <a:pt x="6544" y="9845"/>
                  </a:cubicBezTo>
                  <a:close/>
                  <a:moveTo>
                    <a:pt x="10741" y="0"/>
                  </a:moveTo>
                  <a:cubicBezTo>
                    <a:pt x="10401" y="31"/>
                    <a:pt x="10093" y="278"/>
                    <a:pt x="10000" y="617"/>
                  </a:cubicBezTo>
                  <a:lnTo>
                    <a:pt x="9877" y="1389"/>
                  </a:lnTo>
                  <a:lnTo>
                    <a:pt x="7932" y="1389"/>
                  </a:lnTo>
                  <a:cubicBezTo>
                    <a:pt x="7655" y="1389"/>
                    <a:pt x="7655" y="1821"/>
                    <a:pt x="7932" y="1821"/>
                  </a:cubicBezTo>
                  <a:lnTo>
                    <a:pt x="9784" y="1821"/>
                  </a:lnTo>
                  <a:lnTo>
                    <a:pt x="9290" y="4413"/>
                  </a:lnTo>
                  <a:lnTo>
                    <a:pt x="5278" y="4413"/>
                  </a:lnTo>
                  <a:cubicBezTo>
                    <a:pt x="5186" y="4413"/>
                    <a:pt x="5124" y="4352"/>
                    <a:pt x="5124" y="4290"/>
                  </a:cubicBezTo>
                  <a:lnTo>
                    <a:pt x="4661" y="2006"/>
                  </a:lnTo>
                  <a:cubicBezTo>
                    <a:pt x="4630" y="1914"/>
                    <a:pt x="4692" y="1821"/>
                    <a:pt x="4815" y="1821"/>
                  </a:cubicBezTo>
                  <a:lnTo>
                    <a:pt x="6605" y="1821"/>
                  </a:lnTo>
                  <a:cubicBezTo>
                    <a:pt x="6914" y="1821"/>
                    <a:pt x="6914" y="1389"/>
                    <a:pt x="6605" y="1389"/>
                  </a:cubicBezTo>
                  <a:lnTo>
                    <a:pt x="4815" y="1389"/>
                  </a:lnTo>
                  <a:cubicBezTo>
                    <a:pt x="4445" y="1389"/>
                    <a:pt x="4167" y="1728"/>
                    <a:pt x="4229" y="2099"/>
                  </a:cubicBezTo>
                  <a:lnTo>
                    <a:pt x="4229" y="2130"/>
                  </a:lnTo>
                  <a:lnTo>
                    <a:pt x="1698" y="2130"/>
                  </a:lnTo>
                  <a:cubicBezTo>
                    <a:pt x="1050" y="2130"/>
                    <a:pt x="556" y="2654"/>
                    <a:pt x="556" y="3302"/>
                  </a:cubicBezTo>
                  <a:lnTo>
                    <a:pt x="556" y="9475"/>
                  </a:lnTo>
                  <a:lnTo>
                    <a:pt x="217" y="9475"/>
                  </a:lnTo>
                  <a:cubicBezTo>
                    <a:pt x="93" y="9475"/>
                    <a:pt x="1" y="9567"/>
                    <a:pt x="1" y="9660"/>
                  </a:cubicBezTo>
                  <a:lnTo>
                    <a:pt x="1" y="10185"/>
                  </a:lnTo>
                  <a:cubicBezTo>
                    <a:pt x="1" y="10771"/>
                    <a:pt x="464" y="11234"/>
                    <a:pt x="1050" y="11234"/>
                  </a:cubicBezTo>
                  <a:lnTo>
                    <a:pt x="11543" y="11234"/>
                  </a:lnTo>
                  <a:cubicBezTo>
                    <a:pt x="11852" y="11234"/>
                    <a:pt x="11852" y="10833"/>
                    <a:pt x="11543" y="10833"/>
                  </a:cubicBezTo>
                  <a:lnTo>
                    <a:pt x="1050" y="10833"/>
                  </a:lnTo>
                  <a:cubicBezTo>
                    <a:pt x="711" y="10802"/>
                    <a:pt x="433" y="10524"/>
                    <a:pt x="433" y="10185"/>
                  </a:cubicBezTo>
                  <a:lnTo>
                    <a:pt x="433" y="9845"/>
                  </a:lnTo>
                  <a:lnTo>
                    <a:pt x="6111" y="9845"/>
                  </a:lnTo>
                  <a:cubicBezTo>
                    <a:pt x="6111" y="10215"/>
                    <a:pt x="6420" y="10524"/>
                    <a:pt x="6790" y="10524"/>
                  </a:cubicBezTo>
                  <a:lnTo>
                    <a:pt x="7685" y="10524"/>
                  </a:lnTo>
                  <a:cubicBezTo>
                    <a:pt x="7703" y="10525"/>
                    <a:pt x="7720" y="10526"/>
                    <a:pt x="7736" y="10526"/>
                  </a:cubicBezTo>
                  <a:cubicBezTo>
                    <a:pt x="8084" y="10526"/>
                    <a:pt x="8364" y="10228"/>
                    <a:pt x="8364" y="9845"/>
                  </a:cubicBezTo>
                  <a:lnTo>
                    <a:pt x="14074" y="9845"/>
                  </a:lnTo>
                  <a:lnTo>
                    <a:pt x="14074" y="10154"/>
                  </a:lnTo>
                  <a:cubicBezTo>
                    <a:pt x="14074" y="10493"/>
                    <a:pt x="13765" y="10802"/>
                    <a:pt x="13426" y="10802"/>
                  </a:cubicBezTo>
                  <a:lnTo>
                    <a:pt x="12685" y="10802"/>
                  </a:lnTo>
                  <a:cubicBezTo>
                    <a:pt x="12407" y="10802"/>
                    <a:pt x="12407" y="11203"/>
                    <a:pt x="12685" y="11203"/>
                  </a:cubicBezTo>
                  <a:lnTo>
                    <a:pt x="13426" y="11203"/>
                  </a:lnTo>
                  <a:cubicBezTo>
                    <a:pt x="14012" y="11203"/>
                    <a:pt x="14475" y="10740"/>
                    <a:pt x="14475" y="10154"/>
                  </a:cubicBezTo>
                  <a:lnTo>
                    <a:pt x="14475" y="9660"/>
                  </a:lnTo>
                  <a:cubicBezTo>
                    <a:pt x="14475" y="9536"/>
                    <a:pt x="14382" y="9444"/>
                    <a:pt x="14259" y="9444"/>
                  </a:cubicBezTo>
                  <a:lnTo>
                    <a:pt x="13920" y="9444"/>
                  </a:lnTo>
                  <a:lnTo>
                    <a:pt x="13920" y="3302"/>
                  </a:lnTo>
                  <a:cubicBezTo>
                    <a:pt x="13920" y="2654"/>
                    <a:pt x="13426" y="2130"/>
                    <a:pt x="12778" y="2130"/>
                  </a:cubicBezTo>
                  <a:lnTo>
                    <a:pt x="10154" y="2130"/>
                  </a:lnTo>
                  <a:cubicBezTo>
                    <a:pt x="10247" y="1667"/>
                    <a:pt x="10340" y="1173"/>
                    <a:pt x="10432" y="710"/>
                  </a:cubicBezTo>
                  <a:cubicBezTo>
                    <a:pt x="10463" y="556"/>
                    <a:pt x="10586" y="432"/>
                    <a:pt x="10741" y="432"/>
                  </a:cubicBezTo>
                  <a:lnTo>
                    <a:pt x="11049" y="432"/>
                  </a:lnTo>
                  <a:cubicBezTo>
                    <a:pt x="11327" y="432"/>
                    <a:pt x="11327" y="0"/>
                    <a:pt x="11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60" name="Google Shape;12560;p23"/>
            <p:cNvSpPr/>
            <p:nvPr/>
          </p:nvSpPr>
          <p:spPr>
            <a:xfrm>
              <a:off x="5642100" y="2463200"/>
              <a:ext cx="89525" cy="109025"/>
            </a:xfrm>
            <a:custGeom>
              <a:avLst/>
              <a:gdLst/>
              <a:ahLst/>
              <a:cxnLst/>
              <a:rect l="l" t="t" r="r" b="b"/>
              <a:pathLst>
                <a:path w="3581" h="4361" extrusionOk="0">
                  <a:moveTo>
                    <a:pt x="1790" y="472"/>
                  </a:moveTo>
                  <a:cubicBezTo>
                    <a:pt x="1898" y="472"/>
                    <a:pt x="2006" y="541"/>
                    <a:pt x="2006" y="680"/>
                  </a:cubicBezTo>
                  <a:lnTo>
                    <a:pt x="2006" y="2717"/>
                  </a:lnTo>
                  <a:cubicBezTo>
                    <a:pt x="2006" y="2844"/>
                    <a:pt x="2108" y="2927"/>
                    <a:pt x="2212" y="2927"/>
                  </a:cubicBezTo>
                  <a:cubicBezTo>
                    <a:pt x="2259" y="2927"/>
                    <a:pt x="2307" y="2910"/>
                    <a:pt x="2346" y="2871"/>
                  </a:cubicBezTo>
                  <a:lnTo>
                    <a:pt x="2747" y="2470"/>
                  </a:lnTo>
                  <a:cubicBezTo>
                    <a:pt x="2793" y="2409"/>
                    <a:pt x="2848" y="2384"/>
                    <a:pt x="2902" y="2384"/>
                  </a:cubicBezTo>
                  <a:cubicBezTo>
                    <a:pt x="3066" y="2384"/>
                    <a:pt x="3218" y="2616"/>
                    <a:pt x="3056" y="2779"/>
                  </a:cubicBezTo>
                  <a:cubicBezTo>
                    <a:pt x="2840" y="2964"/>
                    <a:pt x="1945" y="3890"/>
                    <a:pt x="1945" y="3890"/>
                  </a:cubicBezTo>
                  <a:cubicBezTo>
                    <a:pt x="1898" y="3920"/>
                    <a:pt x="1844" y="3936"/>
                    <a:pt x="1790" y="3936"/>
                  </a:cubicBezTo>
                  <a:cubicBezTo>
                    <a:pt x="1736" y="3936"/>
                    <a:pt x="1682" y="3920"/>
                    <a:pt x="1636" y="3890"/>
                  </a:cubicBezTo>
                  <a:lnTo>
                    <a:pt x="525" y="2779"/>
                  </a:lnTo>
                  <a:cubicBezTo>
                    <a:pt x="380" y="2634"/>
                    <a:pt x="538" y="2413"/>
                    <a:pt x="702" y="2413"/>
                  </a:cubicBezTo>
                  <a:cubicBezTo>
                    <a:pt x="748" y="2413"/>
                    <a:pt x="793" y="2430"/>
                    <a:pt x="834" y="2470"/>
                  </a:cubicBezTo>
                  <a:lnTo>
                    <a:pt x="1204" y="2871"/>
                  </a:lnTo>
                  <a:cubicBezTo>
                    <a:pt x="1243" y="2910"/>
                    <a:pt x="1294" y="2927"/>
                    <a:pt x="1345" y="2927"/>
                  </a:cubicBezTo>
                  <a:cubicBezTo>
                    <a:pt x="1458" y="2927"/>
                    <a:pt x="1574" y="2844"/>
                    <a:pt x="1574" y="2717"/>
                  </a:cubicBezTo>
                  <a:lnTo>
                    <a:pt x="1574" y="680"/>
                  </a:lnTo>
                  <a:cubicBezTo>
                    <a:pt x="1574" y="541"/>
                    <a:pt x="1682" y="472"/>
                    <a:pt x="1790" y="472"/>
                  </a:cubicBezTo>
                  <a:close/>
                  <a:moveTo>
                    <a:pt x="1775" y="1"/>
                  </a:moveTo>
                  <a:cubicBezTo>
                    <a:pt x="1459" y="1"/>
                    <a:pt x="1142" y="217"/>
                    <a:pt x="1142" y="649"/>
                  </a:cubicBezTo>
                  <a:lnTo>
                    <a:pt x="1142" y="2192"/>
                  </a:lnTo>
                  <a:lnTo>
                    <a:pt x="1111" y="2161"/>
                  </a:lnTo>
                  <a:cubicBezTo>
                    <a:pt x="983" y="2033"/>
                    <a:pt x="811" y="1968"/>
                    <a:pt x="633" y="1968"/>
                  </a:cubicBezTo>
                  <a:cubicBezTo>
                    <a:pt x="597" y="1968"/>
                    <a:pt x="561" y="1971"/>
                    <a:pt x="525" y="1976"/>
                  </a:cubicBezTo>
                  <a:cubicBezTo>
                    <a:pt x="309" y="2038"/>
                    <a:pt x="124" y="2223"/>
                    <a:pt x="62" y="2470"/>
                  </a:cubicBezTo>
                  <a:cubicBezTo>
                    <a:pt x="0" y="2686"/>
                    <a:pt x="62" y="2902"/>
                    <a:pt x="216" y="3056"/>
                  </a:cubicBezTo>
                  <a:lnTo>
                    <a:pt x="1327" y="4198"/>
                  </a:lnTo>
                  <a:cubicBezTo>
                    <a:pt x="1451" y="4306"/>
                    <a:pt x="1613" y="4360"/>
                    <a:pt x="1775" y="4360"/>
                  </a:cubicBezTo>
                  <a:cubicBezTo>
                    <a:pt x="1937" y="4360"/>
                    <a:pt x="2099" y="4306"/>
                    <a:pt x="2222" y="4198"/>
                  </a:cubicBezTo>
                  <a:lnTo>
                    <a:pt x="3333" y="3087"/>
                  </a:lnTo>
                  <a:cubicBezTo>
                    <a:pt x="3580" y="2809"/>
                    <a:pt x="3580" y="2439"/>
                    <a:pt x="3333" y="2192"/>
                  </a:cubicBezTo>
                  <a:cubicBezTo>
                    <a:pt x="3210" y="2069"/>
                    <a:pt x="3056" y="2007"/>
                    <a:pt x="2871" y="2007"/>
                  </a:cubicBezTo>
                  <a:cubicBezTo>
                    <a:pt x="2716" y="2007"/>
                    <a:pt x="2562" y="2069"/>
                    <a:pt x="2438" y="2192"/>
                  </a:cubicBezTo>
                  <a:lnTo>
                    <a:pt x="2408" y="2192"/>
                  </a:lnTo>
                  <a:lnTo>
                    <a:pt x="2408" y="649"/>
                  </a:lnTo>
                  <a:cubicBezTo>
                    <a:pt x="2408" y="217"/>
                    <a:pt x="2091" y="1"/>
                    <a:pt x="1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61" name="Google Shape;12561;p23"/>
            <p:cNvSpPr/>
            <p:nvPr/>
          </p:nvSpPr>
          <p:spPr>
            <a:xfrm>
              <a:off x="5573425" y="2744825"/>
              <a:ext cx="226100" cy="10050"/>
            </a:xfrm>
            <a:custGeom>
              <a:avLst/>
              <a:gdLst/>
              <a:ahLst/>
              <a:cxnLst/>
              <a:rect l="l" t="t" r="r" b="b"/>
              <a:pathLst>
                <a:path w="9044" h="402" extrusionOk="0">
                  <a:moveTo>
                    <a:pt x="309" y="1"/>
                  </a:moveTo>
                  <a:cubicBezTo>
                    <a:pt x="1" y="1"/>
                    <a:pt x="1" y="402"/>
                    <a:pt x="309" y="402"/>
                  </a:cubicBezTo>
                  <a:lnTo>
                    <a:pt x="8765" y="402"/>
                  </a:lnTo>
                  <a:cubicBezTo>
                    <a:pt x="9043" y="402"/>
                    <a:pt x="9043" y="1"/>
                    <a:pt x="87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562" name="Google Shape;12562;p23"/>
          <p:cNvGrpSpPr/>
          <p:nvPr/>
        </p:nvGrpSpPr>
        <p:grpSpPr>
          <a:xfrm>
            <a:off x="7752657" y="2882480"/>
            <a:ext cx="299400" cy="362650"/>
            <a:chOff x="6260100" y="4141325"/>
            <a:chExt cx="299400" cy="362650"/>
          </a:xfrm>
        </p:grpSpPr>
        <p:sp>
          <p:nvSpPr>
            <p:cNvPr id="12563" name="Google Shape;12563;p23"/>
            <p:cNvSpPr/>
            <p:nvPr/>
          </p:nvSpPr>
          <p:spPr>
            <a:xfrm>
              <a:off x="6260100" y="4141325"/>
              <a:ext cx="299400" cy="362650"/>
            </a:xfrm>
            <a:custGeom>
              <a:avLst/>
              <a:gdLst/>
              <a:ahLst/>
              <a:cxnLst/>
              <a:rect l="l" t="t" r="r" b="b"/>
              <a:pathLst>
                <a:path w="11976" h="14506" extrusionOk="0">
                  <a:moveTo>
                    <a:pt x="8796" y="10956"/>
                  </a:moveTo>
                  <a:lnTo>
                    <a:pt x="8796" y="11419"/>
                  </a:lnTo>
                  <a:lnTo>
                    <a:pt x="4908" y="11419"/>
                  </a:lnTo>
                  <a:lnTo>
                    <a:pt x="4908" y="10956"/>
                  </a:lnTo>
                  <a:close/>
                  <a:moveTo>
                    <a:pt x="8796" y="11851"/>
                  </a:moveTo>
                  <a:lnTo>
                    <a:pt x="8796" y="12222"/>
                  </a:lnTo>
                  <a:lnTo>
                    <a:pt x="4908" y="12222"/>
                  </a:lnTo>
                  <a:lnTo>
                    <a:pt x="4908" y="11851"/>
                  </a:lnTo>
                  <a:close/>
                  <a:moveTo>
                    <a:pt x="8796" y="12654"/>
                  </a:moveTo>
                  <a:lnTo>
                    <a:pt x="8796" y="12931"/>
                  </a:lnTo>
                  <a:cubicBezTo>
                    <a:pt x="8796" y="13055"/>
                    <a:pt x="8673" y="13148"/>
                    <a:pt x="8580" y="13148"/>
                  </a:cubicBezTo>
                  <a:lnTo>
                    <a:pt x="6451" y="13148"/>
                  </a:lnTo>
                  <a:cubicBezTo>
                    <a:pt x="6204" y="13178"/>
                    <a:pt x="6204" y="13549"/>
                    <a:pt x="6451" y="13580"/>
                  </a:cubicBezTo>
                  <a:lnTo>
                    <a:pt x="8333" y="13580"/>
                  </a:lnTo>
                  <a:cubicBezTo>
                    <a:pt x="8241" y="13857"/>
                    <a:pt x="7994" y="14043"/>
                    <a:pt x="7685" y="14043"/>
                  </a:cubicBezTo>
                  <a:lnTo>
                    <a:pt x="6019" y="14043"/>
                  </a:lnTo>
                  <a:cubicBezTo>
                    <a:pt x="5710" y="14043"/>
                    <a:pt x="5463" y="13857"/>
                    <a:pt x="5371" y="13580"/>
                  </a:cubicBezTo>
                  <a:cubicBezTo>
                    <a:pt x="5618" y="13549"/>
                    <a:pt x="5618" y="13178"/>
                    <a:pt x="5371" y="13148"/>
                  </a:cubicBezTo>
                  <a:lnTo>
                    <a:pt x="5093" y="13148"/>
                  </a:lnTo>
                  <a:cubicBezTo>
                    <a:pt x="4970" y="13148"/>
                    <a:pt x="4877" y="13055"/>
                    <a:pt x="4877" y="12931"/>
                  </a:cubicBezTo>
                  <a:lnTo>
                    <a:pt x="4877" y="12654"/>
                  </a:lnTo>
                  <a:close/>
                  <a:moveTo>
                    <a:pt x="6852" y="0"/>
                  </a:moveTo>
                  <a:cubicBezTo>
                    <a:pt x="2315" y="0"/>
                    <a:pt x="1" y="5401"/>
                    <a:pt x="3118" y="8673"/>
                  </a:cubicBezTo>
                  <a:cubicBezTo>
                    <a:pt x="3396" y="8950"/>
                    <a:pt x="3550" y="9352"/>
                    <a:pt x="3550" y="9753"/>
                  </a:cubicBezTo>
                  <a:lnTo>
                    <a:pt x="3550" y="9784"/>
                  </a:lnTo>
                  <a:cubicBezTo>
                    <a:pt x="3519" y="10339"/>
                    <a:pt x="3920" y="10802"/>
                    <a:pt x="4476" y="10925"/>
                  </a:cubicBezTo>
                  <a:lnTo>
                    <a:pt x="4476" y="11450"/>
                  </a:lnTo>
                  <a:cubicBezTo>
                    <a:pt x="4468" y="11449"/>
                    <a:pt x="4461" y="11449"/>
                    <a:pt x="4454" y="11449"/>
                  </a:cubicBezTo>
                  <a:cubicBezTo>
                    <a:pt x="4236" y="11449"/>
                    <a:pt x="4236" y="11884"/>
                    <a:pt x="4454" y="11884"/>
                  </a:cubicBezTo>
                  <a:cubicBezTo>
                    <a:pt x="4461" y="11884"/>
                    <a:pt x="4468" y="11883"/>
                    <a:pt x="4476" y="11882"/>
                  </a:cubicBezTo>
                  <a:lnTo>
                    <a:pt x="4476" y="12253"/>
                  </a:lnTo>
                  <a:cubicBezTo>
                    <a:pt x="4468" y="12252"/>
                    <a:pt x="4461" y="12251"/>
                    <a:pt x="4454" y="12251"/>
                  </a:cubicBezTo>
                  <a:cubicBezTo>
                    <a:pt x="4236" y="12251"/>
                    <a:pt x="4236" y="12686"/>
                    <a:pt x="4454" y="12686"/>
                  </a:cubicBezTo>
                  <a:cubicBezTo>
                    <a:pt x="4461" y="12686"/>
                    <a:pt x="4468" y="12686"/>
                    <a:pt x="4476" y="12685"/>
                  </a:cubicBezTo>
                  <a:lnTo>
                    <a:pt x="4476" y="12962"/>
                  </a:lnTo>
                  <a:cubicBezTo>
                    <a:pt x="4476" y="13240"/>
                    <a:pt x="4661" y="13487"/>
                    <a:pt x="4939" y="13580"/>
                  </a:cubicBezTo>
                  <a:cubicBezTo>
                    <a:pt x="5031" y="14104"/>
                    <a:pt x="5463" y="14505"/>
                    <a:pt x="6019" y="14505"/>
                  </a:cubicBezTo>
                  <a:lnTo>
                    <a:pt x="7685" y="14505"/>
                  </a:lnTo>
                  <a:cubicBezTo>
                    <a:pt x="8210" y="14505"/>
                    <a:pt x="8673" y="14104"/>
                    <a:pt x="8735" y="13580"/>
                  </a:cubicBezTo>
                  <a:cubicBezTo>
                    <a:pt x="9012" y="13487"/>
                    <a:pt x="9198" y="13240"/>
                    <a:pt x="9198" y="12962"/>
                  </a:cubicBezTo>
                  <a:lnTo>
                    <a:pt x="9198" y="12685"/>
                  </a:lnTo>
                  <a:lnTo>
                    <a:pt x="9228" y="12685"/>
                  </a:lnTo>
                  <a:cubicBezTo>
                    <a:pt x="9475" y="12654"/>
                    <a:pt x="9475" y="12283"/>
                    <a:pt x="9228" y="12253"/>
                  </a:cubicBezTo>
                  <a:lnTo>
                    <a:pt x="9198" y="12253"/>
                  </a:lnTo>
                  <a:lnTo>
                    <a:pt x="9198" y="11882"/>
                  </a:lnTo>
                  <a:lnTo>
                    <a:pt x="9228" y="11882"/>
                  </a:lnTo>
                  <a:cubicBezTo>
                    <a:pt x="9475" y="11820"/>
                    <a:pt x="9475" y="11481"/>
                    <a:pt x="9228" y="11450"/>
                  </a:cubicBezTo>
                  <a:lnTo>
                    <a:pt x="9198" y="11450"/>
                  </a:lnTo>
                  <a:lnTo>
                    <a:pt x="9198" y="10925"/>
                  </a:lnTo>
                  <a:cubicBezTo>
                    <a:pt x="9753" y="10833"/>
                    <a:pt x="10154" y="10339"/>
                    <a:pt x="10154" y="9784"/>
                  </a:cubicBezTo>
                  <a:lnTo>
                    <a:pt x="10154" y="9753"/>
                  </a:lnTo>
                  <a:cubicBezTo>
                    <a:pt x="10154" y="9352"/>
                    <a:pt x="10309" y="8950"/>
                    <a:pt x="10586" y="8673"/>
                  </a:cubicBezTo>
                  <a:cubicBezTo>
                    <a:pt x="11481" y="7716"/>
                    <a:pt x="11975" y="6450"/>
                    <a:pt x="11975" y="5123"/>
                  </a:cubicBezTo>
                  <a:cubicBezTo>
                    <a:pt x="11975" y="3920"/>
                    <a:pt x="11543" y="2747"/>
                    <a:pt x="10772" y="1821"/>
                  </a:cubicBezTo>
                  <a:cubicBezTo>
                    <a:pt x="10726" y="1775"/>
                    <a:pt x="10673" y="1756"/>
                    <a:pt x="10621" y="1756"/>
                  </a:cubicBezTo>
                  <a:cubicBezTo>
                    <a:pt x="10462" y="1756"/>
                    <a:pt x="10316" y="1936"/>
                    <a:pt x="10432" y="2099"/>
                  </a:cubicBezTo>
                  <a:cubicBezTo>
                    <a:pt x="11975" y="3920"/>
                    <a:pt x="11913" y="6636"/>
                    <a:pt x="10247" y="8364"/>
                  </a:cubicBezTo>
                  <a:cubicBezTo>
                    <a:pt x="9877" y="8734"/>
                    <a:pt x="9691" y="9228"/>
                    <a:pt x="9691" y="9753"/>
                  </a:cubicBezTo>
                  <a:cubicBezTo>
                    <a:pt x="9691" y="10154"/>
                    <a:pt x="9383" y="10493"/>
                    <a:pt x="8951" y="10493"/>
                  </a:cubicBezTo>
                  <a:lnTo>
                    <a:pt x="4723" y="10493"/>
                  </a:lnTo>
                  <a:cubicBezTo>
                    <a:pt x="4291" y="10493"/>
                    <a:pt x="3951" y="10154"/>
                    <a:pt x="3951" y="9753"/>
                  </a:cubicBezTo>
                  <a:cubicBezTo>
                    <a:pt x="3982" y="9228"/>
                    <a:pt x="3797" y="8734"/>
                    <a:pt x="3426" y="8364"/>
                  </a:cubicBezTo>
                  <a:cubicBezTo>
                    <a:pt x="1729" y="6574"/>
                    <a:pt x="1729" y="3766"/>
                    <a:pt x="3396" y="1945"/>
                  </a:cubicBezTo>
                  <a:cubicBezTo>
                    <a:pt x="4317" y="938"/>
                    <a:pt x="5586" y="422"/>
                    <a:pt x="6861" y="422"/>
                  </a:cubicBezTo>
                  <a:cubicBezTo>
                    <a:pt x="7893" y="422"/>
                    <a:pt x="8928" y="761"/>
                    <a:pt x="9784" y="1451"/>
                  </a:cubicBezTo>
                  <a:cubicBezTo>
                    <a:pt x="9825" y="1480"/>
                    <a:pt x="9867" y="1493"/>
                    <a:pt x="9907" y="1493"/>
                  </a:cubicBezTo>
                  <a:cubicBezTo>
                    <a:pt x="10078" y="1493"/>
                    <a:pt x="10212" y="1262"/>
                    <a:pt x="10062" y="1111"/>
                  </a:cubicBezTo>
                  <a:cubicBezTo>
                    <a:pt x="9167" y="402"/>
                    <a:pt x="8056" y="0"/>
                    <a:pt x="69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nvGrpSpPr>
            <p:cNvPr id="12564" name="Google Shape;12564;p23"/>
            <p:cNvGrpSpPr/>
            <p:nvPr/>
          </p:nvGrpSpPr>
          <p:grpSpPr>
            <a:xfrm>
              <a:off x="6355250" y="4215575"/>
              <a:ext cx="152075" cy="146425"/>
              <a:chOff x="6355250" y="4215575"/>
              <a:chExt cx="152075" cy="146425"/>
            </a:xfrm>
          </p:grpSpPr>
          <p:sp>
            <p:nvSpPr>
              <p:cNvPr id="12565" name="Google Shape;12565;p23"/>
              <p:cNvSpPr/>
              <p:nvPr/>
            </p:nvSpPr>
            <p:spPr>
              <a:xfrm>
                <a:off x="6368900" y="4215575"/>
                <a:ext cx="125000" cy="124075"/>
              </a:xfrm>
              <a:custGeom>
                <a:avLst/>
                <a:gdLst/>
                <a:ahLst/>
                <a:cxnLst/>
                <a:rect l="l" t="t" r="r" b="b"/>
                <a:pathLst>
                  <a:path w="5000" h="4963" extrusionOk="0">
                    <a:moveTo>
                      <a:pt x="2531" y="703"/>
                    </a:moveTo>
                    <a:lnTo>
                      <a:pt x="3025" y="1783"/>
                    </a:lnTo>
                    <a:cubicBezTo>
                      <a:pt x="3056" y="1845"/>
                      <a:pt x="3117" y="1907"/>
                      <a:pt x="3179" y="1907"/>
                    </a:cubicBezTo>
                    <a:lnTo>
                      <a:pt x="4352" y="2092"/>
                    </a:lnTo>
                    <a:lnTo>
                      <a:pt x="3488" y="2956"/>
                    </a:lnTo>
                    <a:cubicBezTo>
                      <a:pt x="3457" y="2987"/>
                      <a:pt x="3426" y="3079"/>
                      <a:pt x="3426" y="3141"/>
                    </a:cubicBezTo>
                    <a:lnTo>
                      <a:pt x="3642" y="4345"/>
                    </a:lnTo>
                    <a:lnTo>
                      <a:pt x="2624" y="3789"/>
                    </a:lnTo>
                    <a:cubicBezTo>
                      <a:pt x="2593" y="3758"/>
                      <a:pt x="2554" y="3743"/>
                      <a:pt x="2516" y="3743"/>
                    </a:cubicBezTo>
                    <a:cubicBezTo>
                      <a:pt x="2477" y="3743"/>
                      <a:pt x="2438" y="3758"/>
                      <a:pt x="2407" y="3789"/>
                    </a:cubicBezTo>
                    <a:lnTo>
                      <a:pt x="1420" y="4345"/>
                    </a:lnTo>
                    <a:lnTo>
                      <a:pt x="1605" y="3141"/>
                    </a:lnTo>
                    <a:cubicBezTo>
                      <a:pt x="1605" y="3079"/>
                      <a:pt x="1574" y="2987"/>
                      <a:pt x="1543" y="2956"/>
                    </a:cubicBezTo>
                    <a:lnTo>
                      <a:pt x="710" y="2092"/>
                    </a:lnTo>
                    <a:lnTo>
                      <a:pt x="1852" y="1907"/>
                    </a:lnTo>
                    <a:cubicBezTo>
                      <a:pt x="1945" y="1876"/>
                      <a:pt x="1975" y="1845"/>
                      <a:pt x="2006" y="1783"/>
                    </a:cubicBezTo>
                    <a:lnTo>
                      <a:pt x="2531" y="703"/>
                    </a:lnTo>
                    <a:close/>
                    <a:moveTo>
                      <a:pt x="2516" y="1"/>
                    </a:moveTo>
                    <a:cubicBezTo>
                      <a:pt x="2438" y="1"/>
                      <a:pt x="2361" y="39"/>
                      <a:pt x="2315" y="117"/>
                    </a:cubicBezTo>
                    <a:lnTo>
                      <a:pt x="1667" y="1505"/>
                    </a:lnTo>
                    <a:lnTo>
                      <a:pt x="216" y="1721"/>
                    </a:lnTo>
                    <a:cubicBezTo>
                      <a:pt x="62" y="1752"/>
                      <a:pt x="0" y="1968"/>
                      <a:pt x="124" y="2092"/>
                    </a:cubicBezTo>
                    <a:lnTo>
                      <a:pt x="1173" y="3172"/>
                    </a:lnTo>
                    <a:lnTo>
                      <a:pt x="926" y="4715"/>
                    </a:lnTo>
                    <a:cubicBezTo>
                      <a:pt x="902" y="4857"/>
                      <a:pt x="1006" y="4962"/>
                      <a:pt x="1125" y="4962"/>
                    </a:cubicBezTo>
                    <a:cubicBezTo>
                      <a:pt x="1161" y="4962"/>
                      <a:pt x="1199" y="4953"/>
                      <a:pt x="1235" y="4931"/>
                    </a:cubicBezTo>
                    <a:lnTo>
                      <a:pt x="2531" y="4221"/>
                    </a:lnTo>
                    <a:lnTo>
                      <a:pt x="3827" y="4931"/>
                    </a:lnTo>
                    <a:cubicBezTo>
                      <a:pt x="3863" y="4953"/>
                      <a:pt x="3899" y="4962"/>
                      <a:pt x="3933" y="4962"/>
                    </a:cubicBezTo>
                    <a:cubicBezTo>
                      <a:pt x="4045" y="4962"/>
                      <a:pt x="4136" y="4857"/>
                      <a:pt x="4136" y="4715"/>
                    </a:cubicBezTo>
                    <a:lnTo>
                      <a:pt x="3889" y="3172"/>
                    </a:lnTo>
                    <a:lnTo>
                      <a:pt x="4938" y="2092"/>
                    </a:lnTo>
                    <a:cubicBezTo>
                      <a:pt x="5000" y="2030"/>
                      <a:pt x="5000" y="1937"/>
                      <a:pt x="4969" y="1876"/>
                    </a:cubicBezTo>
                    <a:cubicBezTo>
                      <a:pt x="4969" y="1783"/>
                      <a:pt x="4876" y="1752"/>
                      <a:pt x="4815" y="1721"/>
                    </a:cubicBezTo>
                    <a:lnTo>
                      <a:pt x="3364" y="1505"/>
                    </a:lnTo>
                    <a:lnTo>
                      <a:pt x="2716" y="117"/>
                    </a:lnTo>
                    <a:cubicBezTo>
                      <a:pt x="2670" y="39"/>
                      <a:pt x="2593" y="1"/>
                      <a:pt x="25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66" name="Google Shape;12566;p23"/>
              <p:cNvSpPr/>
              <p:nvPr/>
            </p:nvSpPr>
            <p:spPr>
              <a:xfrm>
                <a:off x="6426750" y="4338075"/>
                <a:ext cx="10825" cy="23925"/>
              </a:xfrm>
              <a:custGeom>
                <a:avLst/>
                <a:gdLst/>
                <a:ahLst/>
                <a:cxnLst/>
                <a:rect l="l" t="t" r="r" b="b"/>
                <a:pathLst>
                  <a:path w="433" h="957" extrusionOk="0">
                    <a:moveTo>
                      <a:pt x="205" y="0"/>
                    </a:moveTo>
                    <a:cubicBezTo>
                      <a:pt x="109" y="0"/>
                      <a:pt x="16" y="62"/>
                      <a:pt x="1" y="185"/>
                    </a:cubicBezTo>
                    <a:lnTo>
                      <a:pt x="1" y="772"/>
                    </a:lnTo>
                    <a:cubicBezTo>
                      <a:pt x="16" y="895"/>
                      <a:pt x="109" y="957"/>
                      <a:pt x="205" y="957"/>
                    </a:cubicBezTo>
                    <a:cubicBezTo>
                      <a:pt x="302" y="957"/>
                      <a:pt x="402" y="895"/>
                      <a:pt x="433" y="772"/>
                    </a:cubicBezTo>
                    <a:lnTo>
                      <a:pt x="433" y="185"/>
                    </a:lnTo>
                    <a:cubicBezTo>
                      <a:pt x="402" y="62"/>
                      <a:pt x="302" y="0"/>
                      <a:pt x="2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67" name="Google Shape;12567;p23"/>
              <p:cNvSpPr/>
              <p:nvPr/>
            </p:nvSpPr>
            <p:spPr>
              <a:xfrm>
                <a:off x="6355250" y="4297175"/>
                <a:ext cx="25775" cy="14725"/>
              </a:xfrm>
              <a:custGeom>
                <a:avLst/>
                <a:gdLst/>
                <a:ahLst/>
                <a:cxnLst/>
                <a:rect l="l" t="t" r="r" b="b"/>
                <a:pathLst>
                  <a:path w="1031" h="589" extrusionOk="0">
                    <a:moveTo>
                      <a:pt x="731" y="0"/>
                    </a:moveTo>
                    <a:lnTo>
                      <a:pt x="207" y="186"/>
                    </a:lnTo>
                    <a:cubicBezTo>
                      <a:pt x="0" y="274"/>
                      <a:pt x="104" y="589"/>
                      <a:pt x="330" y="589"/>
                    </a:cubicBezTo>
                    <a:cubicBezTo>
                      <a:pt x="340" y="589"/>
                      <a:pt x="350" y="588"/>
                      <a:pt x="361" y="587"/>
                    </a:cubicBezTo>
                    <a:lnTo>
                      <a:pt x="855" y="402"/>
                    </a:lnTo>
                    <a:cubicBezTo>
                      <a:pt x="1030" y="285"/>
                      <a:pt x="956" y="29"/>
                      <a:pt x="764" y="29"/>
                    </a:cubicBezTo>
                    <a:cubicBezTo>
                      <a:pt x="754" y="29"/>
                      <a:pt x="743" y="30"/>
                      <a:pt x="731" y="31"/>
                    </a:cubicBezTo>
                    <a:lnTo>
                      <a:pt x="73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68" name="Google Shape;12568;p23"/>
              <p:cNvSpPr/>
              <p:nvPr/>
            </p:nvSpPr>
            <p:spPr>
              <a:xfrm>
                <a:off x="6481000" y="4297125"/>
                <a:ext cx="26325" cy="14900"/>
              </a:xfrm>
              <a:custGeom>
                <a:avLst/>
                <a:gdLst/>
                <a:ahLst/>
                <a:cxnLst/>
                <a:rect l="l" t="t" r="r" b="b"/>
                <a:pathLst>
                  <a:path w="1053" h="596" extrusionOk="0">
                    <a:moveTo>
                      <a:pt x="298" y="0"/>
                    </a:moveTo>
                    <a:cubicBezTo>
                      <a:pt x="103" y="0"/>
                      <a:pt x="1" y="257"/>
                      <a:pt x="176" y="404"/>
                    </a:cubicBezTo>
                    <a:lnTo>
                      <a:pt x="701" y="589"/>
                    </a:lnTo>
                    <a:cubicBezTo>
                      <a:pt x="720" y="594"/>
                      <a:pt x="738" y="596"/>
                      <a:pt x="755" y="596"/>
                    </a:cubicBezTo>
                    <a:cubicBezTo>
                      <a:pt x="965" y="596"/>
                      <a:pt x="1053" y="273"/>
                      <a:pt x="825" y="188"/>
                    </a:cubicBezTo>
                    <a:lnTo>
                      <a:pt x="331" y="2"/>
                    </a:lnTo>
                    <a:cubicBezTo>
                      <a:pt x="320" y="1"/>
                      <a:pt x="309"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69" name="Google Shape;12569;p23"/>
              <p:cNvSpPr/>
              <p:nvPr/>
            </p:nvSpPr>
            <p:spPr>
              <a:xfrm>
                <a:off x="6461475" y="4217300"/>
                <a:ext cx="24300" cy="22800"/>
              </a:xfrm>
              <a:custGeom>
                <a:avLst/>
                <a:gdLst/>
                <a:ahLst/>
                <a:cxnLst/>
                <a:rect l="l" t="t" r="r" b="b"/>
                <a:pathLst>
                  <a:path w="972" h="912" extrusionOk="0">
                    <a:moveTo>
                      <a:pt x="655" y="0"/>
                    </a:moveTo>
                    <a:cubicBezTo>
                      <a:pt x="599" y="0"/>
                      <a:pt x="542" y="23"/>
                      <a:pt x="494" y="78"/>
                    </a:cubicBezTo>
                    <a:lnTo>
                      <a:pt x="124" y="572"/>
                    </a:lnTo>
                    <a:cubicBezTo>
                      <a:pt x="1" y="696"/>
                      <a:pt x="93" y="912"/>
                      <a:pt x="278" y="912"/>
                    </a:cubicBezTo>
                    <a:cubicBezTo>
                      <a:pt x="340" y="912"/>
                      <a:pt x="402" y="881"/>
                      <a:pt x="433" y="819"/>
                    </a:cubicBezTo>
                    <a:lnTo>
                      <a:pt x="834" y="356"/>
                    </a:lnTo>
                    <a:cubicBezTo>
                      <a:pt x="972" y="195"/>
                      <a:pt x="819"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70" name="Google Shape;12570;p23"/>
              <p:cNvSpPr/>
              <p:nvPr/>
            </p:nvSpPr>
            <p:spPr>
              <a:xfrm>
                <a:off x="6380875" y="4218825"/>
                <a:ext cx="22775" cy="21275"/>
              </a:xfrm>
              <a:custGeom>
                <a:avLst/>
                <a:gdLst/>
                <a:ahLst/>
                <a:cxnLst/>
                <a:rect l="l" t="t" r="r" b="b"/>
                <a:pathLst>
                  <a:path w="911" h="851" extrusionOk="0">
                    <a:moveTo>
                      <a:pt x="291" y="1"/>
                    </a:moveTo>
                    <a:cubicBezTo>
                      <a:pt x="136" y="1"/>
                      <a:pt x="1" y="196"/>
                      <a:pt x="139" y="357"/>
                    </a:cubicBezTo>
                    <a:lnTo>
                      <a:pt x="478" y="758"/>
                    </a:lnTo>
                    <a:cubicBezTo>
                      <a:pt x="509" y="789"/>
                      <a:pt x="571" y="820"/>
                      <a:pt x="632" y="820"/>
                    </a:cubicBezTo>
                    <a:lnTo>
                      <a:pt x="632" y="851"/>
                    </a:lnTo>
                    <a:cubicBezTo>
                      <a:pt x="817" y="851"/>
                      <a:pt x="910" y="635"/>
                      <a:pt x="787" y="511"/>
                    </a:cubicBezTo>
                    <a:lnTo>
                      <a:pt x="447" y="79"/>
                    </a:lnTo>
                    <a:cubicBezTo>
                      <a:pt x="400" y="24"/>
                      <a:pt x="344" y="1"/>
                      <a:pt x="2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grpSp>
        <p:nvGrpSpPr>
          <p:cNvPr id="12571" name="Google Shape;12571;p23"/>
          <p:cNvGrpSpPr/>
          <p:nvPr/>
        </p:nvGrpSpPr>
        <p:grpSpPr>
          <a:xfrm>
            <a:off x="7721032" y="3422728"/>
            <a:ext cx="362650" cy="361875"/>
            <a:chOff x="4755600" y="2463975"/>
            <a:chExt cx="362650" cy="361875"/>
          </a:xfrm>
        </p:grpSpPr>
        <p:sp>
          <p:nvSpPr>
            <p:cNvPr id="12572" name="Google Shape;12572;p23"/>
            <p:cNvSpPr/>
            <p:nvPr/>
          </p:nvSpPr>
          <p:spPr>
            <a:xfrm>
              <a:off x="4755600" y="2463975"/>
              <a:ext cx="362650" cy="361875"/>
            </a:xfrm>
            <a:custGeom>
              <a:avLst/>
              <a:gdLst/>
              <a:ahLst/>
              <a:cxnLst/>
              <a:rect l="l" t="t" r="r" b="b"/>
              <a:pathLst>
                <a:path w="14506" h="14475" extrusionOk="0">
                  <a:moveTo>
                    <a:pt x="5061" y="4044"/>
                  </a:moveTo>
                  <a:cubicBezTo>
                    <a:pt x="5185" y="4044"/>
                    <a:pt x="5277" y="4136"/>
                    <a:pt x="5247" y="4260"/>
                  </a:cubicBezTo>
                  <a:lnTo>
                    <a:pt x="5247" y="8364"/>
                  </a:lnTo>
                  <a:cubicBezTo>
                    <a:pt x="5277" y="8488"/>
                    <a:pt x="5185" y="8580"/>
                    <a:pt x="5061" y="8580"/>
                  </a:cubicBezTo>
                  <a:lnTo>
                    <a:pt x="5000" y="8580"/>
                  </a:lnTo>
                  <a:lnTo>
                    <a:pt x="5000" y="7840"/>
                  </a:lnTo>
                  <a:cubicBezTo>
                    <a:pt x="5000" y="7716"/>
                    <a:pt x="4907" y="7624"/>
                    <a:pt x="4784" y="7624"/>
                  </a:cubicBezTo>
                  <a:lnTo>
                    <a:pt x="4321" y="7593"/>
                  </a:lnTo>
                  <a:lnTo>
                    <a:pt x="4321" y="4260"/>
                  </a:lnTo>
                  <a:cubicBezTo>
                    <a:pt x="4321" y="4136"/>
                    <a:pt x="4413" y="4044"/>
                    <a:pt x="4537" y="4044"/>
                  </a:cubicBezTo>
                  <a:close/>
                  <a:moveTo>
                    <a:pt x="14073" y="10000"/>
                  </a:moveTo>
                  <a:lnTo>
                    <a:pt x="14073" y="10710"/>
                  </a:lnTo>
                  <a:cubicBezTo>
                    <a:pt x="14073" y="11080"/>
                    <a:pt x="13765" y="11358"/>
                    <a:pt x="13394" y="11358"/>
                  </a:cubicBezTo>
                  <a:lnTo>
                    <a:pt x="5000" y="11358"/>
                  </a:lnTo>
                  <a:lnTo>
                    <a:pt x="5000" y="10000"/>
                  </a:lnTo>
                  <a:close/>
                  <a:moveTo>
                    <a:pt x="9135" y="11790"/>
                  </a:moveTo>
                  <a:lnTo>
                    <a:pt x="9135" y="13148"/>
                  </a:lnTo>
                  <a:lnTo>
                    <a:pt x="7376" y="13148"/>
                  </a:lnTo>
                  <a:lnTo>
                    <a:pt x="7376" y="11790"/>
                  </a:lnTo>
                  <a:close/>
                  <a:moveTo>
                    <a:pt x="10555" y="13580"/>
                  </a:moveTo>
                  <a:cubicBezTo>
                    <a:pt x="10678" y="13580"/>
                    <a:pt x="10802" y="13673"/>
                    <a:pt x="10802" y="13827"/>
                  </a:cubicBezTo>
                  <a:cubicBezTo>
                    <a:pt x="10802" y="13950"/>
                    <a:pt x="10678" y="14043"/>
                    <a:pt x="10555" y="14043"/>
                  </a:cubicBezTo>
                  <a:lnTo>
                    <a:pt x="5926" y="14043"/>
                  </a:lnTo>
                  <a:cubicBezTo>
                    <a:pt x="5648" y="14012"/>
                    <a:pt x="5648" y="13611"/>
                    <a:pt x="5926" y="13580"/>
                  </a:cubicBezTo>
                  <a:close/>
                  <a:moveTo>
                    <a:pt x="11500" y="1"/>
                  </a:moveTo>
                  <a:cubicBezTo>
                    <a:pt x="11442" y="1"/>
                    <a:pt x="11388" y="32"/>
                    <a:pt x="11357" y="93"/>
                  </a:cubicBezTo>
                  <a:lnTo>
                    <a:pt x="9968" y="1667"/>
                  </a:lnTo>
                  <a:cubicBezTo>
                    <a:pt x="9845" y="1822"/>
                    <a:pt x="9938" y="2038"/>
                    <a:pt x="10123" y="2038"/>
                  </a:cubicBezTo>
                  <a:lnTo>
                    <a:pt x="10647" y="2038"/>
                  </a:lnTo>
                  <a:lnTo>
                    <a:pt x="10647" y="2593"/>
                  </a:lnTo>
                  <a:lnTo>
                    <a:pt x="5339" y="2593"/>
                  </a:lnTo>
                  <a:cubicBezTo>
                    <a:pt x="5061" y="2593"/>
                    <a:pt x="5061" y="3025"/>
                    <a:pt x="5339" y="3025"/>
                  </a:cubicBezTo>
                  <a:lnTo>
                    <a:pt x="10647" y="3025"/>
                  </a:lnTo>
                  <a:lnTo>
                    <a:pt x="10647" y="8426"/>
                  </a:lnTo>
                  <a:cubicBezTo>
                    <a:pt x="10647" y="8735"/>
                    <a:pt x="10894" y="9012"/>
                    <a:pt x="11203" y="9012"/>
                  </a:cubicBezTo>
                  <a:lnTo>
                    <a:pt x="11851" y="9012"/>
                  </a:lnTo>
                  <a:cubicBezTo>
                    <a:pt x="12160" y="9012"/>
                    <a:pt x="12407" y="8735"/>
                    <a:pt x="12407" y="8426"/>
                  </a:cubicBezTo>
                  <a:lnTo>
                    <a:pt x="12407" y="7778"/>
                  </a:lnTo>
                  <a:cubicBezTo>
                    <a:pt x="12391" y="7655"/>
                    <a:pt x="12299" y="7593"/>
                    <a:pt x="12206" y="7593"/>
                  </a:cubicBezTo>
                  <a:cubicBezTo>
                    <a:pt x="12113" y="7593"/>
                    <a:pt x="12021" y="7655"/>
                    <a:pt x="12005" y="7778"/>
                  </a:cubicBezTo>
                  <a:lnTo>
                    <a:pt x="12005" y="8426"/>
                  </a:lnTo>
                  <a:cubicBezTo>
                    <a:pt x="12005" y="8519"/>
                    <a:pt x="11944" y="8580"/>
                    <a:pt x="11851" y="8580"/>
                  </a:cubicBezTo>
                  <a:lnTo>
                    <a:pt x="11203" y="8580"/>
                  </a:lnTo>
                  <a:cubicBezTo>
                    <a:pt x="11110" y="8580"/>
                    <a:pt x="11049" y="8519"/>
                    <a:pt x="11049" y="8426"/>
                  </a:cubicBezTo>
                  <a:lnTo>
                    <a:pt x="11049" y="1822"/>
                  </a:lnTo>
                  <a:cubicBezTo>
                    <a:pt x="11049" y="1698"/>
                    <a:pt x="10956" y="1606"/>
                    <a:pt x="10833" y="1606"/>
                  </a:cubicBezTo>
                  <a:lnTo>
                    <a:pt x="10617" y="1606"/>
                  </a:lnTo>
                  <a:lnTo>
                    <a:pt x="11512" y="556"/>
                  </a:lnTo>
                  <a:lnTo>
                    <a:pt x="12437" y="1606"/>
                  </a:lnTo>
                  <a:lnTo>
                    <a:pt x="12191" y="1606"/>
                  </a:lnTo>
                  <a:cubicBezTo>
                    <a:pt x="12067" y="1606"/>
                    <a:pt x="11975" y="1698"/>
                    <a:pt x="11975" y="1822"/>
                  </a:cubicBezTo>
                  <a:lnTo>
                    <a:pt x="11975" y="6698"/>
                  </a:lnTo>
                  <a:cubicBezTo>
                    <a:pt x="11990" y="6821"/>
                    <a:pt x="12083" y="6883"/>
                    <a:pt x="12175" y="6883"/>
                  </a:cubicBezTo>
                  <a:cubicBezTo>
                    <a:pt x="12268" y="6883"/>
                    <a:pt x="12360" y="6821"/>
                    <a:pt x="12376" y="6698"/>
                  </a:cubicBezTo>
                  <a:lnTo>
                    <a:pt x="12376" y="3025"/>
                  </a:lnTo>
                  <a:lnTo>
                    <a:pt x="13394" y="3025"/>
                  </a:lnTo>
                  <a:cubicBezTo>
                    <a:pt x="13765" y="3025"/>
                    <a:pt x="14042" y="3303"/>
                    <a:pt x="14042" y="3673"/>
                  </a:cubicBezTo>
                  <a:lnTo>
                    <a:pt x="14042" y="9568"/>
                  </a:lnTo>
                  <a:lnTo>
                    <a:pt x="5000" y="9568"/>
                  </a:lnTo>
                  <a:lnTo>
                    <a:pt x="5000" y="9012"/>
                  </a:lnTo>
                  <a:lnTo>
                    <a:pt x="5061" y="9012"/>
                  </a:lnTo>
                  <a:cubicBezTo>
                    <a:pt x="5401" y="9012"/>
                    <a:pt x="5679" y="8735"/>
                    <a:pt x="5679" y="8364"/>
                  </a:cubicBezTo>
                  <a:lnTo>
                    <a:pt x="5679" y="4260"/>
                  </a:lnTo>
                  <a:cubicBezTo>
                    <a:pt x="5679" y="3889"/>
                    <a:pt x="5401" y="3612"/>
                    <a:pt x="5061" y="3612"/>
                  </a:cubicBezTo>
                  <a:lnTo>
                    <a:pt x="4537" y="3612"/>
                  </a:lnTo>
                  <a:cubicBezTo>
                    <a:pt x="4166" y="3612"/>
                    <a:pt x="3889" y="3889"/>
                    <a:pt x="3889" y="4260"/>
                  </a:cubicBezTo>
                  <a:lnTo>
                    <a:pt x="3889" y="7624"/>
                  </a:lnTo>
                  <a:lnTo>
                    <a:pt x="2438" y="7624"/>
                  </a:lnTo>
                  <a:lnTo>
                    <a:pt x="2438" y="3673"/>
                  </a:lnTo>
                  <a:cubicBezTo>
                    <a:pt x="2438" y="3303"/>
                    <a:pt x="2716" y="3025"/>
                    <a:pt x="3086" y="3025"/>
                  </a:cubicBezTo>
                  <a:lnTo>
                    <a:pt x="4228" y="3025"/>
                  </a:lnTo>
                  <a:cubicBezTo>
                    <a:pt x="4506" y="3025"/>
                    <a:pt x="4506" y="2593"/>
                    <a:pt x="4228" y="2593"/>
                  </a:cubicBezTo>
                  <a:lnTo>
                    <a:pt x="3086" y="2593"/>
                  </a:lnTo>
                  <a:cubicBezTo>
                    <a:pt x="2469" y="2593"/>
                    <a:pt x="2006" y="3087"/>
                    <a:pt x="2006" y="3673"/>
                  </a:cubicBezTo>
                  <a:lnTo>
                    <a:pt x="2006" y="7624"/>
                  </a:lnTo>
                  <a:lnTo>
                    <a:pt x="216" y="7624"/>
                  </a:lnTo>
                  <a:cubicBezTo>
                    <a:pt x="93" y="7624"/>
                    <a:pt x="0" y="7716"/>
                    <a:pt x="0" y="7840"/>
                  </a:cubicBezTo>
                  <a:lnTo>
                    <a:pt x="0" y="14290"/>
                  </a:lnTo>
                  <a:cubicBezTo>
                    <a:pt x="0" y="14382"/>
                    <a:pt x="93" y="14475"/>
                    <a:pt x="216" y="14475"/>
                  </a:cubicBezTo>
                  <a:lnTo>
                    <a:pt x="895" y="14475"/>
                  </a:lnTo>
                  <a:cubicBezTo>
                    <a:pt x="1173" y="14475"/>
                    <a:pt x="1173" y="14074"/>
                    <a:pt x="895" y="14074"/>
                  </a:cubicBezTo>
                  <a:lnTo>
                    <a:pt x="432" y="14074"/>
                  </a:lnTo>
                  <a:lnTo>
                    <a:pt x="432" y="8056"/>
                  </a:lnTo>
                  <a:lnTo>
                    <a:pt x="4599" y="8056"/>
                  </a:lnTo>
                  <a:lnTo>
                    <a:pt x="4599" y="14074"/>
                  </a:lnTo>
                  <a:lnTo>
                    <a:pt x="1975" y="14074"/>
                  </a:lnTo>
                  <a:cubicBezTo>
                    <a:pt x="1698" y="14074"/>
                    <a:pt x="1698" y="14475"/>
                    <a:pt x="1975" y="14475"/>
                  </a:cubicBezTo>
                  <a:lnTo>
                    <a:pt x="4784" y="14475"/>
                  </a:lnTo>
                  <a:cubicBezTo>
                    <a:pt x="4907" y="14475"/>
                    <a:pt x="5000" y="14382"/>
                    <a:pt x="5000" y="14290"/>
                  </a:cubicBezTo>
                  <a:lnTo>
                    <a:pt x="5000" y="11790"/>
                  </a:lnTo>
                  <a:lnTo>
                    <a:pt x="6975" y="11790"/>
                  </a:lnTo>
                  <a:lnTo>
                    <a:pt x="6975" y="13179"/>
                  </a:lnTo>
                  <a:lnTo>
                    <a:pt x="5926" y="13179"/>
                  </a:lnTo>
                  <a:cubicBezTo>
                    <a:pt x="5123" y="13241"/>
                    <a:pt x="5123" y="14413"/>
                    <a:pt x="5926" y="14475"/>
                  </a:cubicBezTo>
                  <a:lnTo>
                    <a:pt x="10555" y="14475"/>
                  </a:lnTo>
                  <a:cubicBezTo>
                    <a:pt x="11388" y="14413"/>
                    <a:pt x="11388" y="13241"/>
                    <a:pt x="10555" y="13179"/>
                  </a:cubicBezTo>
                  <a:lnTo>
                    <a:pt x="9567" y="13179"/>
                  </a:lnTo>
                  <a:lnTo>
                    <a:pt x="9567" y="11790"/>
                  </a:lnTo>
                  <a:lnTo>
                    <a:pt x="13425" y="11790"/>
                  </a:lnTo>
                  <a:cubicBezTo>
                    <a:pt x="14011" y="11790"/>
                    <a:pt x="14505" y="11296"/>
                    <a:pt x="14505" y="10710"/>
                  </a:cubicBezTo>
                  <a:lnTo>
                    <a:pt x="14505" y="3673"/>
                  </a:lnTo>
                  <a:cubicBezTo>
                    <a:pt x="14505" y="3087"/>
                    <a:pt x="14011" y="2593"/>
                    <a:pt x="13425" y="2593"/>
                  </a:cubicBezTo>
                  <a:lnTo>
                    <a:pt x="12407" y="2593"/>
                  </a:lnTo>
                  <a:lnTo>
                    <a:pt x="12407" y="2038"/>
                  </a:lnTo>
                  <a:lnTo>
                    <a:pt x="12870" y="2038"/>
                  </a:lnTo>
                  <a:cubicBezTo>
                    <a:pt x="13055" y="2007"/>
                    <a:pt x="13147" y="1822"/>
                    <a:pt x="13055" y="1667"/>
                  </a:cubicBezTo>
                  <a:lnTo>
                    <a:pt x="11666" y="93"/>
                  </a:lnTo>
                  <a:cubicBezTo>
                    <a:pt x="11620" y="32"/>
                    <a:pt x="11558" y="1"/>
                    <a:pt x="11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73" name="Google Shape;12573;p23"/>
            <p:cNvSpPr/>
            <p:nvPr/>
          </p:nvSpPr>
          <p:spPr>
            <a:xfrm>
              <a:off x="4909125" y="2599000"/>
              <a:ext cx="45550" cy="90300"/>
            </a:xfrm>
            <a:custGeom>
              <a:avLst/>
              <a:gdLst/>
              <a:ahLst/>
              <a:cxnLst/>
              <a:rect l="l" t="t" r="r" b="b"/>
              <a:pathLst>
                <a:path w="1822" h="3612" extrusionOk="0">
                  <a:moveTo>
                    <a:pt x="1143" y="464"/>
                  </a:moveTo>
                  <a:cubicBezTo>
                    <a:pt x="1266" y="464"/>
                    <a:pt x="1359" y="556"/>
                    <a:pt x="1359" y="649"/>
                  </a:cubicBezTo>
                  <a:lnTo>
                    <a:pt x="1359" y="2963"/>
                  </a:lnTo>
                  <a:cubicBezTo>
                    <a:pt x="1359" y="3087"/>
                    <a:pt x="1266" y="3179"/>
                    <a:pt x="1143" y="3179"/>
                  </a:cubicBezTo>
                  <a:lnTo>
                    <a:pt x="649" y="3179"/>
                  </a:lnTo>
                  <a:cubicBezTo>
                    <a:pt x="525" y="3179"/>
                    <a:pt x="433" y="3087"/>
                    <a:pt x="433" y="2963"/>
                  </a:cubicBezTo>
                  <a:lnTo>
                    <a:pt x="433" y="649"/>
                  </a:lnTo>
                  <a:cubicBezTo>
                    <a:pt x="433" y="556"/>
                    <a:pt x="494" y="464"/>
                    <a:pt x="618" y="464"/>
                  </a:cubicBezTo>
                  <a:close/>
                  <a:moveTo>
                    <a:pt x="649" y="1"/>
                  </a:moveTo>
                  <a:cubicBezTo>
                    <a:pt x="278" y="1"/>
                    <a:pt x="1" y="278"/>
                    <a:pt x="1" y="618"/>
                  </a:cubicBezTo>
                  <a:lnTo>
                    <a:pt x="1" y="2933"/>
                  </a:lnTo>
                  <a:cubicBezTo>
                    <a:pt x="1" y="3303"/>
                    <a:pt x="278" y="3611"/>
                    <a:pt x="649" y="3611"/>
                  </a:cubicBezTo>
                  <a:lnTo>
                    <a:pt x="1143" y="3611"/>
                  </a:lnTo>
                  <a:cubicBezTo>
                    <a:pt x="1513" y="3611"/>
                    <a:pt x="1791" y="3334"/>
                    <a:pt x="1791" y="2963"/>
                  </a:cubicBezTo>
                  <a:lnTo>
                    <a:pt x="1791" y="649"/>
                  </a:lnTo>
                  <a:cubicBezTo>
                    <a:pt x="1821" y="309"/>
                    <a:pt x="1513" y="1"/>
                    <a:pt x="11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74" name="Google Shape;12574;p23"/>
            <p:cNvSpPr/>
            <p:nvPr/>
          </p:nvSpPr>
          <p:spPr>
            <a:xfrm>
              <a:off x="4964675" y="2565825"/>
              <a:ext cx="44775" cy="123475"/>
            </a:xfrm>
            <a:custGeom>
              <a:avLst/>
              <a:gdLst/>
              <a:ahLst/>
              <a:cxnLst/>
              <a:rect l="l" t="t" r="r" b="b"/>
              <a:pathLst>
                <a:path w="1791" h="4939" extrusionOk="0">
                  <a:moveTo>
                    <a:pt x="1173" y="402"/>
                  </a:moveTo>
                  <a:cubicBezTo>
                    <a:pt x="1297" y="402"/>
                    <a:pt x="1359" y="494"/>
                    <a:pt x="1359" y="618"/>
                  </a:cubicBezTo>
                  <a:lnTo>
                    <a:pt x="1359" y="4290"/>
                  </a:lnTo>
                  <a:cubicBezTo>
                    <a:pt x="1389" y="4414"/>
                    <a:pt x="1297" y="4506"/>
                    <a:pt x="1173" y="4506"/>
                  </a:cubicBezTo>
                  <a:lnTo>
                    <a:pt x="649" y="4506"/>
                  </a:lnTo>
                  <a:cubicBezTo>
                    <a:pt x="525" y="4506"/>
                    <a:pt x="433" y="4414"/>
                    <a:pt x="433" y="4290"/>
                  </a:cubicBezTo>
                  <a:lnTo>
                    <a:pt x="433" y="618"/>
                  </a:lnTo>
                  <a:cubicBezTo>
                    <a:pt x="433" y="494"/>
                    <a:pt x="525" y="402"/>
                    <a:pt x="649" y="402"/>
                  </a:cubicBezTo>
                  <a:close/>
                  <a:moveTo>
                    <a:pt x="649" y="1"/>
                  </a:moveTo>
                  <a:cubicBezTo>
                    <a:pt x="278" y="1"/>
                    <a:pt x="1" y="278"/>
                    <a:pt x="1" y="618"/>
                  </a:cubicBezTo>
                  <a:lnTo>
                    <a:pt x="1" y="4290"/>
                  </a:lnTo>
                  <a:cubicBezTo>
                    <a:pt x="1" y="4661"/>
                    <a:pt x="278" y="4938"/>
                    <a:pt x="649" y="4938"/>
                  </a:cubicBezTo>
                  <a:lnTo>
                    <a:pt x="1173" y="4938"/>
                  </a:lnTo>
                  <a:cubicBezTo>
                    <a:pt x="1513" y="4938"/>
                    <a:pt x="1791" y="4661"/>
                    <a:pt x="1791" y="4290"/>
                  </a:cubicBezTo>
                  <a:lnTo>
                    <a:pt x="1791" y="618"/>
                  </a:lnTo>
                  <a:cubicBezTo>
                    <a:pt x="1791" y="278"/>
                    <a:pt x="1513" y="1"/>
                    <a:pt x="1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75" name="Google Shape;12575;p23"/>
            <p:cNvSpPr/>
            <p:nvPr/>
          </p:nvSpPr>
          <p:spPr>
            <a:xfrm>
              <a:off x="4777975" y="2679250"/>
              <a:ext cx="90275" cy="79400"/>
            </a:xfrm>
            <a:custGeom>
              <a:avLst/>
              <a:gdLst/>
              <a:ahLst/>
              <a:cxnLst/>
              <a:rect l="l" t="t" r="r" b="b"/>
              <a:pathLst>
                <a:path w="3611" h="3176" extrusionOk="0">
                  <a:moveTo>
                    <a:pt x="1605" y="401"/>
                  </a:moveTo>
                  <a:cubicBezTo>
                    <a:pt x="2191" y="401"/>
                    <a:pt x="2685" y="803"/>
                    <a:pt x="2778" y="1389"/>
                  </a:cubicBezTo>
                  <a:lnTo>
                    <a:pt x="2407" y="1389"/>
                  </a:lnTo>
                  <a:cubicBezTo>
                    <a:pt x="2315" y="1019"/>
                    <a:pt x="1975" y="772"/>
                    <a:pt x="1605" y="772"/>
                  </a:cubicBezTo>
                  <a:cubicBezTo>
                    <a:pt x="1512" y="772"/>
                    <a:pt x="1451" y="772"/>
                    <a:pt x="1358" y="803"/>
                  </a:cubicBezTo>
                  <a:lnTo>
                    <a:pt x="1173" y="494"/>
                  </a:lnTo>
                  <a:cubicBezTo>
                    <a:pt x="1296" y="432"/>
                    <a:pt x="1451" y="401"/>
                    <a:pt x="1605" y="401"/>
                  </a:cubicBezTo>
                  <a:close/>
                  <a:moveTo>
                    <a:pt x="1605" y="1173"/>
                  </a:moveTo>
                  <a:cubicBezTo>
                    <a:pt x="2036" y="1224"/>
                    <a:pt x="1717" y="1899"/>
                    <a:pt x="1436" y="1899"/>
                  </a:cubicBezTo>
                  <a:cubicBezTo>
                    <a:pt x="1374" y="1899"/>
                    <a:pt x="1315" y="1867"/>
                    <a:pt x="1265" y="1790"/>
                  </a:cubicBezTo>
                  <a:cubicBezTo>
                    <a:pt x="1204" y="1729"/>
                    <a:pt x="1204" y="1667"/>
                    <a:pt x="1204" y="1574"/>
                  </a:cubicBezTo>
                  <a:cubicBezTo>
                    <a:pt x="1204" y="1451"/>
                    <a:pt x="1265" y="1327"/>
                    <a:pt x="1389" y="1235"/>
                  </a:cubicBezTo>
                  <a:cubicBezTo>
                    <a:pt x="1451" y="1204"/>
                    <a:pt x="1512" y="1173"/>
                    <a:pt x="1605" y="1173"/>
                  </a:cubicBezTo>
                  <a:close/>
                  <a:moveTo>
                    <a:pt x="803" y="710"/>
                  </a:moveTo>
                  <a:lnTo>
                    <a:pt x="988" y="1019"/>
                  </a:lnTo>
                  <a:cubicBezTo>
                    <a:pt x="864" y="1173"/>
                    <a:pt x="772" y="1389"/>
                    <a:pt x="772" y="1574"/>
                  </a:cubicBezTo>
                  <a:cubicBezTo>
                    <a:pt x="772" y="1636"/>
                    <a:pt x="772" y="1729"/>
                    <a:pt x="803" y="1790"/>
                  </a:cubicBezTo>
                  <a:lnTo>
                    <a:pt x="494" y="1945"/>
                  </a:lnTo>
                  <a:cubicBezTo>
                    <a:pt x="432" y="1821"/>
                    <a:pt x="432" y="1698"/>
                    <a:pt x="432" y="1574"/>
                  </a:cubicBezTo>
                  <a:cubicBezTo>
                    <a:pt x="432" y="1235"/>
                    <a:pt x="556" y="926"/>
                    <a:pt x="803" y="710"/>
                  </a:cubicBezTo>
                  <a:close/>
                  <a:moveTo>
                    <a:pt x="2778" y="1821"/>
                  </a:moveTo>
                  <a:cubicBezTo>
                    <a:pt x="2654" y="2377"/>
                    <a:pt x="2160" y="2778"/>
                    <a:pt x="1605" y="2778"/>
                  </a:cubicBezTo>
                  <a:lnTo>
                    <a:pt x="1605" y="2747"/>
                  </a:lnTo>
                  <a:cubicBezTo>
                    <a:pt x="1235" y="2747"/>
                    <a:pt x="926" y="2593"/>
                    <a:pt x="679" y="2315"/>
                  </a:cubicBezTo>
                  <a:lnTo>
                    <a:pt x="1019" y="2161"/>
                  </a:lnTo>
                  <a:cubicBezTo>
                    <a:pt x="1173" y="2315"/>
                    <a:pt x="1389" y="2407"/>
                    <a:pt x="1605" y="2407"/>
                  </a:cubicBezTo>
                  <a:cubicBezTo>
                    <a:pt x="1975" y="2407"/>
                    <a:pt x="2315" y="2161"/>
                    <a:pt x="2407" y="1821"/>
                  </a:cubicBezTo>
                  <a:close/>
                  <a:moveTo>
                    <a:pt x="1605" y="0"/>
                  </a:moveTo>
                  <a:cubicBezTo>
                    <a:pt x="1296" y="0"/>
                    <a:pt x="1019" y="62"/>
                    <a:pt x="772" y="247"/>
                  </a:cubicBezTo>
                  <a:cubicBezTo>
                    <a:pt x="278" y="525"/>
                    <a:pt x="0" y="1050"/>
                    <a:pt x="0" y="1574"/>
                  </a:cubicBezTo>
                  <a:cubicBezTo>
                    <a:pt x="0" y="1852"/>
                    <a:pt x="93" y="2130"/>
                    <a:pt x="216" y="2346"/>
                  </a:cubicBezTo>
                  <a:cubicBezTo>
                    <a:pt x="516" y="2898"/>
                    <a:pt x="1065" y="3176"/>
                    <a:pt x="1617" y="3176"/>
                  </a:cubicBezTo>
                  <a:cubicBezTo>
                    <a:pt x="2146" y="3176"/>
                    <a:pt x="2677" y="2921"/>
                    <a:pt x="2994" y="2407"/>
                  </a:cubicBezTo>
                  <a:cubicBezTo>
                    <a:pt x="3611" y="1327"/>
                    <a:pt x="2839" y="0"/>
                    <a:pt x="16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76" name="Google Shape;12576;p23"/>
            <p:cNvSpPr/>
            <p:nvPr/>
          </p:nvSpPr>
          <p:spPr>
            <a:xfrm>
              <a:off x="4782600" y="2770275"/>
              <a:ext cx="70225" cy="10850"/>
            </a:xfrm>
            <a:custGeom>
              <a:avLst/>
              <a:gdLst/>
              <a:ahLst/>
              <a:cxnLst/>
              <a:rect l="l" t="t" r="r" b="b"/>
              <a:pathLst>
                <a:path w="2809" h="434" extrusionOk="0">
                  <a:moveTo>
                    <a:pt x="309" y="1"/>
                  </a:moveTo>
                  <a:cubicBezTo>
                    <a:pt x="0" y="1"/>
                    <a:pt x="0" y="433"/>
                    <a:pt x="309" y="433"/>
                  </a:cubicBezTo>
                  <a:lnTo>
                    <a:pt x="2531" y="433"/>
                  </a:lnTo>
                  <a:cubicBezTo>
                    <a:pt x="2809" y="433"/>
                    <a:pt x="2809" y="1"/>
                    <a:pt x="25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77" name="Google Shape;12577;p23"/>
            <p:cNvSpPr/>
            <p:nvPr/>
          </p:nvSpPr>
          <p:spPr>
            <a:xfrm>
              <a:off x="4782600" y="2791125"/>
              <a:ext cx="68675" cy="10825"/>
            </a:xfrm>
            <a:custGeom>
              <a:avLst/>
              <a:gdLst/>
              <a:ahLst/>
              <a:cxnLst/>
              <a:rect l="l" t="t" r="r" b="b"/>
              <a:pathLst>
                <a:path w="2747" h="433" extrusionOk="0">
                  <a:moveTo>
                    <a:pt x="309" y="0"/>
                  </a:moveTo>
                  <a:cubicBezTo>
                    <a:pt x="0" y="0"/>
                    <a:pt x="0" y="432"/>
                    <a:pt x="309" y="432"/>
                  </a:cubicBezTo>
                  <a:lnTo>
                    <a:pt x="2531" y="432"/>
                  </a:lnTo>
                  <a:cubicBezTo>
                    <a:pt x="2654" y="432"/>
                    <a:pt x="2747" y="340"/>
                    <a:pt x="2747" y="216"/>
                  </a:cubicBezTo>
                  <a:cubicBezTo>
                    <a:pt x="2747" y="93"/>
                    <a:pt x="2654" y="0"/>
                    <a:pt x="25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578" name="Google Shape;12578;p23"/>
          <p:cNvGrpSpPr/>
          <p:nvPr/>
        </p:nvGrpSpPr>
        <p:grpSpPr>
          <a:xfrm>
            <a:off x="6260460" y="3456049"/>
            <a:ext cx="363425" cy="308650"/>
            <a:chOff x="3252625" y="2490975"/>
            <a:chExt cx="363425" cy="308650"/>
          </a:xfrm>
        </p:grpSpPr>
        <p:sp>
          <p:nvSpPr>
            <p:cNvPr id="12579" name="Google Shape;12579;p23"/>
            <p:cNvSpPr/>
            <p:nvPr/>
          </p:nvSpPr>
          <p:spPr>
            <a:xfrm>
              <a:off x="3252625" y="2490975"/>
              <a:ext cx="363425" cy="308650"/>
            </a:xfrm>
            <a:custGeom>
              <a:avLst/>
              <a:gdLst/>
              <a:ahLst/>
              <a:cxnLst/>
              <a:rect l="l" t="t" r="r" b="b"/>
              <a:pathLst>
                <a:path w="14537" h="12346" extrusionOk="0">
                  <a:moveTo>
                    <a:pt x="13055" y="4075"/>
                  </a:moveTo>
                  <a:lnTo>
                    <a:pt x="14011" y="5093"/>
                  </a:lnTo>
                  <a:lnTo>
                    <a:pt x="13055" y="6142"/>
                  </a:lnTo>
                  <a:lnTo>
                    <a:pt x="13055" y="5896"/>
                  </a:lnTo>
                  <a:cubicBezTo>
                    <a:pt x="13055" y="5772"/>
                    <a:pt x="12962" y="5680"/>
                    <a:pt x="12839" y="5680"/>
                  </a:cubicBezTo>
                  <a:lnTo>
                    <a:pt x="9876" y="5680"/>
                  </a:lnTo>
                  <a:cubicBezTo>
                    <a:pt x="9629" y="5217"/>
                    <a:pt x="9259" y="4815"/>
                    <a:pt x="8796" y="4538"/>
                  </a:cubicBezTo>
                  <a:lnTo>
                    <a:pt x="12839" y="4538"/>
                  </a:lnTo>
                  <a:cubicBezTo>
                    <a:pt x="12962" y="4538"/>
                    <a:pt x="13055" y="4445"/>
                    <a:pt x="13055" y="4322"/>
                  </a:cubicBezTo>
                  <a:lnTo>
                    <a:pt x="13055" y="4075"/>
                  </a:lnTo>
                  <a:close/>
                  <a:moveTo>
                    <a:pt x="7280" y="5755"/>
                  </a:moveTo>
                  <a:cubicBezTo>
                    <a:pt x="7478" y="5755"/>
                    <a:pt x="7678" y="5827"/>
                    <a:pt x="7839" y="5988"/>
                  </a:cubicBezTo>
                  <a:cubicBezTo>
                    <a:pt x="8333" y="6513"/>
                    <a:pt x="7963" y="7377"/>
                    <a:pt x="7253" y="7377"/>
                  </a:cubicBezTo>
                  <a:cubicBezTo>
                    <a:pt x="6821" y="7377"/>
                    <a:pt x="6450" y="7007"/>
                    <a:pt x="6450" y="6544"/>
                  </a:cubicBezTo>
                  <a:cubicBezTo>
                    <a:pt x="6471" y="6065"/>
                    <a:pt x="6871" y="5755"/>
                    <a:pt x="7280" y="5755"/>
                  </a:cubicBezTo>
                  <a:close/>
                  <a:moveTo>
                    <a:pt x="11666" y="2840"/>
                  </a:moveTo>
                  <a:lnTo>
                    <a:pt x="11666" y="4136"/>
                  </a:lnTo>
                  <a:lnTo>
                    <a:pt x="7160" y="4136"/>
                  </a:lnTo>
                  <a:cubicBezTo>
                    <a:pt x="5092" y="4229"/>
                    <a:pt x="3734" y="6328"/>
                    <a:pt x="4475" y="8241"/>
                  </a:cubicBezTo>
                  <a:lnTo>
                    <a:pt x="2870" y="8241"/>
                  </a:lnTo>
                  <a:lnTo>
                    <a:pt x="2870" y="2840"/>
                  </a:lnTo>
                  <a:close/>
                  <a:moveTo>
                    <a:pt x="7253" y="4507"/>
                  </a:moveTo>
                  <a:cubicBezTo>
                    <a:pt x="8703" y="4507"/>
                    <a:pt x="9876" y="5710"/>
                    <a:pt x="9845" y="7192"/>
                  </a:cubicBezTo>
                  <a:cubicBezTo>
                    <a:pt x="9845" y="7809"/>
                    <a:pt x="9629" y="8395"/>
                    <a:pt x="9228" y="8889"/>
                  </a:cubicBezTo>
                  <a:cubicBezTo>
                    <a:pt x="9135" y="8519"/>
                    <a:pt x="8919" y="8179"/>
                    <a:pt x="8642" y="7932"/>
                  </a:cubicBezTo>
                  <a:cubicBezTo>
                    <a:pt x="8456" y="7747"/>
                    <a:pt x="8240" y="7624"/>
                    <a:pt x="8024" y="7531"/>
                  </a:cubicBezTo>
                  <a:cubicBezTo>
                    <a:pt x="8919" y="6791"/>
                    <a:pt x="8425" y="5340"/>
                    <a:pt x="7253" y="5340"/>
                  </a:cubicBezTo>
                  <a:cubicBezTo>
                    <a:pt x="6080" y="5340"/>
                    <a:pt x="5555" y="6791"/>
                    <a:pt x="6481" y="7531"/>
                  </a:cubicBezTo>
                  <a:cubicBezTo>
                    <a:pt x="5895" y="7778"/>
                    <a:pt x="5432" y="8272"/>
                    <a:pt x="5278" y="8889"/>
                  </a:cubicBezTo>
                  <a:cubicBezTo>
                    <a:pt x="4876" y="8426"/>
                    <a:pt x="4660" y="7809"/>
                    <a:pt x="4660" y="7192"/>
                  </a:cubicBezTo>
                  <a:cubicBezTo>
                    <a:pt x="4599" y="5710"/>
                    <a:pt x="5771" y="4507"/>
                    <a:pt x="7253" y="4507"/>
                  </a:cubicBezTo>
                  <a:close/>
                  <a:moveTo>
                    <a:pt x="7346" y="7806"/>
                  </a:moveTo>
                  <a:cubicBezTo>
                    <a:pt x="7739" y="7806"/>
                    <a:pt x="8078" y="7984"/>
                    <a:pt x="8364" y="8241"/>
                  </a:cubicBezTo>
                  <a:cubicBezTo>
                    <a:pt x="8642" y="8488"/>
                    <a:pt x="8827" y="8858"/>
                    <a:pt x="8888" y="9229"/>
                  </a:cubicBezTo>
                  <a:cubicBezTo>
                    <a:pt x="8425" y="9599"/>
                    <a:pt x="7839" y="9815"/>
                    <a:pt x="7253" y="9815"/>
                  </a:cubicBezTo>
                  <a:cubicBezTo>
                    <a:pt x="6666" y="9815"/>
                    <a:pt x="6111" y="9599"/>
                    <a:pt x="5648" y="9229"/>
                  </a:cubicBezTo>
                  <a:cubicBezTo>
                    <a:pt x="5741" y="8395"/>
                    <a:pt x="6450" y="7809"/>
                    <a:pt x="7253" y="7809"/>
                  </a:cubicBezTo>
                  <a:cubicBezTo>
                    <a:pt x="7284" y="7807"/>
                    <a:pt x="7315" y="7806"/>
                    <a:pt x="7346" y="7806"/>
                  </a:cubicBezTo>
                  <a:close/>
                  <a:moveTo>
                    <a:pt x="11697" y="6112"/>
                  </a:moveTo>
                  <a:lnTo>
                    <a:pt x="11666" y="10772"/>
                  </a:lnTo>
                  <a:cubicBezTo>
                    <a:pt x="11666" y="11389"/>
                    <a:pt x="11172" y="11914"/>
                    <a:pt x="10524" y="11914"/>
                  </a:cubicBezTo>
                  <a:lnTo>
                    <a:pt x="4012" y="11914"/>
                  </a:lnTo>
                  <a:cubicBezTo>
                    <a:pt x="3364" y="11914"/>
                    <a:pt x="2870" y="11389"/>
                    <a:pt x="2870" y="10772"/>
                  </a:cubicBezTo>
                  <a:lnTo>
                    <a:pt x="2870" y="10247"/>
                  </a:lnTo>
                  <a:lnTo>
                    <a:pt x="3734" y="10247"/>
                  </a:lnTo>
                  <a:cubicBezTo>
                    <a:pt x="4012" y="10216"/>
                    <a:pt x="4012" y="9815"/>
                    <a:pt x="3734" y="9815"/>
                  </a:cubicBezTo>
                  <a:lnTo>
                    <a:pt x="1698" y="9815"/>
                  </a:lnTo>
                  <a:cubicBezTo>
                    <a:pt x="1574" y="9815"/>
                    <a:pt x="1482" y="9908"/>
                    <a:pt x="1482" y="10031"/>
                  </a:cubicBezTo>
                  <a:lnTo>
                    <a:pt x="1482" y="10278"/>
                  </a:lnTo>
                  <a:lnTo>
                    <a:pt x="556" y="9229"/>
                  </a:lnTo>
                  <a:lnTo>
                    <a:pt x="1482" y="8210"/>
                  </a:lnTo>
                  <a:lnTo>
                    <a:pt x="1482" y="8457"/>
                  </a:lnTo>
                  <a:cubicBezTo>
                    <a:pt x="1482" y="8581"/>
                    <a:pt x="1574" y="8673"/>
                    <a:pt x="1698" y="8673"/>
                  </a:cubicBezTo>
                  <a:lnTo>
                    <a:pt x="4660" y="8673"/>
                  </a:lnTo>
                  <a:cubicBezTo>
                    <a:pt x="4907" y="9136"/>
                    <a:pt x="5308" y="9537"/>
                    <a:pt x="5771" y="9815"/>
                  </a:cubicBezTo>
                  <a:lnTo>
                    <a:pt x="4784" y="9815"/>
                  </a:lnTo>
                  <a:cubicBezTo>
                    <a:pt x="4506" y="9815"/>
                    <a:pt x="4506" y="10247"/>
                    <a:pt x="4784" y="10247"/>
                  </a:cubicBezTo>
                  <a:lnTo>
                    <a:pt x="7376" y="10247"/>
                  </a:lnTo>
                  <a:cubicBezTo>
                    <a:pt x="9012" y="10155"/>
                    <a:pt x="10308" y="8827"/>
                    <a:pt x="10277" y="7192"/>
                  </a:cubicBezTo>
                  <a:cubicBezTo>
                    <a:pt x="10277" y="6821"/>
                    <a:pt x="10215" y="6451"/>
                    <a:pt x="10092" y="6112"/>
                  </a:cubicBezTo>
                  <a:close/>
                  <a:moveTo>
                    <a:pt x="4012" y="1"/>
                  </a:moveTo>
                  <a:cubicBezTo>
                    <a:pt x="3148" y="1"/>
                    <a:pt x="2438" y="711"/>
                    <a:pt x="2438" y="1575"/>
                  </a:cubicBezTo>
                  <a:lnTo>
                    <a:pt x="2438" y="8241"/>
                  </a:lnTo>
                  <a:lnTo>
                    <a:pt x="1883" y="8241"/>
                  </a:lnTo>
                  <a:lnTo>
                    <a:pt x="1883" y="7686"/>
                  </a:lnTo>
                  <a:cubicBezTo>
                    <a:pt x="1903" y="7543"/>
                    <a:pt x="1790" y="7455"/>
                    <a:pt x="1675" y="7455"/>
                  </a:cubicBezTo>
                  <a:cubicBezTo>
                    <a:pt x="1615" y="7455"/>
                    <a:pt x="1555" y="7479"/>
                    <a:pt x="1512" y="7531"/>
                  </a:cubicBezTo>
                  <a:lnTo>
                    <a:pt x="62" y="9105"/>
                  </a:lnTo>
                  <a:cubicBezTo>
                    <a:pt x="0" y="9167"/>
                    <a:pt x="0" y="9290"/>
                    <a:pt x="62" y="9383"/>
                  </a:cubicBezTo>
                  <a:lnTo>
                    <a:pt x="1512" y="10957"/>
                  </a:lnTo>
                  <a:cubicBezTo>
                    <a:pt x="1555" y="11010"/>
                    <a:pt x="1615" y="11034"/>
                    <a:pt x="1675" y="11034"/>
                  </a:cubicBezTo>
                  <a:cubicBezTo>
                    <a:pt x="1790" y="11034"/>
                    <a:pt x="1903" y="10945"/>
                    <a:pt x="1883" y="10803"/>
                  </a:cubicBezTo>
                  <a:lnTo>
                    <a:pt x="1883" y="10247"/>
                  </a:lnTo>
                  <a:lnTo>
                    <a:pt x="2438" y="10247"/>
                  </a:lnTo>
                  <a:lnTo>
                    <a:pt x="2438" y="10772"/>
                  </a:lnTo>
                  <a:cubicBezTo>
                    <a:pt x="2438" y="11636"/>
                    <a:pt x="3148" y="12346"/>
                    <a:pt x="4012" y="12346"/>
                  </a:cubicBezTo>
                  <a:lnTo>
                    <a:pt x="10524" y="12346"/>
                  </a:lnTo>
                  <a:cubicBezTo>
                    <a:pt x="11388" y="12346"/>
                    <a:pt x="12098" y="11636"/>
                    <a:pt x="12098" y="10772"/>
                  </a:cubicBezTo>
                  <a:lnTo>
                    <a:pt x="12098" y="6112"/>
                  </a:lnTo>
                  <a:lnTo>
                    <a:pt x="12654" y="6112"/>
                  </a:lnTo>
                  <a:lnTo>
                    <a:pt x="12654" y="6698"/>
                  </a:lnTo>
                  <a:cubicBezTo>
                    <a:pt x="12654" y="6818"/>
                    <a:pt x="12745" y="6899"/>
                    <a:pt x="12851" y="6899"/>
                  </a:cubicBezTo>
                  <a:cubicBezTo>
                    <a:pt x="12908" y="6899"/>
                    <a:pt x="12970" y="6876"/>
                    <a:pt x="13024" y="6821"/>
                  </a:cubicBezTo>
                  <a:lnTo>
                    <a:pt x="14444" y="5247"/>
                  </a:lnTo>
                  <a:cubicBezTo>
                    <a:pt x="14536" y="5186"/>
                    <a:pt x="14536" y="5062"/>
                    <a:pt x="14444" y="4970"/>
                  </a:cubicBezTo>
                  <a:lnTo>
                    <a:pt x="13024" y="3396"/>
                  </a:lnTo>
                  <a:cubicBezTo>
                    <a:pt x="12975" y="3357"/>
                    <a:pt x="12921" y="3340"/>
                    <a:pt x="12869" y="3340"/>
                  </a:cubicBezTo>
                  <a:cubicBezTo>
                    <a:pt x="12755" y="3340"/>
                    <a:pt x="12654" y="3423"/>
                    <a:pt x="12654" y="3550"/>
                  </a:cubicBezTo>
                  <a:lnTo>
                    <a:pt x="12654" y="4136"/>
                  </a:lnTo>
                  <a:lnTo>
                    <a:pt x="12129" y="4136"/>
                  </a:lnTo>
                  <a:lnTo>
                    <a:pt x="12129" y="1575"/>
                  </a:lnTo>
                  <a:cubicBezTo>
                    <a:pt x="12129" y="711"/>
                    <a:pt x="11419" y="1"/>
                    <a:pt x="10524" y="1"/>
                  </a:cubicBezTo>
                  <a:lnTo>
                    <a:pt x="9999" y="1"/>
                  </a:lnTo>
                  <a:cubicBezTo>
                    <a:pt x="9722" y="1"/>
                    <a:pt x="9722" y="402"/>
                    <a:pt x="9999" y="402"/>
                  </a:cubicBezTo>
                  <a:lnTo>
                    <a:pt x="10524" y="402"/>
                  </a:lnTo>
                  <a:cubicBezTo>
                    <a:pt x="11172" y="402"/>
                    <a:pt x="11697" y="927"/>
                    <a:pt x="11697" y="1575"/>
                  </a:cubicBezTo>
                  <a:lnTo>
                    <a:pt x="11697" y="2408"/>
                  </a:lnTo>
                  <a:lnTo>
                    <a:pt x="2870" y="2408"/>
                  </a:lnTo>
                  <a:lnTo>
                    <a:pt x="2870" y="1575"/>
                  </a:lnTo>
                  <a:cubicBezTo>
                    <a:pt x="2870" y="927"/>
                    <a:pt x="3364" y="402"/>
                    <a:pt x="4012" y="402"/>
                  </a:cubicBezTo>
                  <a:lnTo>
                    <a:pt x="8858" y="402"/>
                  </a:lnTo>
                  <a:cubicBezTo>
                    <a:pt x="9135" y="402"/>
                    <a:pt x="9135" y="1"/>
                    <a:pt x="8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80" name="Google Shape;12580;p23"/>
            <p:cNvSpPr/>
            <p:nvPr/>
          </p:nvSpPr>
          <p:spPr>
            <a:xfrm>
              <a:off x="3350600" y="2518000"/>
              <a:ext cx="23950" cy="20325"/>
            </a:xfrm>
            <a:custGeom>
              <a:avLst/>
              <a:gdLst/>
              <a:ahLst/>
              <a:cxnLst/>
              <a:rect l="l" t="t" r="r" b="b"/>
              <a:pathLst>
                <a:path w="958" h="813" extrusionOk="0">
                  <a:moveTo>
                    <a:pt x="402" y="0"/>
                  </a:moveTo>
                  <a:cubicBezTo>
                    <a:pt x="186" y="0"/>
                    <a:pt x="1" y="185"/>
                    <a:pt x="1" y="401"/>
                  </a:cubicBezTo>
                  <a:cubicBezTo>
                    <a:pt x="1" y="648"/>
                    <a:pt x="193" y="813"/>
                    <a:pt x="394" y="813"/>
                  </a:cubicBezTo>
                  <a:cubicBezTo>
                    <a:pt x="494" y="813"/>
                    <a:pt x="597" y="772"/>
                    <a:pt x="680" y="679"/>
                  </a:cubicBezTo>
                  <a:cubicBezTo>
                    <a:pt x="957" y="432"/>
                    <a:pt x="772"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81" name="Google Shape;12581;p23"/>
            <p:cNvSpPr/>
            <p:nvPr/>
          </p:nvSpPr>
          <p:spPr>
            <a:xfrm>
              <a:off x="3386875" y="2518000"/>
              <a:ext cx="23925" cy="20325"/>
            </a:xfrm>
            <a:custGeom>
              <a:avLst/>
              <a:gdLst/>
              <a:ahLst/>
              <a:cxnLst/>
              <a:rect l="l" t="t" r="r" b="b"/>
              <a:pathLst>
                <a:path w="957" h="813" extrusionOk="0">
                  <a:moveTo>
                    <a:pt x="401" y="0"/>
                  </a:moveTo>
                  <a:cubicBezTo>
                    <a:pt x="185" y="0"/>
                    <a:pt x="0" y="185"/>
                    <a:pt x="0" y="401"/>
                  </a:cubicBezTo>
                  <a:cubicBezTo>
                    <a:pt x="0" y="648"/>
                    <a:pt x="192" y="813"/>
                    <a:pt x="403" y="813"/>
                  </a:cubicBezTo>
                  <a:cubicBezTo>
                    <a:pt x="508" y="813"/>
                    <a:pt x="617" y="772"/>
                    <a:pt x="710" y="679"/>
                  </a:cubicBezTo>
                  <a:cubicBezTo>
                    <a:pt x="957" y="432"/>
                    <a:pt x="772" y="0"/>
                    <a:pt x="4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82" name="Google Shape;12582;p23"/>
            <p:cNvSpPr/>
            <p:nvPr/>
          </p:nvSpPr>
          <p:spPr>
            <a:xfrm>
              <a:off x="3423125" y="2518000"/>
              <a:ext cx="23950" cy="20325"/>
            </a:xfrm>
            <a:custGeom>
              <a:avLst/>
              <a:gdLst/>
              <a:ahLst/>
              <a:cxnLst/>
              <a:rect l="l" t="t" r="r" b="b"/>
              <a:pathLst>
                <a:path w="958" h="813" extrusionOk="0">
                  <a:moveTo>
                    <a:pt x="433" y="0"/>
                  </a:moveTo>
                  <a:cubicBezTo>
                    <a:pt x="186" y="0"/>
                    <a:pt x="1" y="185"/>
                    <a:pt x="1" y="401"/>
                  </a:cubicBezTo>
                  <a:cubicBezTo>
                    <a:pt x="1" y="648"/>
                    <a:pt x="206" y="813"/>
                    <a:pt x="417" y="813"/>
                  </a:cubicBezTo>
                  <a:cubicBezTo>
                    <a:pt x="522" y="813"/>
                    <a:pt x="628" y="772"/>
                    <a:pt x="710" y="679"/>
                  </a:cubicBezTo>
                  <a:cubicBezTo>
                    <a:pt x="957" y="432"/>
                    <a:pt x="772" y="0"/>
                    <a:pt x="4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583" name="Google Shape;12583;p23"/>
          <p:cNvGrpSpPr/>
          <p:nvPr/>
        </p:nvGrpSpPr>
        <p:grpSpPr>
          <a:xfrm>
            <a:off x="5484006" y="3425128"/>
            <a:ext cx="362650" cy="357075"/>
            <a:chOff x="2498825" y="2466475"/>
            <a:chExt cx="362650" cy="357075"/>
          </a:xfrm>
        </p:grpSpPr>
        <p:sp>
          <p:nvSpPr>
            <p:cNvPr id="12584" name="Google Shape;12584;p23"/>
            <p:cNvSpPr/>
            <p:nvPr/>
          </p:nvSpPr>
          <p:spPr>
            <a:xfrm>
              <a:off x="2498825" y="2466475"/>
              <a:ext cx="362650" cy="357075"/>
            </a:xfrm>
            <a:custGeom>
              <a:avLst/>
              <a:gdLst/>
              <a:ahLst/>
              <a:cxnLst/>
              <a:rect l="l" t="t" r="r" b="b"/>
              <a:pathLst>
                <a:path w="14506" h="14283" extrusionOk="0">
                  <a:moveTo>
                    <a:pt x="12606" y="422"/>
                  </a:moveTo>
                  <a:cubicBezTo>
                    <a:pt x="12715" y="422"/>
                    <a:pt x="12828" y="454"/>
                    <a:pt x="12931" y="518"/>
                  </a:cubicBezTo>
                  <a:cubicBezTo>
                    <a:pt x="13024" y="580"/>
                    <a:pt x="13086" y="703"/>
                    <a:pt x="13116" y="827"/>
                  </a:cubicBezTo>
                  <a:cubicBezTo>
                    <a:pt x="13147" y="981"/>
                    <a:pt x="13116" y="1104"/>
                    <a:pt x="13024" y="1228"/>
                  </a:cubicBezTo>
                  <a:lnTo>
                    <a:pt x="12623" y="1783"/>
                  </a:lnTo>
                  <a:lnTo>
                    <a:pt x="11789" y="1197"/>
                  </a:lnTo>
                  <a:lnTo>
                    <a:pt x="12221" y="611"/>
                  </a:lnTo>
                  <a:cubicBezTo>
                    <a:pt x="12311" y="485"/>
                    <a:pt x="12454" y="422"/>
                    <a:pt x="12606" y="422"/>
                  </a:cubicBezTo>
                  <a:close/>
                  <a:moveTo>
                    <a:pt x="11542" y="1536"/>
                  </a:moveTo>
                  <a:lnTo>
                    <a:pt x="12376" y="2123"/>
                  </a:lnTo>
                  <a:lnTo>
                    <a:pt x="9567" y="6011"/>
                  </a:lnTo>
                  <a:lnTo>
                    <a:pt x="8734" y="5425"/>
                  </a:lnTo>
                  <a:lnTo>
                    <a:pt x="11542" y="1536"/>
                  </a:lnTo>
                  <a:close/>
                  <a:moveTo>
                    <a:pt x="8641" y="5888"/>
                  </a:moveTo>
                  <a:lnTo>
                    <a:pt x="9166" y="6258"/>
                  </a:lnTo>
                  <a:lnTo>
                    <a:pt x="8641" y="6444"/>
                  </a:lnTo>
                  <a:lnTo>
                    <a:pt x="8641" y="5888"/>
                  </a:lnTo>
                  <a:close/>
                  <a:moveTo>
                    <a:pt x="9691" y="3388"/>
                  </a:moveTo>
                  <a:lnTo>
                    <a:pt x="8271" y="5363"/>
                  </a:lnTo>
                  <a:cubicBezTo>
                    <a:pt x="8240" y="5394"/>
                    <a:pt x="8240" y="5425"/>
                    <a:pt x="8240" y="5487"/>
                  </a:cubicBezTo>
                  <a:lnTo>
                    <a:pt x="8209" y="6752"/>
                  </a:lnTo>
                  <a:cubicBezTo>
                    <a:pt x="8209" y="6853"/>
                    <a:pt x="8312" y="6954"/>
                    <a:pt x="8417" y="6954"/>
                  </a:cubicBezTo>
                  <a:cubicBezTo>
                    <a:pt x="8441" y="6954"/>
                    <a:pt x="8465" y="6949"/>
                    <a:pt x="8487" y="6937"/>
                  </a:cubicBezTo>
                  <a:lnTo>
                    <a:pt x="9691" y="6505"/>
                  </a:lnTo>
                  <a:cubicBezTo>
                    <a:pt x="9722" y="6505"/>
                    <a:pt x="9753" y="6474"/>
                    <a:pt x="9783" y="6444"/>
                  </a:cubicBezTo>
                  <a:lnTo>
                    <a:pt x="10864" y="4962"/>
                  </a:lnTo>
                  <a:lnTo>
                    <a:pt x="10864" y="7493"/>
                  </a:lnTo>
                  <a:cubicBezTo>
                    <a:pt x="10864" y="8110"/>
                    <a:pt x="10370" y="8604"/>
                    <a:pt x="9783" y="8604"/>
                  </a:cubicBezTo>
                  <a:cubicBezTo>
                    <a:pt x="9475" y="8604"/>
                    <a:pt x="9475" y="9036"/>
                    <a:pt x="9783" y="9036"/>
                  </a:cubicBezTo>
                  <a:cubicBezTo>
                    <a:pt x="10617" y="9036"/>
                    <a:pt x="11296" y="8357"/>
                    <a:pt x="11296" y="7493"/>
                  </a:cubicBezTo>
                  <a:lnTo>
                    <a:pt x="11296" y="6567"/>
                  </a:lnTo>
                  <a:lnTo>
                    <a:pt x="12684" y="6567"/>
                  </a:lnTo>
                  <a:lnTo>
                    <a:pt x="12684" y="12523"/>
                  </a:lnTo>
                  <a:lnTo>
                    <a:pt x="1852" y="12492"/>
                  </a:lnTo>
                  <a:lnTo>
                    <a:pt x="1852" y="6567"/>
                  </a:lnTo>
                  <a:lnTo>
                    <a:pt x="3148" y="6567"/>
                  </a:lnTo>
                  <a:lnTo>
                    <a:pt x="3148" y="7493"/>
                  </a:lnTo>
                  <a:cubicBezTo>
                    <a:pt x="3148" y="8264"/>
                    <a:pt x="3704" y="8912"/>
                    <a:pt x="4475" y="9005"/>
                  </a:cubicBezTo>
                  <a:lnTo>
                    <a:pt x="4475" y="10610"/>
                  </a:lnTo>
                  <a:cubicBezTo>
                    <a:pt x="4444" y="10702"/>
                    <a:pt x="4506" y="10795"/>
                    <a:pt x="4599" y="10826"/>
                  </a:cubicBezTo>
                  <a:lnTo>
                    <a:pt x="4660" y="10826"/>
                  </a:lnTo>
                  <a:cubicBezTo>
                    <a:pt x="4722" y="10826"/>
                    <a:pt x="4784" y="10795"/>
                    <a:pt x="4815" y="10764"/>
                  </a:cubicBezTo>
                  <a:lnTo>
                    <a:pt x="6574" y="9005"/>
                  </a:lnTo>
                  <a:lnTo>
                    <a:pt x="8703" y="9005"/>
                  </a:lnTo>
                  <a:cubicBezTo>
                    <a:pt x="8981" y="9005"/>
                    <a:pt x="8981" y="8573"/>
                    <a:pt x="8703" y="8573"/>
                  </a:cubicBezTo>
                  <a:lnTo>
                    <a:pt x="6481" y="8573"/>
                  </a:lnTo>
                  <a:cubicBezTo>
                    <a:pt x="6419" y="8573"/>
                    <a:pt x="6358" y="8604"/>
                    <a:pt x="6327" y="8635"/>
                  </a:cubicBezTo>
                  <a:lnTo>
                    <a:pt x="4876" y="10085"/>
                  </a:lnTo>
                  <a:lnTo>
                    <a:pt x="4876" y="8820"/>
                  </a:lnTo>
                  <a:cubicBezTo>
                    <a:pt x="4876" y="8696"/>
                    <a:pt x="4784" y="8604"/>
                    <a:pt x="4660" y="8604"/>
                  </a:cubicBezTo>
                  <a:cubicBezTo>
                    <a:pt x="4043" y="8604"/>
                    <a:pt x="3549" y="8110"/>
                    <a:pt x="3549" y="7493"/>
                  </a:cubicBezTo>
                  <a:lnTo>
                    <a:pt x="3549" y="4468"/>
                  </a:lnTo>
                  <a:cubicBezTo>
                    <a:pt x="3580" y="3882"/>
                    <a:pt x="4043" y="3388"/>
                    <a:pt x="4660" y="3388"/>
                  </a:cubicBezTo>
                  <a:close/>
                  <a:moveTo>
                    <a:pt x="12808" y="5641"/>
                  </a:moveTo>
                  <a:cubicBezTo>
                    <a:pt x="13209" y="5641"/>
                    <a:pt x="13518" y="5950"/>
                    <a:pt x="13518" y="6351"/>
                  </a:cubicBezTo>
                  <a:lnTo>
                    <a:pt x="13518" y="12523"/>
                  </a:lnTo>
                  <a:lnTo>
                    <a:pt x="13116" y="12492"/>
                  </a:lnTo>
                  <a:lnTo>
                    <a:pt x="13116" y="6320"/>
                  </a:lnTo>
                  <a:cubicBezTo>
                    <a:pt x="13116" y="6227"/>
                    <a:pt x="13024" y="6135"/>
                    <a:pt x="12900" y="6135"/>
                  </a:cubicBezTo>
                  <a:lnTo>
                    <a:pt x="11296" y="6135"/>
                  </a:lnTo>
                  <a:lnTo>
                    <a:pt x="11296" y="5641"/>
                  </a:lnTo>
                  <a:close/>
                  <a:moveTo>
                    <a:pt x="7963" y="12924"/>
                  </a:moveTo>
                  <a:cubicBezTo>
                    <a:pt x="7963" y="13079"/>
                    <a:pt x="7870" y="13202"/>
                    <a:pt x="7716" y="13202"/>
                  </a:cubicBezTo>
                  <a:lnTo>
                    <a:pt x="6821" y="13202"/>
                  </a:lnTo>
                  <a:cubicBezTo>
                    <a:pt x="6666" y="13202"/>
                    <a:pt x="6574" y="13079"/>
                    <a:pt x="6574" y="12924"/>
                  </a:cubicBezTo>
                  <a:close/>
                  <a:moveTo>
                    <a:pt x="12643" y="1"/>
                  </a:moveTo>
                  <a:cubicBezTo>
                    <a:pt x="12364" y="1"/>
                    <a:pt x="12079" y="124"/>
                    <a:pt x="11882" y="395"/>
                  </a:cubicBezTo>
                  <a:lnTo>
                    <a:pt x="9999" y="2987"/>
                  </a:lnTo>
                  <a:lnTo>
                    <a:pt x="4660" y="2987"/>
                  </a:lnTo>
                  <a:cubicBezTo>
                    <a:pt x="3827" y="2987"/>
                    <a:pt x="3148" y="3666"/>
                    <a:pt x="3148" y="4499"/>
                  </a:cubicBezTo>
                  <a:lnTo>
                    <a:pt x="3148" y="5209"/>
                  </a:lnTo>
                  <a:lnTo>
                    <a:pt x="1728" y="5209"/>
                  </a:lnTo>
                  <a:cubicBezTo>
                    <a:pt x="1080" y="5209"/>
                    <a:pt x="556" y="5734"/>
                    <a:pt x="556" y="6382"/>
                  </a:cubicBezTo>
                  <a:lnTo>
                    <a:pt x="556" y="10147"/>
                  </a:lnTo>
                  <a:cubicBezTo>
                    <a:pt x="556" y="10286"/>
                    <a:pt x="664" y="10355"/>
                    <a:pt x="772" y="10355"/>
                  </a:cubicBezTo>
                  <a:cubicBezTo>
                    <a:pt x="880" y="10355"/>
                    <a:pt x="988" y="10286"/>
                    <a:pt x="988" y="10147"/>
                  </a:cubicBezTo>
                  <a:lnTo>
                    <a:pt x="988" y="6351"/>
                  </a:lnTo>
                  <a:cubicBezTo>
                    <a:pt x="988" y="5950"/>
                    <a:pt x="1296" y="5610"/>
                    <a:pt x="1698" y="5610"/>
                  </a:cubicBezTo>
                  <a:lnTo>
                    <a:pt x="3117" y="5610"/>
                  </a:lnTo>
                  <a:lnTo>
                    <a:pt x="3117" y="6135"/>
                  </a:lnTo>
                  <a:lnTo>
                    <a:pt x="1605" y="6135"/>
                  </a:lnTo>
                  <a:cubicBezTo>
                    <a:pt x="1512" y="6135"/>
                    <a:pt x="1389" y="6227"/>
                    <a:pt x="1389" y="6351"/>
                  </a:cubicBezTo>
                  <a:lnTo>
                    <a:pt x="1389" y="12523"/>
                  </a:lnTo>
                  <a:lnTo>
                    <a:pt x="988" y="12523"/>
                  </a:lnTo>
                  <a:lnTo>
                    <a:pt x="988" y="11258"/>
                  </a:lnTo>
                  <a:cubicBezTo>
                    <a:pt x="988" y="11104"/>
                    <a:pt x="880" y="11026"/>
                    <a:pt x="772" y="11026"/>
                  </a:cubicBezTo>
                  <a:cubicBezTo>
                    <a:pt x="664" y="11026"/>
                    <a:pt x="556" y="11104"/>
                    <a:pt x="556" y="11258"/>
                  </a:cubicBezTo>
                  <a:lnTo>
                    <a:pt x="556" y="12523"/>
                  </a:lnTo>
                  <a:lnTo>
                    <a:pt x="216" y="12523"/>
                  </a:lnTo>
                  <a:cubicBezTo>
                    <a:pt x="93" y="12523"/>
                    <a:pt x="0" y="12616"/>
                    <a:pt x="0" y="12739"/>
                  </a:cubicBezTo>
                  <a:lnTo>
                    <a:pt x="0" y="13233"/>
                  </a:lnTo>
                  <a:cubicBezTo>
                    <a:pt x="0" y="13819"/>
                    <a:pt x="463" y="14282"/>
                    <a:pt x="1049" y="14282"/>
                  </a:cubicBezTo>
                  <a:lnTo>
                    <a:pt x="11604" y="14282"/>
                  </a:lnTo>
                  <a:cubicBezTo>
                    <a:pt x="11882" y="14282"/>
                    <a:pt x="11882" y="13881"/>
                    <a:pt x="11604" y="13881"/>
                  </a:cubicBezTo>
                  <a:lnTo>
                    <a:pt x="1049" y="13881"/>
                  </a:lnTo>
                  <a:cubicBezTo>
                    <a:pt x="710" y="13881"/>
                    <a:pt x="432" y="13603"/>
                    <a:pt x="432" y="13233"/>
                  </a:cubicBezTo>
                  <a:lnTo>
                    <a:pt x="432" y="12924"/>
                  </a:lnTo>
                  <a:lnTo>
                    <a:pt x="6142" y="12924"/>
                  </a:lnTo>
                  <a:cubicBezTo>
                    <a:pt x="6142" y="13326"/>
                    <a:pt x="6450" y="13634"/>
                    <a:pt x="6821" y="13634"/>
                  </a:cubicBezTo>
                  <a:lnTo>
                    <a:pt x="7685" y="13634"/>
                  </a:lnTo>
                  <a:cubicBezTo>
                    <a:pt x="8086" y="13634"/>
                    <a:pt x="8395" y="13326"/>
                    <a:pt x="8395" y="12924"/>
                  </a:cubicBezTo>
                  <a:lnTo>
                    <a:pt x="14073" y="12924"/>
                  </a:lnTo>
                  <a:lnTo>
                    <a:pt x="14073" y="13233"/>
                  </a:lnTo>
                  <a:cubicBezTo>
                    <a:pt x="14073" y="13603"/>
                    <a:pt x="13795" y="13881"/>
                    <a:pt x="13456" y="13881"/>
                  </a:cubicBezTo>
                  <a:lnTo>
                    <a:pt x="12808" y="13881"/>
                  </a:lnTo>
                  <a:cubicBezTo>
                    <a:pt x="12530" y="13881"/>
                    <a:pt x="12530" y="14282"/>
                    <a:pt x="12808" y="14282"/>
                  </a:cubicBezTo>
                  <a:lnTo>
                    <a:pt x="13456" y="14282"/>
                  </a:lnTo>
                  <a:cubicBezTo>
                    <a:pt x="14011" y="14282"/>
                    <a:pt x="14505" y="13819"/>
                    <a:pt x="14505" y="13233"/>
                  </a:cubicBezTo>
                  <a:lnTo>
                    <a:pt x="14505" y="12739"/>
                  </a:lnTo>
                  <a:cubicBezTo>
                    <a:pt x="14505" y="12616"/>
                    <a:pt x="14382" y="12523"/>
                    <a:pt x="14289" y="12523"/>
                  </a:cubicBezTo>
                  <a:lnTo>
                    <a:pt x="13950" y="12523"/>
                  </a:lnTo>
                  <a:lnTo>
                    <a:pt x="13950" y="6351"/>
                  </a:lnTo>
                  <a:cubicBezTo>
                    <a:pt x="13950" y="5703"/>
                    <a:pt x="13425" y="5178"/>
                    <a:pt x="12777" y="5178"/>
                  </a:cubicBezTo>
                  <a:lnTo>
                    <a:pt x="11296" y="5178"/>
                  </a:lnTo>
                  <a:lnTo>
                    <a:pt x="11296" y="4345"/>
                  </a:lnTo>
                  <a:lnTo>
                    <a:pt x="12684" y="2431"/>
                  </a:lnTo>
                  <a:cubicBezTo>
                    <a:pt x="12746" y="2493"/>
                    <a:pt x="12777" y="2555"/>
                    <a:pt x="12777" y="2648"/>
                  </a:cubicBezTo>
                  <a:cubicBezTo>
                    <a:pt x="12808" y="2802"/>
                    <a:pt x="12777" y="2925"/>
                    <a:pt x="12684" y="3049"/>
                  </a:cubicBezTo>
                  <a:lnTo>
                    <a:pt x="11789" y="4283"/>
                  </a:lnTo>
                  <a:cubicBezTo>
                    <a:pt x="11702" y="4459"/>
                    <a:pt x="11832" y="4619"/>
                    <a:pt x="11971" y="4619"/>
                  </a:cubicBezTo>
                  <a:cubicBezTo>
                    <a:pt x="12027" y="4619"/>
                    <a:pt x="12084" y="4592"/>
                    <a:pt x="12129" y="4530"/>
                  </a:cubicBezTo>
                  <a:lnTo>
                    <a:pt x="13055" y="3296"/>
                  </a:lnTo>
                  <a:cubicBezTo>
                    <a:pt x="13302" y="2925"/>
                    <a:pt x="13271" y="2401"/>
                    <a:pt x="12962" y="2061"/>
                  </a:cubicBezTo>
                  <a:lnTo>
                    <a:pt x="13394" y="1475"/>
                  </a:lnTo>
                  <a:cubicBezTo>
                    <a:pt x="13549" y="1259"/>
                    <a:pt x="13610" y="1012"/>
                    <a:pt x="13549" y="765"/>
                  </a:cubicBezTo>
                  <a:cubicBezTo>
                    <a:pt x="13474" y="282"/>
                    <a:pt x="13065" y="1"/>
                    <a:pt x="126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85" name="Google Shape;12585;p23"/>
            <p:cNvSpPr/>
            <p:nvPr/>
          </p:nvSpPr>
          <p:spPr>
            <a:xfrm>
              <a:off x="2618400" y="2629875"/>
              <a:ext cx="69475" cy="10825"/>
            </a:xfrm>
            <a:custGeom>
              <a:avLst/>
              <a:gdLst/>
              <a:ahLst/>
              <a:cxnLst/>
              <a:rect l="l" t="t" r="r" b="b"/>
              <a:pathLst>
                <a:path w="2779" h="433" extrusionOk="0">
                  <a:moveTo>
                    <a:pt x="217" y="0"/>
                  </a:moveTo>
                  <a:cubicBezTo>
                    <a:pt x="93" y="0"/>
                    <a:pt x="1" y="93"/>
                    <a:pt x="1" y="216"/>
                  </a:cubicBezTo>
                  <a:cubicBezTo>
                    <a:pt x="1" y="309"/>
                    <a:pt x="93" y="432"/>
                    <a:pt x="217" y="432"/>
                  </a:cubicBezTo>
                  <a:lnTo>
                    <a:pt x="2562" y="432"/>
                  </a:lnTo>
                  <a:cubicBezTo>
                    <a:pt x="2686" y="432"/>
                    <a:pt x="2778" y="309"/>
                    <a:pt x="2778" y="216"/>
                  </a:cubicBezTo>
                  <a:cubicBezTo>
                    <a:pt x="2778" y="93"/>
                    <a:pt x="2686" y="0"/>
                    <a:pt x="25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86" name="Google Shape;12586;p23"/>
            <p:cNvSpPr/>
            <p:nvPr/>
          </p:nvSpPr>
          <p:spPr>
            <a:xfrm>
              <a:off x="2616875" y="2592050"/>
              <a:ext cx="72550" cy="10825"/>
            </a:xfrm>
            <a:custGeom>
              <a:avLst/>
              <a:gdLst/>
              <a:ahLst/>
              <a:cxnLst/>
              <a:rect l="l" t="t" r="r" b="b"/>
              <a:pathLst>
                <a:path w="2902" h="433" extrusionOk="0">
                  <a:moveTo>
                    <a:pt x="278" y="1"/>
                  </a:moveTo>
                  <a:cubicBezTo>
                    <a:pt x="0" y="1"/>
                    <a:pt x="0" y="433"/>
                    <a:pt x="278" y="433"/>
                  </a:cubicBezTo>
                  <a:lnTo>
                    <a:pt x="2623" y="433"/>
                  </a:lnTo>
                  <a:cubicBezTo>
                    <a:pt x="2901" y="433"/>
                    <a:pt x="2901" y="1"/>
                    <a:pt x="26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587" name="Google Shape;12587;p23"/>
          <p:cNvGrpSpPr/>
          <p:nvPr/>
        </p:nvGrpSpPr>
        <p:grpSpPr>
          <a:xfrm>
            <a:off x="4764469" y="3424466"/>
            <a:ext cx="361900" cy="358400"/>
            <a:chOff x="1741150" y="2466500"/>
            <a:chExt cx="361900" cy="358400"/>
          </a:xfrm>
        </p:grpSpPr>
        <p:sp>
          <p:nvSpPr>
            <p:cNvPr id="12588" name="Google Shape;12588;p23"/>
            <p:cNvSpPr/>
            <p:nvPr/>
          </p:nvSpPr>
          <p:spPr>
            <a:xfrm>
              <a:off x="1741150" y="2466500"/>
              <a:ext cx="88000" cy="358400"/>
            </a:xfrm>
            <a:custGeom>
              <a:avLst/>
              <a:gdLst/>
              <a:ahLst/>
              <a:cxnLst/>
              <a:rect l="l" t="t" r="r" b="b"/>
              <a:pathLst>
                <a:path w="3520" h="14336" extrusionOk="0">
                  <a:moveTo>
                    <a:pt x="1744" y="301"/>
                  </a:moveTo>
                  <a:cubicBezTo>
                    <a:pt x="1922" y="301"/>
                    <a:pt x="2099" y="424"/>
                    <a:pt x="2069" y="671"/>
                  </a:cubicBezTo>
                  <a:lnTo>
                    <a:pt x="2069" y="2276"/>
                  </a:lnTo>
                  <a:lnTo>
                    <a:pt x="1420" y="2276"/>
                  </a:lnTo>
                  <a:lnTo>
                    <a:pt x="1420" y="671"/>
                  </a:lnTo>
                  <a:cubicBezTo>
                    <a:pt x="1390" y="424"/>
                    <a:pt x="1567" y="301"/>
                    <a:pt x="1744" y="301"/>
                  </a:cubicBezTo>
                  <a:close/>
                  <a:moveTo>
                    <a:pt x="2069" y="6288"/>
                  </a:moveTo>
                  <a:lnTo>
                    <a:pt x="2069" y="13633"/>
                  </a:lnTo>
                  <a:cubicBezTo>
                    <a:pt x="2099" y="13880"/>
                    <a:pt x="1922" y="14004"/>
                    <a:pt x="1744" y="14004"/>
                  </a:cubicBezTo>
                  <a:cubicBezTo>
                    <a:pt x="1567" y="14004"/>
                    <a:pt x="1390" y="13880"/>
                    <a:pt x="1420" y="13633"/>
                  </a:cubicBezTo>
                  <a:lnTo>
                    <a:pt x="1420" y="6288"/>
                  </a:lnTo>
                  <a:close/>
                  <a:moveTo>
                    <a:pt x="1744" y="0"/>
                  </a:moveTo>
                  <a:cubicBezTo>
                    <a:pt x="1320" y="0"/>
                    <a:pt x="896" y="224"/>
                    <a:pt x="988" y="671"/>
                  </a:cubicBezTo>
                  <a:lnTo>
                    <a:pt x="988" y="2276"/>
                  </a:lnTo>
                  <a:lnTo>
                    <a:pt x="865" y="2276"/>
                  </a:lnTo>
                  <a:cubicBezTo>
                    <a:pt x="371" y="2276"/>
                    <a:pt x="1" y="2677"/>
                    <a:pt x="1" y="3171"/>
                  </a:cubicBezTo>
                  <a:lnTo>
                    <a:pt x="1" y="5455"/>
                  </a:lnTo>
                  <a:cubicBezTo>
                    <a:pt x="1" y="5918"/>
                    <a:pt x="371" y="6319"/>
                    <a:pt x="865" y="6319"/>
                  </a:cubicBezTo>
                  <a:lnTo>
                    <a:pt x="988" y="6319"/>
                  </a:lnTo>
                  <a:lnTo>
                    <a:pt x="988" y="13664"/>
                  </a:lnTo>
                  <a:cubicBezTo>
                    <a:pt x="896" y="14112"/>
                    <a:pt x="1320" y="14335"/>
                    <a:pt x="1744" y="14335"/>
                  </a:cubicBezTo>
                  <a:cubicBezTo>
                    <a:pt x="2169" y="14335"/>
                    <a:pt x="2593" y="14112"/>
                    <a:pt x="2501" y="13664"/>
                  </a:cubicBezTo>
                  <a:lnTo>
                    <a:pt x="2501" y="6319"/>
                  </a:lnTo>
                  <a:lnTo>
                    <a:pt x="2624" y="6319"/>
                  </a:lnTo>
                  <a:cubicBezTo>
                    <a:pt x="3087" y="6319"/>
                    <a:pt x="3488" y="5918"/>
                    <a:pt x="3488" y="5455"/>
                  </a:cubicBezTo>
                  <a:lnTo>
                    <a:pt x="3488" y="4930"/>
                  </a:lnTo>
                  <a:cubicBezTo>
                    <a:pt x="3488" y="4791"/>
                    <a:pt x="3388" y="4722"/>
                    <a:pt x="3288" y="4722"/>
                  </a:cubicBezTo>
                  <a:cubicBezTo>
                    <a:pt x="3187" y="4722"/>
                    <a:pt x="3087" y="4791"/>
                    <a:pt x="3087" y="4930"/>
                  </a:cubicBezTo>
                  <a:lnTo>
                    <a:pt x="3087" y="5424"/>
                  </a:lnTo>
                  <a:cubicBezTo>
                    <a:pt x="3087" y="5671"/>
                    <a:pt x="2871" y="5887"/>
                    <a:pt x="2624" y="5887"/>
                  </a:cubicBezTo>
                  <a:lnTo>
                    <a:pt x="865" y="5887"/>
                  </a:lnTo>
                  <a:cubicBezTo>
                    <a:pt x="618" y="5887"/>
                    <a:pt x="433" y="5671"/>
                    <a:pt x="433" y="5424"/>
                  </a:cubicBezTo>
                  <a:lnTo>
                    <a:pt x="433" y="3140"/>
                  </a:lnTo>
                  <a:cubicBezTo>
                    <a:pt x="433" y="2893"/>
                    <a:pt x="649" y="2677"/>
                    <a:pt x="896" y="2677"/>
                  </a:cubicBezTo>
                  <a:lnTo>
                    <a:pt x="2624" y="2677"/>
                  </a:lnTo>
                  <a:cubicBezTo>
                    <a:pt x="2902" y="2677"/>
                    <a:pt x="3087" y="2893"/>
                    <a:pt x="3087" y="3140"/>
                  </a:cubicBezTo>
                  <a:lnTo>
                    <a:pt x="3087" y="3758"/>
                  </a:lnTo>
                  <a:cubicBezTo>
                    <a:pt x="3087" y="3896"/>
                    <a:pt x="3195" y="3966"/>
                    <a:pt x="3303" y="3966"/>
                  </a:cubicBezTo>
                  <a:cubicBezTo>
                    <a:pt x="3411" y="3966"/>
                    <a:pt x="3519" y="3896"/>
                    <a:pt x="3519" y="3758"/>
                  </a:cubicBezTo>
                  <a:lnTo>
                    <a:pt x="3519" y="3140"/>
                  </a:lnTo>
                  <a:cubicBezTo>
                    <a:pt x="3519" y="2647"/>
                    <a:pt x="3118" y="2276"/>
                    <a:pt x="2624" y="2276"/>
                  </a:cubicBezTo>
                  <a:lnTo>
                    <a:pt x="2501" y="2276"/>
                  </a:lnTo>
                  <a:lnTo>
                    <a:pt x="2501" y="671"/>
                  </a:lnTo>
                  <a:cubicBezTo>
                    <a:pt x="2593" y="224"/>
                    <a:pt x="2169" y="0"/>
                    <a:pt x="17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89" name="Google Shape;12589;p23"/>
            <p:cNvSpPr/>
            <p:nvPr/>
          </p:nvSpPr>
          <p:spPr>
            <a:xfrm>
              <a:off x="1761225" y="2554975"/>
              <a:ext cx="46300" cy="10100"/>
            </a:xfrm>
            <a:custGeom>
              <a:avLst/>
              <a:gdLst/>
              <a:ahLst/>
              <a:cxnLst/>
              <a:rect l="l" t="t" r="r" b="b"/>
              <a:pathLst>
                <a:path w="1852" h="404" extrusionOk="0">
                  <a:moveTo>
                    <a:pt x="1602" y="1"/>
                  </a:moveTo>
                  <a:cubicBezTo>
                    <a:pt x="1593" y="1"/>
                    <a:pt x="1584" y="1"/>
                    <a:pt x="1574" y="3"/>
                  </a:cubicBezTo>
                  <a:lnTo>
                    <a:pt x="278" y="3"/>
                  </a:lnTo>
                  <a:cubicBezTo>
                    <a:pt x="0" y="3"/>
                    <a:pt x="0" y="404"/>
                    <a:pt x="278" y="404"/>
                  </a:cubicBezTo>
                  <a:lnTo>
                    <a:pt x="1574" y="404"/>
                  </a:lnTo>
                  <a:cubicBezTo>
                    <a:pt x="1842" y="404"/>
                    <a:pt x="1852" y="1"/>
                    <a:pt x="16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90" name="Google Shape;12590;p23"/>
            <p:cNvSpPr/>
            <p:nvPr/>
          </p:nvSpPr>
          <p:spPr>
            <a:xfrm>
              <a:off x="1761225" y="2582025"/>
              <a:ext cx="46300" cy="10825"/>
            </a:xfrm>
            <a:custGeom>
              <a:avLst/>
              <a:gdLst/>
              <a:ahLst/>
              <a:cxnLst/>
              <a:rect l="l" t="t" r="r" b="b"/>
              <a:pathLst>
                <a:path w="1852" h="433" extrusionOk="0">
                  <a:moveTo>
                    <a:pt x="278" y="1"/>
                  </a:moveTo>
                  <a:cubicBezTo>
                    <a:pt x="0" y="1"/>
                    <a:pt x="0" y="433"/>
                    <a:pt x="278" y="433"/>
                  </a:cubicBezTo>
                  <a:lnTo>
                    <a:pt x="1574" y="433"/>
                  </a:lnTo>
                  <a:cubicBezTo>
                    <a:pt x="1852" y="433"/>
                    <a:pt x="1852" y="1"/>
                    <a:pt x="15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91" name="Google Shape;12591;p23"/>
            <p:cNvSpPr/>
            <p:nvPr/>
          </p:nvSpPr>
          <p:spPr>
            <a:xfrm>
              <a:off x="1832200" y="2466500"/>
              <a:ext cx="87975" cy="357625"/>
            </a:xfrm>
            <a:custGeom>
              <a:avLst/>
              <a:gdLst/>
              <a:ahLst/>
              <a:cxnLst/>
              <a:rect l="l" t="t" r="r" b="b"/>
              <a:pathLst>
                <a:path w="3519" h="14305" extrusionOk="0">
                  <a:moveTo>
                    <a:pt x="2624" y="9899"/>
                  </a:moveTo>
                  <a:cubicBezTo>
                    <a:pt x="2871" y="9899"/>
                    <a:pt x="3087" y="10115"/>
                    <a:pt x="3087" y="10362"/>
                  </a:cubicBezTo>
                  <a:lnTo>
                    <a:pt x="3087" y="12646"/>
                  </a:lnTo>
                  <a:cubicBezTo>
                    <a:pt x="3087" y="12893"/>
                    <a:pt x="2871" y="13078"/>
                    <a:pt x="2624" y="13078"/>
                  </a:cubicBezTo>
                  <a:lnTo>
                    <a:pt x="895" y="13078"/>
                  </a:lnTo>
                  <a:cubicBezTo>
                    <a:pt x="618" y="13078"/>
                    <a:pt x="433" y="12893"/>
                    <a:pt x="433" y="12646"/>
                  </a:cubicBezTo>
                  <a:lnTo>
                    <a:pt x="433" y="10362"/>
                  </a:lnTo>
                  <a:cubicBezTo>
                    <a:pt x="433" y="10115"/>
                    <a:pt x="618" y="9899"/>
                    <a:pt x="895" y="9899"/>
                  </a:cubicBezTo>
                  <a:close/>
                  <a:moveTo>
                    <a:pt x="2099" y="13510"/>
                  </a:moveTo>
                  <a:lnTo>
                    <a:pt x="2099" y="13633"/>
                  </a:lnTo>
                  <a:cubicBezTo>
                    <a:pt x="2115" y="13880"/>
                    <a:pt x="1937" y="14004"/>
                    <a:pt x="1760" y="14004"/>
                  </a:cubicBezTo>
                  <a:cubicBezTo>
                    <a:pt x="1582" y="14004"/>
                    <a:pt x="1405" y="13880"/>
                    <a:pt x="1420" y="13633"/>
                  </a:cubicBezTo>
                  <a:lnTo>
                    <a:pt x="1420" y="13510"/>
                  </a:lnTo>
                  <a:close/>
                  <a:moveTo>
                    <a:pt x="1744" y="0"/>
                  </a:moveTo>
                  <a:cubicBezTo>
                    <a:pt x="1320" y="0"/>
                    <a:pt x="895" y="224"/>
                    <a:pt x="988" y="671"/>
                  </a:cubicBezTo>
                  <a:lnTo>
                    <a:pt x="988" y="9467"/>
                  </a:lnTo>
                  <a:lnTo>
                    <a:pt x="865" y="9467"/>
                  </a:lnTo>
                  <a:cubicBezTo>
                    <a:pt x="402" y="9467"/>
                    <a:pt x="0" y="9868"/>
                    <a:pt x="0" y="10362"/>
                  </a:cubicBezTo>
                  <a:lnTo>
                    <a:pt x="0" y="12646"/>
                  </a:lnTo>
                  <a:cubicBezTo>
                    <a:pt x="0" y="13109"/>
                    <a:pt x="402" y="13510"/>
                    <a:pt x="865" y="13510"/>
                  </a:cubicBezTo>
                  <a:lnTo>
                    <a:pt x="988" y="13510"/>
                  </a:lnTo>
                  <a:lnTo>
                    <a:pt x="988" y="13633"/>
                  </a:lnTo>
                  <a:cubicBezTo>
                    <a:pt x="895" y="14081"/>
                    <a:pt x="1320" y="14305"/>
                    <a:pt x="1744" y="14305"/>
                  </a:cubicBezTo>
                  <a:cubicBezTo>
                    <a:pt x="2169" y="14305"/>
                    <a:pt x="2593" y="14081"/>
                    <a:pt x="2500" y="13633"/>
                  </a:cubicBezTo>
                  <a:lnTo>
                    <a:pt x="2500" y="13510"/>
                  </a:lnTo>
                  <a:lnTo>
                    <a:pt x="2624" y="13510"/>
                  </a:lnTo>
                  <a:cubicBezTo>
                    <a:pt x="3118" y="13510"/>
                    <a:pt x="3519" y="13109"/>
                    <a:pt x="3519" y="12646"/>
                  </a:cubicBezTo>
                  <a:lnTo>
                    <a:pt x="3519" y="10362"/>
                  </a:lnTo>
                  <a:cubicBezTo>
                    <a:pt x="3519" y="9868"/>
                    <a:pt x="3118" y="9467"/>
                    <a:pt x="2624" y="9467"/>
                  </a:cubicBezTo>
                  <a:lnTo>
                    <a:pt x="2500" y="9467"/>
                  </a:lnTo>
                  <a:lnTo>
                    <a:pt x="2500" y="2863"/>
                  </a:lnTo>
                  <a:cubicBezTo>
                    <a:pt x="2500" y="2708"/>
                    <a:pt x="2400" y="2631"/>
                    <a:pt x="2300" y="2631"/>
                  </a:cubicBezTo>
                  <a:cubicBezTo>
                    <a:pt x="2199" y="2631"/>
                    <a:pt x="2099" y="2708"/>
                    <a:pt x="2099" y="2863"/>
                  </a:cubicBezTo>
                  <a:lnTo>
                    <a:pt x="2099" y="9467"/>
                  </a:lnTo>
                  <a:lnTo>
                    <a:pt x="1420" y="9467"/>
                  </a:lnTo>
                  <a:lnTo>
                    <a:pt x="1420" y="671"/>
                  </a:lnTo>
                  <a:cubicBezTo>
                    <a:pt x="1389" y="424"/>
                    <a:pt x="1567" y="301"/>
                    <a:pt x="1744" y="301"/>
                  </a:cubicBezTo>
                  <a:cubicBezTo>
                    <a:pt x="1922" y="301"/>
                    <a:pt x="2099" y="424"/>
                    <a:pt x="2068" y="671"/>
                  </a:cubicBezTo>
                  <a:lnTo>
                    <a:pt x="2068" y="1628"/>
                  </a:lnTo>
                  <a:cubicBezTo>
                    <a:pt x="2068" y="1782"/>
                    <a:pt x="2176" y="1860"/>
                    <a:pt x="2284" y="1860"/>
                  </a:cubicBezTo>
                  <a:cubicBezTo>
                    <a:pt x="2392" y="1860"/>
                    <a:pt x="2500" y="1782"/>
                    <a:pt x="2500" y="1628"/>
                  </a:cubicBezTo>
                  <a:lnTo>
                    <a:pt x="2500" y="671"/>
                  </a:lnTo>
                  <a:cubicBezTo>
                    <a:pt x="2593" y="224"/>
                    <a:pt x="2169" y="0"/>
                    <a:pt x="17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92" name="Google Shape;12592;p23"/>
            <p:cNvSpPr/>
            <p:nvPr/>
          </p:nvSpPr>
          <p:spPr>
            <a:xfrm>
              <a:off x="1853025" y="2734800"/>
              <a:ext cx="46325" cy="10825"/>
            </a:xfrm>
            <a:custGeom>
              <a:avLst/>
              <a:gdLst/>
              <a:ahLst/>
              <a:cxnLst/>
              <a:rect l="l" t="t" r="r" b="b"/>
              <a:pathLst>
                <a:path w="1853" h="433" extrusionOk="0">
                  <a:moveTo>
                    <a:pt x="279" y="0"/>
                  </a:moveTo>
                  <a:cubicBezTo>
                    <a:pt x="1" y="0"/>
                    <a:pt x="1" y="432"/>
                    <a:pt x="279" y="432"/>
                  </a:cubicBezTo>
                  <a:lnTo>
                    <a:pt x="1575" y="432"/>
                  </a:lnTo>
                  <a:cubicBezTo>
                    <a:pt x="1852" y="432"/>
                    <a:pt x="1852" y="0"/>
                    <a:pt x="15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93" name="Google Shape;12593;p23"/>
            <p:cNvSpPr/>
            <p:nvPr/>
          </p:nvSpPr>
          <p:spPr>
            <a:xfrm>
              <a:off x="1853025" y="2763300"/>
              <a:ext cx="46325" cy="10100"/>
            </a:xfrm>
            <a:custGeom>
              <a:avLst/>
              <a:gdLst/>
              <a:ahLst/>
              <a:cxnLst/>
              <a:rect l="l" t="t" r="r" b="b"/>
              <a:pathLst>
                <a:path w="1853" h="404" extrusionOk="0">
                  <a:moveTo>
                    <a:pt x="1602" y="1"/>
                  </a:moveTo>
                  <a:cubicBezTo>
                    <a:pt x="1594" y="1"/>
                    <a:pt x="1584" y="1"/>
                    <a:pt x="1575" y="2"/>
                  </a:cubicBezTo>
                  <a:lnTo>
                    <a:pt x="279" y="2"/>
                  </a:lnTo>
                  <a:cubicBezTo>
                    <a:pt x="1" y="2"/>
                    <a:pt x="1" y="403"/>
                    <a:pt x="279" y="403"/>
                  </a:cubicBezTo>
                  <a:lnTo>
                    <a:pt x="1575" y="403"/>
                  </a:lnTo>
                  <a:cubicBezTo>
                    <a:pt x="1843" y="403"/>
                    <a:pt x="1852" y="1"/>
                    <a:pt x="16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94" name="Google Shape;12594;p23"/>
            <p:cNvSpPr/>
            <p:nvPr/>
          </p:nvSpPr>
          <p:spPr>
            <a:xfrm>
              <a:off x="1924025" y="2466500"/>
              <a:ext cx="87200" cy="356475"/>
            </a:xfrm>
            <a:custGeom>
              <a:avLst/>
              <a:gdLst/>
              <a:ahLst/>
              <a:cxnLst/>
              <a:rect l="l" t="t" r="r" b="b"/>
              <a:pathLst>
                <a:path w="3488" h="14259" extrusionOk="0">
                  <a:moveTo>
                    <a:pt x="1744" y="347"/>
                  </a:moveTo>
                  <a:cubicBezTo>
                    <a:pt x="1906" y="347"/>
                    <a:pt x="2068" y="455"/>
                    <a:pt x="2068" y="671"/>
                  </a:cubicBezTo>
                  <a:lnTo>
                    <a:pt x="2068" y="5702"/>
                  </a:lnTo>
                  <a:lnTo>
                    <a:pt x="1420" y="5702"/>
                  </a:lnTo>
                  <a:lnTo>
                    <a:pt x="1420" y="671"/>
                  </a:lnTo>
                  <a:cubicBezTo>
                    <a:pt x="1420" y="455"/>
                    <a:pt x="1582" y="347"/>
                    <a:pt x="1744" y="347"/>
                  </a:cubicBezTo>
                  <a:close/>
                  <a:moveTo>
                    <a:pt x="2068" y="9714"/>
                  </a:moveTo>
                  <a:lnTo>
                    <a:pt x="2068" y="13633"/>
                  </a:lnTo>
                  <a:cubicBezTo>
                    <a:pt x="2068" y="13849"/>
                    <a:pt x="1906" y="13957"/>
                    <a:pt x="1744" y="13957"/>
                  </a:cubicBezTo>
                  <a:cubicBezTo>
                    <a:pt x="1582" y="13957"/>
                    <a:pt x="1420" y="13849"/>
                    <a:pt x="1420" y="13633"/>
                  </a:cubicBezTo>
                  <a:lnTo>
                    <a:pt x="1420" y="9714"/>
                  </a:lnTo>
                  <a:close/>
                  <a:moveTo>
                    <a:pt x="1744" y="0"/>
                  </a:moveTo>
                  <a:cubicBezTo>
                    <a:pt x="1319" y="0"/>
                    <a:pt x="895" y="224"/>
                    <a:pt x="988" y="671"/>
                  </a:cubicBezTo>
                  <a:lnTo>
                    <a:pt x="988" y="5702"/>
                  </a:lnTo>
                  <a:lnTo>
                    <a:pt x="864" y="5702"/>
                  </a:lnTo>
                  <a:cubicBezTo>
                    <a:pt x="370" y="5702"/>
                    <a:pt x="0" y="6072"/>
                    <a:pt x="0" y="6566"/>
                  </a:cubicBezTo>
                  <a:lnTo>
                    <a:pt x="0" y="8850"/>
                  </a:lnTo>
                  <a:cubicBezTo>
                    <a:pt x="0" y="9344"/>
                    <a:pt x="370" y="9745"/>
                    <a:pt x="864" y="9745"/>
                  </a:cubicBezTo>
                  <a:lnTo>
                    <a:pt x="988" y="9745"/>
                  </a:lnTo>
                  <a:lnTo>
                    <a:pt x="988" y="13633"/>
                  </a:lnTo>
                  <a:cubicBezTo>
                    <a:pt x="1065" y="14050"/>
                    <a:pt x="1404" y="14258"/>
                    <a:pt x="1744" y="14258"/>
                  </a:cubicBezTo>
                  <a:cubicBezTo>
                    <a:pt x="2083" y="14258"/>
                    <a:pt x="2423" y="14050"/>
                    <a:pt x="2500" y="13633"/>
                  </a:cubicBezTo>
                  <a:lnTo>
                    <a:pt x="2500" y="9714"/>
                  </a:lnTo>
                  <a:lnTo>
                    <a:pt x="2623" y="9714"/>
                  </a:lnTo>
                  <a:cubicBezTo>
                    <a:pt x="3117" y="9714"/>
                    <a:pt x="3487" y="9313"/>
                    <a:pt x="3487" y="8819"/>
                  </a:cubicBezTo>
                  <a:lnTo>
                    <a:pt x="3487" y="8263"/>
                  </a:lnTo>
                  <a:cubicBezTo>
                    <a:pt x="3487" y="8124"/>
                    <a:pt x="3379" y="8055"/>
                    <a:pt x="3275" y="8055"/>
                  </a:cubicBezTo>
                  <a:cubicBezTo>
                    <a:pt x="3171" y="8055"/>
                    <a:pt x="3071" y="8124"/>
                    <a:pt x="3086" y="8263"/>
                  </a:cubicBezTo>
                  <a:lnTo>
                    <a:pt x="3086" y="8819"/>
                  </a:lnTo>
                  <a:cubicBezTo>
                    <a:pt x="3086" y="9066"/>
                    <a:pt x="2870" y="9282"/>
                    <a:pt x="2623" y="9282"/>
                  </a:cubicBezTo>
                  <a:lnTo>
                    <a:pt x="864" y="9282"/>
                  </a:lnTo>
                  <a:cubicBezTo>
                    <a:pt x="617" y="9282"/>
                    <a:pt x="401" y="9066"/>
                    <a:pt x="401" y="8819"/>
                  </a:cubicBezTo>
                  <a:lnTo>
                    <a:pt x="401" y="6535"/>
                  </a:lnTo>
                  <a:cubicBezTo>
                    <a:pt x="401" y="6288"/>
                    <a:pt x="617" y="6072"/>
                    <a:pt x="864" y="6072"/>
                  </a:cubicBezTo>
                  <a:lnTo>
                    <a:pt x="2623" y="6072"/>
                  </a:lnTo>
                  <a:cubicBezTo>
                    <a:pt x="2870" y="6072"/>
                    <a:pt x="3086" y="6288"/>
                    <a:pt x="3086" y="6535"/>
                  </a:cubicBezTo>
                  <a:lnTo>
                    <a:pt x="3086" y="7091"/>
                  </a:lnTo>
                  <a:cubicBezTo>
                    <a:pt x="3086" y="7229"/>
                    <a:pt x="3187" y="7299"/>
                    <a:pt x="3287" y="7299"/>
                  </a:cubicBezTo>
                  <a:cubicBezTo>
                    <a:pt x="3387" y="7299"/>
                    <a:pt x="3487" y="7229"/>
                    <a:pt x="3487" y="7091"/>
                  </a:cubicBezTo>
                  <a:lnTo>
                    <a:pt x="3487" y="6535"/>
                  </a:lnTo>
                  <a:cubicBezTo>
                    <a:pt x="3487" y="6041"/>
                    <a:pt x="3086" y="5671"/>
                    <a:pt x="2623" y="5671"/>
                  </a:cubicBezTo>
                  <a:lnTo>
                    <a:pt x="2500" y="5671"/>
                  </a:lnTo>
                  <a:lnTo>
                    <a:pt x="2500" y="671"/>
                  </a:lnTo>
                  <a:cubicBezTo>
                    <a:pt x="2592" y="224"/>
                    <a:pt x="2168" y="0"/>
                    <a:pt x="17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95" name="Google Shape;12595;p23"/>
            <p:cNvSpPr/>
            <p:nvPr/>
          </p:nvSpPr>
          <p:spPr>
            <a:xfrm>
              <a:off x="1944850" y="2639125"/>
              <a:ext cx="45550" cy="10825"/>
            </a:xfrm>
            <a:custGeom>
              <a:avLst/>
              <a:gdLst/>
              <a:ahLst/>
              <a:cxnLst/>
              <a:rect l="l" t="t" r="r" b="b"/>
              <a:pathLst>
                <a:path w="1822" h="433" extrusionOk="0">
                  <a:moveTo>
                    <a:pt x="278" y="0"/>
                  </a:moveTo>
                  <a:cubicBezTo>
                    <a:pt x="0" y="0"/>
                    <a:pt x="0" y="433"/>
                    <a:pt x="278" y="433"/>
                  </a:cubicBezTo>
                  <a:lnTo>
                    <a:pt x="1543" y="433"/>
                  </a:lnTo>
                  <a:cubicBezTo>
                    <a:pt x="1821" y="433"/>
                    <a:pt x="1821" y="0"/>
                    <a:pt x="15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96" name="Google Shape;12596;p23"/>
            <p:cNvSpPr/>
            <p:nvPr/>
          </p:nvSpPr>
          <p:spPr>
            <a:xfrm>
              <a:off x="1944850" y="2666900"/>
              <a:ext cx="45550" cy="10825"/>
            </a:xfrm>
            <a:custGeom>
              <a:avLst/>
              <a:gdLst/>
              <a:ahLst/>
              <a:cxnLst/>
              <a:rect l="l" t="t" r="r" b="b"/>
              <a:pathLst>
                <a:path w="1822" h="433" extrusionOk="0">
                  <a:moveTo>
                    <a:pt x="278" y="0"/>
                  </a:moveTo>
                  <a:cubicBezTo>
                    <a:pt x="0" y="0"/>
                    <a:pt x="0" y="433"/>
                    <a:pt x="278" y="433"/>
                  </a:cubicBezTo>
                  <a:lnTo>
                    <a:pt x="1543" y="433"/>
                  </a:lnTo>
                  <a:cubicBezTo>
                    <a:pt x="1821" y="433"/>
                    <a:pt x="1821" y="0"/>
                    <a:pt x="15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97" name="Google Shape;12597;p23"/>
            <p:cNvSpPr/>
            <p:nvPr/>
          </p:nvSpPr>
          <p:spPr>
            <a:xfrm>
              <a:off x="2015050" y="2466500"/>
              <a:ext cx="88000" cy="357625"/>
            </a:xfrm>
            <a:custGeom>
              <a:avLst/>
              <a:gdLst/>
              <a:ahLst/>
              <a:cxnLst/>
              <a:rect l="l" t="t" r="r" b="b"/>
              <a:pathLst>
                <a:path w="3520" h="14305" extrusionOk="0">
                  <a:moveTo>
                    <a:pt x="1775" y="347"/>
                  </a:moveTo>
                  <a:cubicBezTo>
                    <a:pt x="1937" y="347"/>
                    <a:pt x="2099" y="455"/>
                    <a:pt x="2099" y="671"/>
                  </a:cubicBezTo>
                  <a:lnTo>
                    <a:pt x="2099" y="764"/>
                  </a:lnTo>
                  <a:lnTo>
                    <a:pt x="1451" y="764"/>
                  </a:lnTo>
                  <a:lnTo>
                    <a:pt x="1451" y="671"/>
                  </a:lnTo>
                  <a:cubicBezTo>
                    <a:pt x="1451" y="455"/>
                    <a:pt x="1613" y="347"/>
                    <a:pt x="1775" y="347"/>
                  </a:cubicBezTo>
                  <a:close/>
                  <a:moveTo>
                    <a:pt x="2655" y="1165"/>
                  </a:moveTo>
                  <a:cubicBezTo>
                    <a:pt x="2902" y="1165"/>
                    <a:pt x="3087" y="1381"/>
                    <a:pt x="3087" y="1628"/>
                  </a:cubicBezTo>
                  <a:lnTo>
                    <a:pt x="3087" y="3912"/>
                  </a:lnTo>
                  <a:cubicBezTo>
                    <a:pt x="3087" y="4159"/>
                    <a:pt x="2902" y="4375"/>
                    <a:pt x="2655" y="4375"/>
                  </a:cubicBezTo>
                  <a:lnTo>
                    <a:pt x="896" y="4375"/>
                  </a:lnTo>
                  <a:cubicBezTo>
                    <a:pt x="649" y="4375"/>
                    <a:pt x="433" y="4159"/>
                    <a:pt x="433" y="3912"/>
                  </a:cubicBezTo>
                  <a:lnTo>
                    <a:pt x="433" y="1628"/>
                  </a:lnTo>
                  <a:cubicBezTo>
                    <a:pt x="433" y="1381"/>
                    <a:pt x="649" y="1165"/>
                    <a:pt x="896" y="1165"/>
                  </a:cubicBezTo>
                  <a:close/>
                  <a:moveTo>
                    <a:pt x="1764" y="0"/>
                  </a:moveTo>
                  <a:cubicBezTo>
                    <a:pt x="1343" y="0"/>
                    <a:pt x="927" y="224"/>
                    <a:pt x="1019" y="671"/>
                  </a:cubicBezTo>
                  <a:lnTo>
                    <a:pt x="1019" y="764"/>
                  </a:lnTo>
                  <a:lnTo>
                    <a:pt x="896" y="764"/>
                  </a:lnTo>
                  <a:cubicBezTo>
                    <a:pt x="402" y="764"/>
                    <a:pt x="1" y="1134"/>
                    <a:pt x="1" y="1628"/>
                  </a:cubicBezTo>
                  <a:lnTo>
                    <a:pt x="1" y="3912"/>
                  </a:lnTo>
                  <a:cubicBezTo>
                    <a:pt x="1" y="4406"/>
                    <a:pt x="402" y="4807"/>
                    <a:pt x="896" y="4807"/>
                  </a:cubicBezTo>
                  <a:lnTo>
                    <a:pt x="1019" y="4807"/>
                  </a:lnTo>
                  <a:lnTo>
                    <a:pt x="1019" y="13633"/>
                  </a:lnTo>
                  <a:cubicBezTo>
                    <a:pt x="927" y="14081"/>
                    <a:pt x="1343" y="14305"/>
                    <a:pt x="1764" y="14305"/>
                  </a:cubicBezTo>
                  <a:cubicBezTo>
                    <a:pt x="2184" y="14305"/>
                    <a:pt x="2609" y="14081"/>
                    <a:pt x="2531" y="13633"/>
                  </a:cubicBezTo>
                  <a:lnTo>
                    <a:pt x="2531" y="12677"/>
                  </a:lnTo>
                  <a:cubicBezTo>
                    <a:pt x="2516" y="12522"/>
                    <a:pt x="2408" y="12445"/>
                    <a:pt x="2304" y="12445"/>
                  </a:cubicBezTo>
                  <a:cubicBezTo>
                    <a:pt x="2200" y="12445"/>
                    <a:pt x="2099" y="12522"/>
                    <a:pt x="2099" y="12677"/>
                  </a:cubicBezTo>
                  <a:lnTo>
                    <a:pt x="2099" y="13633"/>
                  </a:lnTo>
                  <a:cubicBezTo>
                    <a:pt x="2099" y="13849"/>
                    <a:pt x="1930" y="13957"/>
                    <a:pt x="1760" y="13957"/>
                  </a:cubicBezTo>
                  <a:cubicBezTo>
                    <a:pt x="1590" y="13957"/>
                    <a:pt x="1420" y="13849"/>
                    <a:pt x="1420" y="13633"/>
                  </a:cubicBezTo>
                  <a:lnTo>
                    <a:pt x="1420" y="4776"/>
                  </a:lnTo>
                  <a:lnTo>
                    <a:pt x="2099" y="4776"/>
                  </a:lnTo>
                  <a:lnTo>
                    <a:pt x="2099" y="11504"/>
                  </a:lnTo>
                  <a:cubicBezTo>
                    <a:pt x="2099" y="11643"/>
                    <a:pt x="2207" y="11712"/>
                    <a:pt x="2315" y="11712"/>
                  </a:cubicBezTo>
                  <a:cubicBezTo>
                    <a:pt x="2423" y="11712"/>
                    <a:pt x="2531" y="11643"/>
                    <a:pt x="2531" y="11504"/>
                  </a:cubicBezTo>
                  <a:lnTo>
                    <a:pt x="2531" y="4776"/>
                  </a:lnTo>
                  <a:lnTo>
                    <a:pt x="2624" y="4776"/>
                  </a:lnTo>
                  <a:cubicBezTo>
                    <a:pt x="3118" y="4776"/>
                    <a:pt x="3519" y="4375"/>
                    <a:pt x="3519" y="3912"/>
                  </a:cubicBezTo>
                  <a:lnTo>
                    <a:pt x="3519" y="1628"/>
                  </a:lnTo>
                  <a:cubicBezTo>
                    <a:pt x="3519" y="1134"/>
                    <a:pt x="3118" y="733"/>
                    <a:pt x="2624" y="733"/>
                  </a:cubicBezTo>
                  <a:lnTo>
                    <a:pt x="2531" y="733"/>
                  </a:lnTo>
                  <a:lnTo>
                    <a:pt x="2531" y="671"/>
                  </a:lnTo>
                  <a:cubicBezTo>
                    <a:pt x="2609" y="224"/>
                    <a:pt x="2184" y="0"/>
                    <a:pt x="17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98" name="Google Shape;12598;p23"/>
            <p:cNvSpPr/>
            <p:nvPr/>
          </p:nvSpPr>
          <p:spPr>
            <a:xfrm>
              <a:off x="2035900" y="2516450"/>
              <a:ext cx="46300" cy="10825"/>
            </a:xfrm>
            <a:custGeom>
              <a:avLst/>
              <a:gdLst/>
              <a:ahLst/>
              <a:cxnLst/>
              <a:rect l="l" t="t" r="r" b="b"/>
              <a:pathLst>
                <a:path w="1852" h="433" extrusionOk="0">
                  <a:moveTo>
                    <a:pt x="278" y="0"/>
                  </a:moveTo>
                  <a:cubicBezTo>
                    <a:pt x="0" y="0"/>
                    <a:pt x="0" y="432"/>
                    <a:pt x="278" y="432"/>
                  </a:cubicBezTo>
                  <a:lnTo>
                    <a:pt x="1574" y="432"/>
                  </a:lnTo>
                  <a:cubicBezTo>
                    <a:pt x="1852" y="432"/>
                    <a:pt x="1852" y="0"/>
                    <a:pt x="15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599" name="Google Shape;12599;p23"/>
            <p:cNvSpPr/>
            <p:nvPr/>
          </p:nvSpPr>
          <p:spPr>
            <a:xfrm>
              <a:off x="2035900" y="2544225"/>
              <a:ext cx="46300" cy="10100"/>
            </a:xfrm>
            <a:custGeom>
              <a:avLst/>
              <a:gdLst/>
              <a:ahLst/>
              <a:cxnLst/>
              <a:rect l="l" t="t" r="r" b="b"/>
              <a:pathLst>
                <a:path w="1852" h="404" extrusionOk="0">
                  <a:moveTo>
                    <a:pt x="278" y="0"/>
                  </a:moveTo>
                  <a:cubicBezTo>
                    <a:pt x="10" y="0"/>
                    <a:pt x="0" y="403"/>
                    <a:pt x="250" y="403"/>
                  </a:cubicBezTo>
                  <a:cubicBezTo>
                    <a:pt x="259" y="403"/>
                    <a:pt x="268" y="403"/>
                    <a:pt x="278" y="402"/>
                  </a:cubicBezTo>
                  <a:lnTo>
                    <a:pt x="1574" y="402"/>
                  </a:lnTo>
                  <a:cubicBezTo>
                    <a:pt x="1852" y="402"/>
                    <a:pt x="1852" y="0"/>
                    <a:pt x="15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600" name="Google Shape;12600;p23"/>
          <p:cNvGrpSpPr/>
          <p:nvPr/>
        </p:nvGrpSpPr>
        <p:grpSpPr>
          <a:xfrm>
            <a:off x="3225806" y="3422591"/>
            <a:ext cx="364200" cy="362150"/>
            <a:chOff x="7731450" y="1904575"/>
            <a:chExt cx="364200" cy="362150"/>
          </a:xfrm>
        </p:grpSpPr>
        <p:sp>
          <p:nvSpPr>
            <p:cNvPr id="12601" name="Google Shape;12601;p23"/>
            <p:cNvSpPr/>
            <p:nvPr/>
          </p:nvSpPr>
          <p:spPr>
            <a:xfrm>
              <a:off x="7776975" y="2157675"/>
              <a:ext cx="75625" cy="71650"/>
            </a:xfrm>
            <a:custGeom>
              <a:avLst/>
              <a:gdLst/>
              <a:ahLst/>
              <a:cxnLst/>
              <a:rect l="l" t="t" r="r" b="b"/>
              <a:pathLst>
                <a:path w="3025" h="2866" extrusionOk="0">
                  <a:moveTo>
                    <a:pt x="1728" y="1235"/>
                  </a:moveTo>
                  <a:lnTo>
                    <a:pt x="1667" y="1605"/>
                  </a:lnTo>
                  <a:lnTo>
                    <a:pt x="1266" y="1605"/>
                  </a:lnTo>
                  <a:lnTo>
                    <a:pt x="1327" y="1235"/>
                  </a:lnTo>
                  <a:close/>
                  <a:moveTo>
                    <a:pt x="1276" y="0"/>
                  </a:moveTo>
                  <a:cubicBezTo>
                    <a:pt x="1189" y="0"/>
                    <a:pt x="1107" y="49"/>
                    <a:pt x="1080" y="155"/>
                  </a:cubicBezTo>
                  <a:lnTo>
                    <a:pt x="988" y="803"/>
                  </a:lnTo>
                  <a:lnTo>
                    <a:pt x="278" y="803"/>
                  </a:lnTo>
                  <a:cubicBezTo>
                    <a:pt x="0" y="803"/>
                    <a:pt x="0" y="1235"/>
                    <a:pt x="278" y="1235"/>
                  </a:cubicBezTo>
                  <a:lnTo>
                    <a:pt x="926" y="1235"/>
                  </a:lnTo>
                  <a:lnTo>
                    <a:pt x="833" y="1605"/>
                  </a:lnTo>
                  <a:lnTo>
                    <a:pt x="278" y="1605"/>
                  </a:lnTo>
                  <a:cubicBezTo>
                    <a:pt x="0" y="1605"/>
                    <a:pt x="0" y="2038"/>
                    <a:pt x="278" y="2038"/>
                  </a:cubicBezTo>
                  <a:lnTo>
                    <a:pt x="772" y="2038"/>
                  </a:lnTo>
                  <a:lnTo>
                    <a:pt x="679" y="2624"/>
                  </a:lnTo>
                  <a:cubicBezTo>
                    <a:pt x="662" y="2778"/>
                    <a:pt x="778" y="2866"/>
                    <a:pt x="895" y="2866"/>
                  </a:cubicBezTo>
                  <a:cubicBezTo>
                    <a:pt x="989" y="2866"/>
                    <a:pt x="1084" y="2809"/>
                    <a:pt x="1111" y="2686"/>
                  </a:cubicBezTo>
                  <a:lnTo>
                    <a:pt x="1204" y="2038"/>
                  </a:lnTo>
                  <a:lnTo>
                    <a:pt x="1605" y="2038"/>
                  </a:lnTo>
                  <a:lnTo>
                    <a:pt x="1512" y="2624"/>
                  </a:lnTo>
                  <a:cubicBezTo>
                    <a:pt x="1495" y="2763"/>
                    <a:pt x="1604" y="2843"/>
                    <a:pt x="1714" y="2843"/>
                  </a:cubicBezTo>
                  <a:cubicBezTo>
                    <a:pt x="1800" y="2843"/>
                    <a:pt x="1887" y="2794"/>
                    <a:pt x="1914" y="2686"/>
                  </a:cubicBezTo>
                  <a:lnTo>
                    <a:pt x="2037" y="2038"/>
                  </a:lnTo>
                  <a:lnTo>
                    <a:pt x="2747" y="2038"/>
                  </a:lnTo>
                  <a:cubicBezTo>
                    <a:pt x="3025" y="2038"/>
                    <a:pt x="3025" y="1605"/>
                    <a:pt x="2747" y="1605"/>
                  </a:cubicBezTo>
                  <a:lnTo>
                    <a:pt x="2099" y="1605"/>
                  </a:lnTo>
                  <a:lnTo>
                    <a:pt x="2161" y="1235"/>
                  </a:lnTo>
                  <a:lnTo>
                    <a:pt x="2747" y="1235"/>
                  </a:lnTo>
                  <a:cubicBezTo>
                    <a:pt x="3025" y="1235"/>
                    <a:pt x="3025" y="803"/>
                    <a:pt x="2747" y="803"/>
                  </a:cubicBezTo>
                  <a:lnTo>
                    <a:pt x="2222" y="803"/>
                  </a:lnTo>
                  <a:lnTo>
                    <a:pt x="2315" y="248"/>
                  </a:lnTo>
                  <a:cubicBezTo>
                    <a:pt x="2332" y="89"/>
                    <a:pt x="2219" y="0"/>
                    <a:pt x="2106" y="0"/>
                  </a:cubicBezTo>
                  <a:cubicBezTo>
                    <a:pt x="2023" y="0"/>
                    <a:pt x="1940" y="49"/>
                    <a:pt x="1914" y="155"/>
                  </a:cubicBezTo>
                  <a:lnTo>
                    <a:pt x="1790" y="803"/>
                  </a:lnTo>
                  <a:lnTo>
                    <a:pt x="1420" y="803"/>
                  </a:lnTo>
                  <a:lnTo>
                    <a:pt x="1512" y="248"/>
                  </a:lnTo>
                  <a:cubicBezTo>
                    <a:pt x="1512" y="89"/>
                    <a:pt x="1391" y="0"/>
                    <a:pt x="12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02" name="Google Shape;12602;p23"/>
            <p:cNvSpPr/>
            <p:nvPr/>
          </p:nvSpPr>
          <p:spPr>
            <a:xfrm>
              <a:off x="7731450" y="1933150"/>
              <a:ext cx="118075" cy="114225"/>
            </a:xfrm>
            <a:custGeom>
              <a:avLst/>
              <a:gdLst/>
              <a:ahLst/>
              <a:cxnLst/>
              <a:rect l="l" t="t" r="r" b="b"/>
              <a:pathLst>
                <a:path w="4723" h="4569" extrusionOk="0">
                  <a:moveTo>
                    <a:pt x="2253" y="433"/>
                  </a:moveTo>
                  <a:cubicBezTo>
                    <a:pt x="3889" y="433"/>
                    <a:pt x="4722" y="2408"/>
                    <a:pt x="3580" y="3581"/>
                  </a:cubicBezTo>
                  <a:cubicBezTo>
                    <a:pt x="3241" y="3951"/>
                    <a:pt x="2747" y="4136"/>
                    <a:pt x="2253" y="4136"/>
                  </a:cubicBezTo>
                  <a:cubicBezTo>
                    <a:pt x="1235" y="4136"/>
                    <a:pt x="402" y="3303"/>
                    <a:pt x="402" y="2285"/>
                  </a:cubicBezTo>
                  <a:cubicBezTo>
                    <a:pt x="402" y="1791"/>
                    <a:pt x="587" y="1328"/>
                    <a:pt x="957" y="988"/>
                  </a:cubicBezTo>
                  <a:cubicBezTo>
                    <a:pt x="1297" y="649"/>
                    <a:pt x="1759" y="433"/>
                    <a:pt x="2253" y="433"/>
                  </a:cubicBezTo>
                  <a:close/>
                  <a:moveTo>
                    <a:pt x="2253" y="1"/>
                  </a:moveTo>
                  <a:cubicBezTo>
                    <a:pt x="1019" y="1"/>
                    <a:pt x="0" y="1019"/>
                    <a:pt x="0" y="2285"/>
                  </a:cubicBezTo>
                  <a:cubicBezTo>
                    <a:pt x="0" y="3550"/>
                    <a:pt x="1019" y="4568"/>
                    <a:pt x="2253" y="4568"/>
                  </a:cubicBezTo>
                  <a:cubicBezTo>
                    <a:pt x="3519" y="4568"/>
                    <a:pt x="4537" y="3550"/>
                    <a:pt x="4537" y="2285"/>
                  </a:cubicBezTo>
                  <a:cubicBezTo>
                    <a:pt x="4537" y="1019"/>
                    <a:pt x="3519" y="1"/>
                    <a:pt x="2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03" name="Google Shape;12603;p23"/>
            <p:cNvSpPr/>
            <p:nvPr/>
          </p:nvSpPr>
          <p:spPr>
            <a:xfrm>
              <a:off x="7756900" y="1967875"/>
              <a:ext cx="61750" cy="52500"/>
            </a:xfrm>
            <a:custGeom>
              <a:avLst/>
              <a:gdLst/>
              <a:ahLst/>
              <a:cxnLst/>
              <a:rect l="l" t="t" r="r" b="b"/>
              <a:pathLst>
                <a:path w="2470" h="2100" extrusionOk="0">
                  <a:moveTo>
                    <a:pt x="1694" y="394"/>
                  </a:moveTo>
                  <a:cubicBezTo>
                    <a:pt x="1717" y="394"/>
                    <a:pt x="1739" y="397"/>
                    <a:pt x="1760" y="402"/>
                  </a:cubicBezTo>
                  <a:cubicBezTo>
                    <a:pt x="1945" y="433"/>
                    <a:pt x="2069" y="618"/>
                    <a:pt x="2038" y="772"/>
                  </a:cubicBezTo>
                  <a:cubicBezTo>
                    <a:pt x="2038" y="1112"/>
                    <a:pt x="1852" y="1328"/>
                    <a:pt x="1266" y="1667"/>
                  </a:cubicBezTo>
                  <a:cubicBezTo>
                    <a:pt x="680" y="1328"/>
                    <a:pt x="464" y="1112"/>
                    <a:pt x="464" y="803"/>
                  </a:cubicBezTo>
                  <a:cubicBezTo>
                    <a:pt x="464" y="618"/>
                    <a:pt x="556" y="464"/>
                    <a:pt x="741" y="402"/>
                  </a:cubicBezTo>
                  <a:lnTo>
                    <a:pt x="711" y="402"/>
                  </a:lnTo>
                  <a:cubicBezTo>
                    <a:pt x="732" y="397"/>
                    <a:pt x="754" y="394"/>
                    <a:pt x="776" y="394"/>
                  </a:cubicBezTo>
                  <a:cubicBezTo>
                    <a:pt x="884" y="394"/>
                    <a:pt x="999" y="454"/>
                    <a:pt x="1050" y="556"/>
                  </a:cubicBezTo>
                  <a:cubicBezTo>
                    <a:pt x="1096" y="633"/>
                    <a:pt x="1174" y="672"/>
                    <a:pt x="1251" y="672"/>
                  </a:cubicBezTo>
                  <a:cubicBezTo>
                    <a:pt x="1328" y="672"/>
                    <a:pt x="1405" y="633"/>
                    <a:pt x="1451" y="556"/>
                  </a:cubicBezTo>
                  <a:cubicBezTo>
                    <a:pt x="1477" y="454"/>
                    <a:pt x="1587" y="394"/>
                    <a:pt x="1694" y="394"/>
                  </a:cubicBezTo>
                  <a:close/>
                  <a:moveTo>
                    <a:pt x="587" y="1"/>
                  </a:moveTo>
                  <a:cubicBezTo>
                    <a:pt x="248" y="93"/>
                    <a:pt x="1" y="433"/>
                    <a:pt x="1" y="803"/>
                  </a:cubicBezTo>
                  <a:cubicBezTo>
                    <a:pt x="1" y="1081"/>
                    <a:pt x="124" y="1328"/>
                    <a:pt x="340" y="1544"/>
                  </a:cubicBezTo>
                  <a:cubicBezTo>
                    <a:pt x="556" y="1760"/>
                    <a:pt x="834" y="1945"/>
                    <a:pt x="1143" y="2099"/>
                  </a:cubicBezTo>
                  <a:lnTo>
                    <a:pt x="1143" y="2068"/>
                  </a:lnTo>
                  <a:cubicBezTo>
                    <a:pt x="1174" y="2084"/>
                    <a:pt x="1212" y="2092"/>
                    <a:pt x="1251" y="2092"/>
                  </a:cubicBezTo>
                  <a:cubicBezTo>
                    <a:pt x="1289" y="2092"/>
                    <a:pt x="1328" y="2084"/>
                    <a:pt x="1359" y="2068"/>
                  </a:cubicBezTo>
                  <a:cubicBezTo>
                    <a:pt x="2038" y="1729"/>
                    <a:pt x="2470" y="1359"/>
                    <a:pt x="2470" y="772"/>
                  </a:cubicBezTo>
                  <a:cubicBezTo>
                    <a:pt x="2470" y="402"/>
                    <a:pt x="2192" y="62"/>
                    <a:pt x="1852" y="1"/>
                  </a:cubicBezTo>
                  <a:cubicBezTo>
                    <a:pt x="1652" y="93"/>
                    <a:pt x="1436" y="140"/>
                    <a:pt x="1220" y="140"/>
                  </a:cubicBezTo>
                  <a:cubicBezTo>
                    <a:pt x="1004" y="140"/>
                    <a:pt x="788" y="93"/>
                    <a:pt x="5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04" name="Google Shape;12604;p23"/>
            <p:cNvSpPr/>
            <p:nvPr/>
          </p:nvSpPr>
          <p:spPr>
            <a:xfrm>
              <a:off x="7954425" y="2178500"/>
              <a:ext cx="102650" cy="88225"/>
            </a:xfrm>
            <a:custGeom>
              <a:avLst/>
              <a:gdLst/>
              <a:ahLst/>
              <a:cxnLst/>
              <a:rect l="l" t="t" r="r" b="b"/>
              <a:pathLst>
                <a:path w="4106" h="3529" extrusionOk="0">
                  <a:moveTo>
                    <a:pt x="2333" y="421"/>
                  </a:moveTo>
                  <a:cubicBezTo>
                    <a:pt x="3028" y="421"/>
                    <a:pt x="3704" y="969"/>
                    <a:pt x="3704" y="1791"/>
                  </a:cubicBezTo>
                  <a:cubicBezTo>
                    <a:pt x="3673" y="2501"/>
                    <a:pt x="3087" y="3118"/>
                    <a:pt x="2346" y="3118"/>
                  </a:cubicBezTo>
                  <a:lnTo>
                    <a:pt x="2346" y="3087"/>
                  </a:lnTo>
                  <a:cubicBezTo>
                    <a:pt x="1173" y="3087"/>
                    <a:pt x="556" y="1637"/>
                    <a:pt x="1420" y="803"/>
                  </a:cubicBezTo>
                  <a:cubicBezTo>
                    <a:pt x="1684" y="539"/>
                    <a:pt x="2011" y="421"/>
                    <a:pt x="2333" y="421"/>
                  </a:cubicBezTo>
                  <a:close/>
                  <a:moveTo>
                    <a:pt x="2346" y="1"/>
                  </a:moveTo>
                  <a:cubicBezTo>
                    <a:pt x="772" y="1"/>
                    <a:pt x="0" y="1914"/>
                    <a:pt x="1111" y="3025"/>
                  </a:cubicBezTo>
                  <a:cubicBezTo>
                    <a:pt x="1469" y="3373"/>
                    <a:pt x="1907" y="3529"/>
                    <a:pt x="2336" y="3529"/>
                  </a:cubicBezTo>
                  <a:cubicBezTo>
                    <a:pt x="3239" y="3529"/>
                    <a:pt x="4105" y="2837"/>
                    <a:pt x="4105" y="1791"/>
                  </a:cubicBezTo>
                  <a:cubicBezTo>
                    <a:pt x="4105" y="822"/>
                    <a:pt x="3362" y="31"/>
                    <a:pt x="2401" y="31"/>
                  </a:cubicBezTo>
                  <a:cubicBezTo>
                    <a:pt x="2383" y="31"/>
                    <a:pt x="2364" y="31"/>
                    <a:pt x="2346" y="32"/>
                  </a:cubicBezTo>
                  <a:lnTo>
                    <a:pt x="2346"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05" name="Google Shape;12605;p23"/>
            <p:cNvSpPr/>
            <p:nvPr/>
          </p:nvSpPr>
          <p:spPr>
            <a:xfrm>
              <a:off x="7989925" y="2201075"/>
              <a:ext cx="47075" cy="43625"/>
            </a:xfrm>
            <a:custGeom>
              <a:avLst/>
              <a:gdLst/>
              <a:ahLst/>
              <a:cxnLst/>
              <a:rect l="l" t="t" r="r" b="b"/>
              <a:pathLst>
                <a:path w="1883" h="1745" extrusionOk="0">
                  <a:moveTo>
                    <a:pt x="926" y="1"/>
                  </a:moveTo>
                  <a:cubicBezTo>
                    <a:pt x="818" y="1"/>
                    <a:pt x="710" y="70"/>
                    <a:pt x="710" y="209"/>
                  </a:cubicBezTo>
                  <a:lnTo>
                    <a:pt x="710" y="641"/>
                  </a:lnTo>
                  <a:lnTo>
                    <a:pt x="278" y="641"/>
                  </a:lnTo>
                  <a:cubicBezTo>
                    <a:pt x="0" y="641"/>
                    <a:pt x="0" y="1073"/>
                    <a:pt x="278" y="1073"/>
                  </a:cubicBezTo>
                  <a:lnTo>
                    <a:pt x="710" y="1073"/>
                  </a:lnTo>
                  <a:lnTo>
                    <a:pt x="710" y="1536"/>
                  </a:lnTo>
                  <a:cubicBezTo>
                    <a:pt x="710" y="1675"/>
                    <a:pt x="818" y="1744"/>
                    <a:pt x="926" y="1744"/>
                  </a:cubicBezTo>
                  <a:cubicBezTo>
                    <a:pt x="1034" y="1744"/>
                    <a:pt x="1142" y="1675"/>
                    <a:pt x="1142" y="1536"/>
                  </a:cubicBezTo>
                  <a:lnTo>
                    <a:pt x="1142" y="1073"/>
                  </a:lnTo>
                  <a:lnTo>
                    <a:pt x="1605" y="1073"/>
                  </a:lnTo>
                  <a:cubicBezTo>
                    <a:pt x="1883" y="1073"/>
                    <a:pt x="1883" y="641"/>
                    <a:pt x="1605" y="641"/>
                  </a:cubicBezTo>
                  <a:lnTo>
                    <a:pt x="1142" y="641"/>
                  </a:lnTo>
                  <a:lnTo>
                    <a:pt x="1142" y="209"/>
                  </a:lnTo>
                  <a:cubicBezTo>
                    <a:pt x="1142" y="70"/>
                    <a:pt x="1034" y="1"/>
                    <a:pt x="9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06" name="Google Shape;12606;p23"/>
            <p:cNvSpPr/>
            <p:nvPr/>
          </p:nvSpPr>
          <p:spPr>
            <a:xfrm>
              <a:off x="7739900" y="1904575"/>
              <a:ext cx="355750" cy="358650"/>
            </a:xfrm>
            <a:custGeom>
              <a:avLst/>
              <a:gdLst/>
              <a:ahLst/>
              <a:cxnLst/>
              <a:rect l="l" t="t" r="r" b="b"/>
              <a:pathLst>
                <a:path w="14230" h="14346" extrusionOk="0">
                  <a:moveTo>
                    <a:pt x="8489" y="5372"/>
                  </a:moveTo>
                  <a:cubicBezTo>
                    <a:pt x="8890" y="5804"/>
                    <a:pt x="9384" y="6113"/>
                    <a:pt x="9939" y="6298"/>
                  </a:cubicBezTo>
                  <a:lnTo>
                    <a:pt x="9939" y="9230"/>
                  </a:lnTo>
                  <a:cubicBezTo>
                    <a:pt x="9939" y="9600"/>
                    <a:pt x="9631" y="9878"/>
                    <a:pt x="9260" y="9878"/>
                  </a:cubicBezTo>
                  <a:lnTo>
                    <a:pt x="8705" y="9878"/>
                  </a:lnTo>
                  <a:cubicBezTo>
                    <a:pt x="8643" y="9878"/>
                    <a:pt x="8581" y="9909"/>
                    <a:pt x="8551" y="9940"/>
                  </a:cubicBezTo>
                  <a:lnTo>
                    <a:pt x="7563" y="10742"/>
                  </a:lnTo>
                  <a:lnTo>
                    <a:pt x="7563" y="10094"/>
                  </a:lnTo>
                  <a:cubicBezTo>
                    <a:pt x="7563" y="9970"/>
                    <a:pt x="7470" y="9878"/>
                    <a:pt x="7347" y="9878"/>
                  </a:cubicBezTo>
                  <a:lnTo>
                    <a:pt x="4724" y="9878"/>
                  </a:lnTo>
                  <a:cubicBezTo>
                    <a:pt x="4353" y="9878"/>
                    <a:pt x="4045" y="9600"/>
                    <a:pt x="4045" y="9230"/>
                  </a:cubicBezTo>
                  <a:lnTo>
                    <a:pt x="4045" y="6051"/>
                  </a:lnTo>
                  <a:cubicBezTo>
                    <a:pt x="4045" y="5681"/>
                    <a:pt x="4353" y="5372"/>
                    <a:pt x="4724" y="5372"/>
                  </a:cubicBezTo>
                  <a:close/>
                  <a:moveTo>
                    <a:pt x="11008" y="0"/>
                  </a:moveTo>
                  <a:cubicBezTo>
                    <a:pt x="10971" y="0"/>
                    <a:pt x="10933" y="1"/>
                    <a:pt x="10896" y="2"/>
                  </a:cubicBezTo>
                  <a:cubicBezTo>
                    <a:pt x="10587" y="2"/>
                    <a:pt x="10310" y="33"/>
                    <a:pt x="10032" y="125"/>
                  </a:cubicBezTo>
                  <a:cubicBezTo>
                    <a:pt x="9803" y="183"/>
                    <a:pt x="9866" y="533"/>
                    <a:pt x="10099" y="533"/>
                  </a:cubicBezTo>
                  <a:cubicBezTo>
                    <a:pt x="10117" y="533"/>
                    <a:pt x="10136" y="531"/>
                    <a:pt x="10155" y="527"/>
                  </a:cubicBezTo>
                  <a:cubicBezTo>
                    <a:pt x="10404" y="455"/>
                    <a:pt x="10655" y="421"/>
                    <a:pt x="10902" y="421"/>
                  </a:cubicBezTo>
                  <a:cubicBezTo>
                    <a:pt x="12034" y="421"/>
                    <a:pt x="13089" y="1140"/>
                    <a:pt x="13519" y="2255"/>
                  </a:cubicBezTo>
                  <a:cubicBezTo>
                    <a:pt x="14013" y="3613"/>
                    <a:pt x="13427" y="5125"/>
                    <a:pt x="12100" y="5742"/>
                  </a:cubicBezTo>
                  <a:cubicBezTo>
                    <a:pt x="11659" y="5956"/>
                    <a:pt x="11229" y="6051"/>
                    <a:pt x="10824" y="6051"/>
                  </a:cubicBezTo>
                  <a:cubicBezTo>
                    <a:pt x="8416" y="6051"/>
                    <a:pt x="6879" y="2702"/>
                    <a:pt x="9230" y="959"/>
                  </a:cubicBezTo>
                  <a:cubicBezTo>
                    <a:pt x="9385" y="829"/>
                    <a:pt x="9258" y="591"/>
                    <a:pt x="9085" y="591"/>
                  </a:cubicBezTo>
                  <a:cubicBezTo>
                    <a:pt x="9052" y="591"/>
                    <a:pt x="9017" y="599"/>
                    <a:pt x="8983" y="619"/>
                  </a:cubicBezTo>
                  <a:cubicBezTo>
                    <a:pt x="8149" y="1236"/>
                    <a:pt x="7656" y="2193"/>
                    <a:pt x="7656" y="3212"/>
                  </a:cubicBezTo>
                  <a:cubicBezTo>
                    <a:pt x="7656" y="3829"/>
                    <a:pt x="7841" y="4446"/>
                    <a:pt x="8180" y="4940"/>
                  </a:cubicBezTo>
                  <a:lnTo>
                    <a:pt x="4724" y="4940"/>
                  </a:lnTo>
                  <a:cubicBezTo>
                    <a:pt x="4106" y="4940"/>
                    <a:pt x="3644" y="5434"/>
                    <a:pt x="3644" y="6051"/>
                  </a:cubicBezTo>
                  <a:lnTo>
                    <a:pt x="3644" y="8828"/>
                  </a:lnTo>
                  <a:cubicBezTo>
                    <a:pt x="3418" y="8774"/>
                    <a:pt x="3195" y="8748"/>
                    <a:pt x="2977" y="8748"/>
                  </a:cubicBezTo>
                  <a:cubicBezTo>
                    <a:pt x="1344" y="8748"/>
                    <a:pt x="0" y="10199"/>
                    <a:pt x="218" y="11915"/>
                  </a:cubicBezTo>
                  <a:cubicBezTo>
                    <a:pt x="404" y="13358"/>
                    <a:pt x="1644" y="14345"/>
                    <a:pt x="2984" y="14345"/>
                  </a:cubicBezTo>
                  <a:cubicBezTo>
                    <a:pt x="3421" y="14345"/>
                    <a:pt x="3867" y="14241"/>
                    <a:pt x="4292" y="14013"/>
                  </a:cubicBezTo>
                  <a:cubicBezTo>
                    <a:pt x="4504" y="13907"/>
                    <a:pt x="4397" y="13618"/>
                    <a:pt x="4205" y="13618"/>
                  </a:cubicBezTo>
                  <a:cubicBezTo>
                    <a:pt x="4174" y="13618"/>
                    <a:pt x="4141" y="13626"/>
                    <a:pt x="4106" y="13643"/>
                  </a:cubicBezTo>
                  <a:cubicBezTo>
                    <a:pt x="3745" y="13828"/>
                    <a:pt x="3364" y="13914"/>
                    <a:pt x="2992" y="13914"/>
                  </a:cubicBezTo>
                  <a:cubicBezTo>
                    <a:pt x="1937" y="13914"/>
                    <a:pt x="955" y="13218"/>
                    <a:pt x="681" y="12100"/>
                  </a:cubicBezTo>
                  <a:cubicBezTo>
                    <a:pt x="310" y="10618"/>
                    <a:pt x="1452" y="9168"/>
                    <a:pt x="2995" y="9168"/>
                  </a:cubicBezTo>
                  <a:cubicBezTo>
                    <a:pt x="3211" y="9168"/>
                    <a:pt x="3427" y="9199"/>
                    <a:pt x="3644" y="9261"/>
                  </a:cubicBezTo>
                  <a:cubicBezTo>
                    <a:pt x="3674" y="9847"/>
                    <a:pt x="4137" y="10310"/>
                    <a:pt x="4755" y="10310"/>
                  </a:cubicBezTo>
                  <a:lnTo>
                    <a:pt x="5032" y="10310"/>
                  </a:lnTo>
                  <a:cubicBezTo>
                    <a:pt x="5557" y="11174"/>
                    <a:pt x="5464" y="12316"/>
                    <a:pt x="4785" y="13087"/>
                  </a:cubicBezTo>
                  <a:cubicBezTo>
                    <a:pt x="4669" y="13250"/>
                    <a:pt x="4816" y="13430"/>
                    <a:pt x="4974" y="13430"/>
                  </a:cubicBezTo>
                  <a:cubicBezTo>
                    <a:pt x="5026" y="13430"/>
                    <a:pt x="5079" y="13411"/>
                    <a:pt x="5125" y="13365"/>
                  </a:cubicBezTo>
                  <a:cubicBezTo>
                    <a:pt x="5835" y="12501"/>
                    <a:pt x="5989" y="11297"/>
                    <a:pt x="5495" y="10310"/>
                  </a:cubicBezTo>
                  <a:lnTo>
                    <a:pt x="7131" y="10310"/>
                  </a:lnTo>
                  <a:lnTo>
                    <a:pt x="7131" y="11205"/>
                  </a:lnTo>
                  <a:cubicBezTo>
                    <a:pt x="7131" y="11317"/>
                    <a:pt x="7244" y="11396"/>
                    <a:pt x="7354" y="11396"/>
                  </a:cubicBezTo>
                  <a:cubicBezTo>
                    <a:pt x="7395" y="11396"/>
                    <a:pt x="7436" y="11385"/>
                    <a:pt x="7470" y="11359"/>
                  </a:cubicBezTo>
                  <a:lnTo>
                    <a:pt x="8767" y="10310"/>
                  </a:lnTo>
                  <a:lnTo>
                    <a:pt x="9260" y="10310"/>
                  </a:lnTo>
                  <a:cubicBezTo>
                    <a:pt x="9878" y="10310"/>
                    <a:pt x="10341" y="9816"/>
                    <a:pt x="10371" y="9199"/>
                  </a:cubicBezTo>
                  <a:lnTo>
                    <a:pt x="10371" y="6390"/>
                  </a:lnTo>
                  <a:cubicBezTo>
                    <a:pt x="10526" y="6421"/>
                    <a:pt x="10711" y="6421"/>
                    <a:pt x="10896" y="6421"/>
                  </a:cubicBezTo>
                  <a:cubicBezTo>
                    <a:pt x="10933" y="6423"/>
                    <a:pt x="10971" y="6423"/>
                    <a:pt x="11008" y="6423"/>
                  </a:cubicBezTo>
                  <a:cubicBezTo>
                    <a:pt x="12778" y="6423"/>
                    <a:pt x="14229" y="4995"/>
                    <a:pt x="14229" y="3212"/>
                  </a:cubicBezTo>
                  <a:cubicBezTo>
                    <a:pt x="14229" y="1428"/>
                    <a:pt x="12778" y="0"/>
                    <a:pt x="110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07" name="Google Shape;12607;p23"/>
            <p:cNvSpPr/>
            <p:nvPr/>
          </p:nvSpPr>
          <p:spPr>
            <a:xfrm>
              <a:off x="7965225" y="1933425"/>
              <a:ext cx="94150" cy="93900"/>
            </a:xfrm>
            <a:custGeom>
              <a:avLst/>
              <a:gdLst/>
              <a:ahLst/>
              <a:cxnLst/>
              <a:rect l="l" t="t" r="r" b="b"/>
              <a:pathLst>
                <a:path w="3766" h="3756" extrusionOk="0">
                  <a:moveTo>
                    <a:pt x="865" y="1749"/>
                  </a:moveTo>
                  <a:lnTo>
                    <a:pt x="865" y="3230"/>
                  </a:lnTo>
                  <a:lnTo>
                    <a:pt x="433" y="3230"/>
                  </a:lnTo>
                  <a:lnTo>
                    <a:pt x="433" y="1749"/>
                  </a:lnTo>
                  <a:close/>
                  <a:moveTo>
                    <a:pt x="2223" y="515"/>
                  </a:moveTo>
                  <a:cubicBezTo>
                    <a:pt x="2284" y="823"/>
                    <a:pt x="2223" y="1132"/>
                    <a:pt x="2068" y="1410"/>
                  </a:cubicBezTo>
                  <a:cubicBezTo>
                    <a:pt x="2006" y="1564"/>
                    <a:pt x="2130" y="1718"/>
                    <a:pt x="2253" y="1718"/>
                  </a:cubicBezTo>
                  <a:lnTo>
                    <a:pt x="3272" y="1718"/>
                  </a:lnTo>
                  <a:cubicBezTo>
                    <a:pt x="3303" y="1718"/>
                    <a:pt x="3334" y="1718"/>
                    <a:pt x="3334" y="1749"/>
                  </a:cubicBezTo>
                  <a:lnTo>
                    <a:pt x="3334" y="3261"/>
                  </a:lnTo>
                  <a:cubicBezTo>
                    <a:pt x="3334" y="3292"/>
                    <a:pt x="3303" y="3292"/>
                    <a:pt x="3272" y="3292"/>
                  </a:cubicBezTo>
                  <a:lnTo>
                    <a:pt x="1790" y="3292"/>
                  </a:lnTo>
                  <a:cubicBezTo>
                    <a:pt x="1605" y="3292"/>
                    <a:pt x="1420" y="3230"/>
                    <a:pt x="1266" y="3107"/>
                  </a:cubicBezTo>
                  <a:lnTo>
                    <a:pt x="1266" y="1934"/>
                  </a:lnTo>
                  <a:lnTo>
                    <a:pt x="1914" y="1224"/>
                  </a:lnTo>
                  <a:cubicBezTo>
                    <a:pt x="2068" y="1008"/>
                    <a:pt x="2192" y="792"/>
                    <a:pt x="2223" y="515"/>
                  </a:cubicBezTo>
                  <a:close/>
                  <a:moveTo>
                    <a:pt x="2198" y="0"/>
                  </a:moveTo>
                  <a:cubicBezTo>
                    <a:pt x="2005" y="0"/>
                    <a:pt x="1821" y="134"/>
                    <a:pt x="1821" y="360"/>
                  </a:cubicBezTo>
                  <a:lnTo>
                    <a:pt x="1821" y="329"/>
                  </a:lnTo>
                  <a:cubicBezTo>
                    <a:pt x="1821" y="545"/>
                    <a:pt x="1729" y="761"/>
                    <a:pt x="1605" y="916"/>
                  </a:cubicBezTo>
                  <a:lnTo>
                    <a:pt x="1204" y="1379"/>
                  </a:lnTo>
                  <a:cubicBezTo>
                    <a:pt x="1173" y="1348"/>
                    <a:pt x="1111" y="1317"/>
                    <a:pt x="1081" y="1317"/>
                  </a:cubicBezTo>
                  <a:lnTo>
                    <a:pt x="217" y="1317"/>
                  </a:lnTo>
                  <a:cubicBezTo>
                    <a:pt x="93" y="1317"/>
                    <a:pt x="0" y="1410"/>
                    <a:pt x="0" y="1533"/>
                  </a:cubicBezTo>
                  <a:lnTo>
                    <a:pt x="0" y="3477"/>
                  </a:lnTo>
                  <a:cubicBezTo>
                    <a:pt x="0" y="3570"/>
                    <a:pt x="93" y="3662"/>
                    <a:pt x="217" y="3662"/>
                  </a:cubicBezTo>
                  <a:lnTo>
                    <a:pt x="1081" y="3662"/>
                  </a:lnTo>
                  <a:cubicBezTo>
                    <a:pt x="1142" y="3662"/>
                    <a:pt x="1173" y="3662"/>
                    <a:pt x="1235" y="3601"/>
                  </a:cubicBezTo>
                  <a:cubicBezTo>
                    <a:pt x="1389" y="3693"/>
                    <a:pt x="1574" y="3755"/>
                    <a:pt x="1790" y="3755"/>
                  </a:cubicBezTo>
                  <a:lnTo>
                    <a:pt x="3303" y="3755"/>
                  </a:lnTo>
                  <a:cubicBezTo>
                    <a:pt x="3550" y="3755"/>
                    <a:pt x="3766" y="3508"/>
                    <a:pt x="3766" y="3261"/>
                  </a:cubicBezTo>
                  <a:lnTo>
                    <a:pt x="3766" y="1780"/>
                  </a:lnTo>
                  <a:cubicBezTo>
                    <a:pt x="3766" y="1502"/>
                    <a:pt x="3550" y="1317"/>
                    <a:pt x="3303" y="1317"/>
                  </a:cubicBezTo>
                  <a:lnTo>
                    <a:pt x="2593" y="1317"/>
                  </a:lnTo>
                  <a:cubicBezTo>
                    <a:pt x="2747" y="947"/>
                    <a:pt x="2716" y="515"/>
                    <a:pt x="2531" y="175"/>
                  </a:cubicBezTo>
                  <a:cubicBezTo>
                    <a:pt x="2447" y="55"/>
                    <a:pt x="2321" y="0"/>
                    <a:pt x="21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08" name="Google Shape;12608;p23"/>
            <p:cNvSpPr/>
            <p:nvPr/>
          </p:nvSpPr>
          <p:spPr>
            <a:xfrm>
              <a:off x="7942075" y="2075125"/>
              <a:ext cx="25500" cy="10825"/>
            </a:xfrm>
            <a:custGeom>
              <a:avLst/>
              <a:gdLst/>
              <a:ahLst/>
              <a:cxnLst/>
              <a:rect l="l" t="t" r="r" b="b"/>
              <a:pathLst>
                <a:path w="1020" h="433" extrusionOk="0">
                  <a:moveTo>
                    <a:pt x="186" y="0"/>
                  </a:moveTo>
                  <a:cubicBezTo>
                    <a:pt x="93" y="0"/>
                    <a:pt x="1" y="93"/>
                    <a:pt x="1" y="216"/>
                  </a:cubicBezTo>
                  <a:cubicBezTo>
                    <a:pt x="1" y="340"/>
                    <a:pt x="93" y="433"/>
                    <a:pt x="186" y="433"/>
                  </a:cubicBezTo>
                  <a:lnTo>
                    <a:pt x="741" y="433"/>
                  </a:lnTo>
                  <a:cubicBezTo>
                    <a:pt x="1019" y="433"/>
                    <a:pt x="1019" y="0"/>
                    <a:pt x="7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09" name="Google Shape;12609;p23"/>
            <p:cNvSpPr/>
            <p:nvPr/>
          </p:nvSpPr>
          <p:spPr>
            <a:xfrm>
              <a:off x="7861075" y="2075125"/>
              <a:ext cx="62500" cy="10825"/>
            </a:xfrm>
            <a:custGeom>
              <a:avLst/>
              <a:gdLst/>
              <a:ahLst/>
              <a:cxnLst/>
              <a:rect l="l" t="t" r="r" b="b"/>
              <a:pathLst>
                <a:path w="2500" h="433" extrusionOk="0">
                  <a:moveTo>
                    <a:pt x="309" y="0"/>
                  </a:moveTo>
                  <a:cubicBezTo>
                    <a:pt x="0" y="0"/>
                    <a:pt x="0" y="433"/>
                    <a:pt x="309" y="433"/>
                  </a:cubicBezTo>
                  <a:lnTo>
                    <a:pt x="2222" y="433"/>
                  </a:lnTo>
                  <a:cubicBezTo>
                    <a:pt x="2500" y="433"/>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10" name="Google Shape;12610;p23"/>
            <p:cNvSpPr/>
            <p:nvPr/>
          </p:nvSpPr>
          <p:spPr>
            <a:xfrm>
              <a:off x="7861075" y="2108300"/>
              <a:ext cx="28550" cy="10825"/>
            </a:xfrm>
            <a:custGeom>
              <a:avLst/>
              <a:gdLst/>
              <a:ahLst/>
              <a:cxnLst/>
              <a:rect l="l" t="t" r="r" b="b"/>
              <a:pathLst>
                <a:path w="1142" h="433" extrusionOk="0">
                  <a:moveTo>
                    <a:pt x="309" y="1"/>
                  </a:moveTo>
                  <a:cubicBezTo>
                    <a:pt x="0" y="1"/>
                    <a:pt x="0" y="433"/>
                    <a:pt x="309" y="433"/>
                  </a:cubicBezTo>
                  <a:lnTo>
                    <a:pt x="833" y="433"/>
                  </a:lnTo>
                  <a:cubicBezTo>
                    <a:pt x="1142" y="433"/>
                    <a:pt x="1142" y="1"/>
                    <a:pt x="8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11" name="Google Shape;12611;p23"/>
            <p:cNvSpPr/>
            <p:nvPr/>
          </p:nvSpPr>
          <p:spPr>
            <a:xfrm>
              <a:off x="7905825" y="2108300"/>
              <a:ext cx="61750" cy="10825"/>
            </a:xfrm>
            <a:custGeom>
              <a:avLst/>
              <a:gdLst/>
              <a:ahLst/>
              <a:cxnLst/>
              <a:rect l="l" t="t" r="r" b="b"/>
              <a:pathLst>
                <a:path w="2470" h="433" extrusionOk="0">
                  <a:moveTo>
                    <a:pt x="278" y="1"/>
                  </a:moveTo>
                  <a:cubicBezTo>
                    <a:pt x="0" y="1"/>
                    <a:pt x="0" y="433"/>
                    <a:pt x="278" y="433"/>
                  </a:cubicBezTo>
                  <a:lnTo>
                    <a:pt x="2191" y="433"/>
                  </a:lnTo>
                  <a:cubicBezTo>
                    <a:pt x="2469" y="433"/>
                    <a:pt x="2469" y="1"/>
                    <a:pt x="2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612" name="Google Shape;12612;p23"/>
          <p:cNvGrpSpPr/>
          <p:nvPr/>
        </p:nvGrpSpPr>
        <p:grpSpPr>
          <a:xfrm>
            <a:off x="2502775" y="3422728"/>
            <a:ext cx="361125" cy="361875"/>
            <a:chOff x="6986125" y="1904625"/>
            <a:chExt cx="361125" cy="361875"/>
          </a:xfrm>
        </p:grpSpPr>
        <p:sp>
          <p:nvSpPr>
            <p:cNvPr id="12613" name="Google Shape;12613;p23"/>
            <p:cNvSpPr/>
            <p:nvPr/>
          </p:nvSpPr>
          <p:spPr>
            <a:xfrm>
              <a:off x="6986125" y="1904625"/>
              <a:ext cx="361125" cy="361875"/>
            </a:xfrm>
            <a:custGeom>
              <a:avLst/>
              <a:gdLst/>
              <a:ahLst/>
              <a:cxnLst/>
              <a:rect l="l" t="t" r="r" b="b"/>
              <a:pathLst>
                <a:path w="14445" h="14475" extrusionOk="0">
                  <a:moveTo>
                    <a:pt x="7346" y="432"/>
                  </a:moveTo>
                  <a:lnTo>
                    <a:pt x="402" y="7407"/>
                  </a:lnTo>
                  <a:lnTo>
                    <a:pt x="402" y="5154"/>
                  </a:lnTo>
                  <a:lnTo>
                    <a:pt x="5124" y="432"/>
                  </a:lnTo>
                  <a:close/>
                  <a:moveTo>
                    <a:pt x="12592" y="432"/>
                  </a:moveTo>
                  <a:cubicBezTo>
                    <a:pt x="12994" y="432"/>
                    <a:pt x="13302" y="741"/>
                    <a:pt x="13333" y="1173"/>
                  </a:cubicBezTo>
                  <a:lnTo>
                    <a:pt x="13333" y="2531"/>
                  </a:lnTo>
                  <a:cubicBezTo>
                    <a:pt x="13302" y="2531"/>
                    <a:pt x="13302" y="2531"/>
                    <a:pt x="13271" y="2562"/>
                  </a:cubicBezTo>
                  <a:lnTo>
                    <a:pt x="8117" y="7715"/>
                  </a:lnTo>
                  <a:lnTo>
                    <a:pt x="680" y="7715"/>
                  </a:lnTo>
                  <a:lnTo>
                    <a:pt x="7963" y="432"/>
                  </a:lnTo>
                  <a:close/>
                  <a:moveTo>
                    <a:pt x="13333" y="3086"/>
                  </a:moveTo>
                  <a:lnTo>
                    <a:pt x="13333" y="6790"/>
                  </a:lnTo>
                  <a:lnTo>
                    <a:pt x="10926" y="6790"/>
                  </a:lnTo>
                  <a:cubicBezTo>
                    <a:pt x="10401" y="6790"/>
                    <a:pt x="9969" y="7191"/>
                    <a:pt x="9877" y="7715"/>
                  </a:cubicBezTo>
                  <a:lnTo>
                    <a:pt x="8704" y="7715"/>
                  </a:lnTo>
                  <a:lnTo>
                    <a:pt x="13333" y="3086"/>
                  </a:lnTo>
                  <a:close/>
                  <a:moveTo>
                    <a:pt x="13364" y="7222"/>
                  </a:moveTo>
                  <a:cubicBezTo>
                    <a:pt x="13673" y="7222"/>
                    <a:pt x="13919" y="7407"/>
                    <a:pt x="14012" y="7715"/>
                  </a:cubicBezTo>
                  <a:lnTo>
                    <a:pt x="10309" y="7715"/>
                  </a:lnTo>
                  <a:cubicBezTo>
                    <a:pt x="10370" y="7407"/>
                    <a:pt x="10617" y="7222"/>
                    <a:pt x="10926" y="7222"/>
                  </a:cubicBezTo>
                  <a:close/>
                  <a:moveTo>
                    <a:pt x="9877" y="8148"/>
                  </a:moveTo>
                  <a:lnTo>
                    <a:pt x="9877" y="9752"/>
                  </a:lnTo>
                  <a:lnTo>
                    <a:pt x="1143" y="9752"/>
                  </a:lnTo>
                  <a:cubicBezTo>
                    <a:pt x="711" y="9752"/>
                    <a:pt x="402" y="9413"/>
                    <a:pt x="402" y="8981"/>
                  </a:cubicBezTo>
                  <a:lnTo>
                    <a:pt x="402" y="8148"/>
                  </a:lnTo>
                  <a:close/>
                  <a:moveTo>
                    <a:pt x="12901" y="8148"/>
                  </a:moveTo>
                  <a:lnTo>
                    <a:pt x="10278" y="10740"/>
                  </a:lnTo>
                  <a:lnTo>
                    <a:pt x="10278" y="8148"/>
                  </a:lnTo>
                  <a:close/>
                  <a:moveTo>
                    <a:pt x="7840" y="10154"/>
                  </a:moveTo>
                  <a:lnTo>
                    <a:pt x="7840" y="11697"/>
                  </a:lnTo>
                  <a:lnTo>
                    <a:pt x="5865" y="11697"/>
                  </a:lnTo>
                  <a:lnTo>
                    <a:pt x="5865" y="10154"/>
                  </a:lnTo>
                  <a:close/>
                  <a:moveTo>
                    <a:pt x="9877" y="10154"/>
                  </a:moveTo>
                  <a:lnTo>
                    <a:pt x="9877" y="11882"/>
                  </a:lnTo>
                  <a:cubicBezTo>
                    <a:pt x="9753" y="11789"/>
                    <a:pt x="9599" y="11727"/>
                    <a:pt x="9444" y="11727"/>
                  </a:cubicBezTo>
                  <a:lnTo>
                    <a:pt x="8272" y="11727"/>
                  </a:lnTo>
                  <a:lnTo>
                    <a:pt x="8272" y="10154"/>
                  </a:lnTo>
                  <a:close/>
                  <a:moveTo>
                    <a:pt x="9470" y="12155"/>
                  </a:moveTo>
                  <a:cubicBezTo>
                    <a:pt x="9848" y="12155"/>
                    <a:pt x="9857" y="12746"/>
                    <a:pt x="9444" y="12746"/>
                  </a:cubicBezTo>
                  <a:lnTo>
                    <a:pt x="4291" y="12746"/>
                  </a:lnTo>
                  <a:cubicBezTo>
                    <a:pt x="4281" y="12747"/>
                    <a:pt x="4271" y="12747"/>
                    <a:pt x="4261" y="12747"/>
                  </a:cubicBezTo>
                  <a:cubicBezTo>
                    <a:pt x="3868" y="12747"/>
                    <a:pt x="3868" y="12158"/>
                    <a:pt x="4261" y="12158"/>
                  </a:cubicBezTo>
                  <a:cubicBezTo>
                    <a:pt x="4271" y="12158"/>
                    <a:pt x="4281" y="12159"/>
                    <a:pt x="4291" y="12160"/>
                  </a:cubicBezTo>
                  <a:lnTo>
                    <a:pt x="9414" y="12160"/>
                  </a:lnTo>
                  <a:cubicBezTo>
                    <a:pt x="9433" y="12157"/>
                    <a:pt x="9452" y="12155"/>
                    <a:pt x="9470" y="12155"/>
                  </a:cubicBezTo>
                  <a:close/>
                  <a:moveTo>
                    <a:pt x="14074" y="8148"/>
                  </a:moveTo>
                  <a:lnTo>
                    <a:pt x="14074" y="10400"/>
                  </a:lnTo>
                  <a:lnTo>
                    <a:pt x="14012" y="10431"/>
                  </a:lnTo>
                  <a:lnTo>
                    <a:pt x="11481" y="12931"/>
                  </a:lnTo>
                  <a:lnTo>
                    <a:pt x="10339" y="12931"/>
                  </a:lnTo>
                  <a:lnTo>
                    <a:pt x="10339" y="11326"/>
                  </a:lnTo>
                  <a:cubicBezTo>
                    <a:pt x="10370" y="11326"/>
                    <a:pt x="10401" y="11295"/>
                    <a:pt x="10401" y="11295"/>
                  </a:cubicBezTo>
                  <a:lnTo>
                    <a:pt x="13549" y="8148"/>
                  </a:lnTo>
                  <a:close/>
                  <a:moveTo>
                    <a:pt x="14012" y="13363"/>
                  </a:moveTo>
                  <a:lnTo>
                    <a:pt x="14012" y="13425"/>
                  </a:lnTo>
                  <a:cubicBezTo>
                    <a:pt x="14012" y="13795"/>
                    <a:pt x="13734" y="14073"/>
                    <a:pt x="13395" y="14073"/>
                  </a:cubicBezTo>
                  <a:lnTo>
                    <a:pt x="10957" y="14073"/>
                  </a:lnTo>
                  <a:cubicBezTo>
                    <a:pt x="10586" y="14073"/>
                    <a:pt x="10309" y="13795"/>
                    <a:pt x="10309" y="13425"/>
                  </a:cubicBezTo>
                  <a:lnTo>
                    <a:pt x="10309" y="13363"/>
                  </a:lnTo>
                  <a:close/>
                  <a:moveTo>
                    <a:pt x="1143" y="0"/>
                  </a:moveTo>
                  <a:cubicBezTo>
                    <a:pt x="495" y="0"/>
                    <a:pt x="1" y="525"/>
                    <a:pt x="1" y="1173"/>
                  </a:cubicBezTo>
                  <a:lnTo>
                    <a:pt x="1" y="8981"/>
                  </a:lnTo>
                  <a:cubicBezTo>
                    <a:pt x="1" y="9629"/>
                    <a:pt x="495" y="10154"/>
                    <a:pt x="1143" y="10154"/>
                  </a:cubicBezTo>
                  <a:lnTo>
                    <a:pt x="5463" y="10154"/>
                  </a:lnTo>
                  <a:lnTo>
                    <a:pt x="5463" y="11697"/>
                  </a:lnTo>
                  <a:lnTo>
                    <a:pt x="4291" y="11697"/>
                  </a:lnTo>
                  <a:cubicBezTo>
                    <a:pt x="4271" y="11695"/>
                    <a:pt x="4252" y="11695"/>
                    <a:pt x="4233" y="11695"/>
                  </a:cubicBezTo>
                  <a:cubicBezTo>
                    <a:pt x="3300" y="11695"/>
                    <a:pt x="3291" y="13120"/>
                    <a:pt x="4206" y="13120"/>
                  </a:cubicBezTo>
                  <a:cubicBezTo>
                    <a:pt x="4233" y="13120"/>
                    <a:pt x="4261" y="13119"/>
                    <a:pt x="4291" y="13116"/>
                  </a:cubicBezTo>
                  <a:lnTo>
                    <a:pt x="9444" y="13116"/>
                  </a:lnTo>
                  <a:cubicBezTo>
                    <a:pt x="9599" y="13116"/>
                    <a:pt x="9753" y="13085"/>
                    <a:pt x="9877" y="12993"/>
                  </a:cubicBezTo>
                  <a:lnTo>
                    <a:pt x="9877" y="13394"/>
                  </a:lnTo>
                  <a:cubicBezTo>
                    <a:pt x="9877" y="13980"/>
                    <a:pt x="10370" y="14474"/>
                    <a:pt x="10957" y="14474"/>
                  </a:cubicBezTo>
                  <a:lnTo>
                    <a:pt x="13395" y="14474"/>
                  </a:lnTo>
                  <a:cubicBezTo>
                    <a:pt x="13981" y="14474"/>
                    <a:pt x="14444" y="13980"/>
                    <a:pt x="14444" y="13394"/>
                  </a:cubicBezTo>
                  <a:lnTo>
                    <a:pt x="14444" y="12622"/>
                  </a:lnTo>
                  <a:cubicBezTo>
                    <a:pt x="14444" y="12484"/>
                    <a:pt x="14344" y="12414"/>
                    <a:pt x="14244" y="12414"/>
                  </a:cubicBezTo>
                  <a:cubicBezTo>
                    <a:pt x="14143" y="12414"/>
                    <a:pt x="14043" y="12484"/>
                    <a:pt x="14043" y="12622"/>
                  </a:cubicBezTo>
                  <a:lnTo>
                    <a:pt x="14043" y="12931"/>
                  </a:lnTo>
                  <a:lnTo>
                    <a:pt x="12068" y="12931"/>
                  </a:lnTo>
                  <a:lnTo>
                    <a:pt x="14012" y="10956"/>
                  </a:lnTo>
                  <a:lnTo>
                    <a:pt x="14012" y="11419"/>
                  </a:lnTo>
                  <a:cubicBezTo>
                    <a:pt x="14012" y="11542"/>
                    <a:pt x="14105" y="11635"/>
                    <a:pt x="14228" y="11635"/>
                  </a:cubicBezTo>
                  <a:cubicBezTo>
                    <a:pt x="14352" y="11635"/>
                    <a:pt x="14444" y="11542"/>
                    <a:pt x="14444" y="11419"/>
                  </a:cubicBezTo>
                  <a:lnTo>
                    <a:pt x="14444" y="7870"/>
                  </a:lnTo>
                  <a:cubicBezTo>
                    <a:pt x="14444" y="7438"/>
                    <a:pt x="14166" y="7036"/>
                    <a:pt x="13765" y="6882"/>
                  </a:cubicBezTo>
                  <a:lnTo>
                    <a:pt x="13765" y="1173"/>
                  </a:lnTo>
                  <a:cubicBezTo>
                    <a:pt x="13765" y="525"/>
                    <a:pt x="13241" y="0"/>
                    <a:pt x="12592" y="0"/>
                  </a:cubicBezTo>
                  <a:lnTo>
                    <a:pt x="3457" y="0"/>
                  </a:lnTo>
                  <a:cubicBezTo>
                    <a:pt x="3149" y="0"/>
                    <a:pt x="3149" y="432"/>
                    <a:pt x="3457" y="432"/>
                  </a:cubicBezTo>
                  <a:lnTo>
                    <a:pt x="4537" y="432"/>
                  </a:lnTo>
                  <a:lnTo>
                    <a:pt x="402" y="4568"/>
                  </a:lnTo>
                  <a:lnTo>
                    <a:pt x="402" y="1173"/>
                  </a:lnTo>
                  <a:cubicBezTo>
                    <a:pt x="402" y="741"/>
                    <a:pt x="711" y="401"/>
                    <a:pt x="1143" y="401"/>
                  </a:cubicBezTo>
                  <a:lnTo>
                    <a:pt x="2038" y="401"/>
                  </a:lnTo>
                  <a:cubicBezTo>
                    <a:pt x="2254" y="339"/>
                    <a:pt x="2254" y="62"/>
                    <a:pt x="20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14" name="Google Shape;12614;p23"/>
            <p:cNvSpPr/>
            <p:nvPr/>
          </p:nvSpPr>
          <p:spPr>
            <a:xfrm>
              <a:off x="7278550" y="2241000"/>
              <a:ext cx="23175" cy="10825"/>
            </a:xfrm>
            <a:custGeom>
              <a:avLst/>
              <a:gdLst/>
              <a:ahLst/>
              <a:cxnLst/>
              <a:rect l="l" t="t" r="r" b="b"/>
              <a:pathLst>
                <a:path w="927" h="433" extrusionOk="0">
                  <a:moveTo>
                    <a:pt x="216" y="1"/>
                  </a:moveTo>
                  <a:cubicBezTo>
                    <a:pt x="93" y="1"/>
                    <a:pt x="0" y="93"/>
                    <a:pt x="0" y="217"/>
                  </a:cubicBezTo>
                  <a:cubicBezTo>
                    <a:pt x="0" y="340"/>
                    <a:pt x="93" y="433"/>
                    <a:pt x="216" y="433"/>
                  </a:cubicBezTo>
                  <a:lnTo>
                    <a:pt x="741" y="433"/>
                  </a:lnTo>
                  <a:cubicBezTo>
                    <a:pt x="834" y="433"/>
                    <a:pt x="926" y="340"/>
                    <a:pt x="926" y="217"/>
                  </a:cubicBezTo>
                  <a:cubicBezTo>
                    <a:pt x="926" y="93"/>
                    <a:pt x="834" y="1"/>
                    <a:pt x="7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615" name="Google Shape;12615;p23"/>
          <p:cNvGrpSpPr/>
          <p:nvPr/>
        </p:nvGrpSpPr>
        <p:grpSpPr>
          <a:xfrm>
            <a:off x="1074163" y="3975874"/>
            <a:ext cx="362650" cy="361875"/>
            <a:chOff x="4755600" y="1904625"/>
            <a:chExt cx="362650" cy="361875"/>
          </a:xfrm>
        </p:grpSpPr>
        <p:sp>
          <p:nvSpPr>
            <p:cNvPr id="12616" name="Google Shape;12616;p23"/>
            <p:cNvSpPr/>
            <p:nvPr/>
          </p:nvSpPr>
          <p:spPr>
            <a:xfrm>
              <a:off x="4847400" y="1904625"/>
              <a:ext cx="177475" cy="148150"/>
            </a:xfrm>
            <a:custGeom>
              <a:avLst/>
              <a:gdLst/>
              <a:ahLst/>
              <a:cxnLst/>
              <a:rect l="l" t="t" r="r" b="b"/>
              <a:pathLst>
                <a:path w="7099" h="5926" extrusionOk="0">
                  <a:moveTo>
                    <a:pt x="5834" y="432"/>
                  </a:moveTo>
                  <a:cubicBezTo>
                    <a:pt x="6296" y="432"/>
                    <a:pt x="6698" y="802"/>
                    <a:pt x="6698" y="1265"/>
                  </a:cubicBezTo>
                  <a:lnTo>
                    <a:pt x="6698" y="1512"/>
                  </a:lnTo>
                  <a:lnTo>
                    <a:pt x="6235" y="1512"/>
                  </a:lnTo>
                  <a:cubicBezTo>
                    <a:pt x="5957" y="1512"/>
                    <a:pt x="5957" y="1913"/>
                    <a:pt x="6235" y="1913"/>
                  </a:cubicBezTo>
                  <a:lnTo>
                    <a:pt x="6698" y="1913"/>
                  </a:lnTo>
                  <a:lnTo>
                    <a:pt x="6698" y="4629"/>
                  </a:lnTo>
                  <a:cubicBezTo>
                    <a:pt x="6698" y="5092"/>
                    <a:pt x="6296" y="5463"/>
                    <a:pt x="5834" y="5463"/>
                  </a:cubicBezTo>
                  <a:lnTo>
                    <a:pt x="1297" y="5463"/>
                  </a:lnTo>
                  <a:cubicBezTo>
                    <a:pt x="834" y="5463"/>
                    <a:pt x="464" y="5092"/>
                    <a:pt x="464" y="4629"/>
                  </a:cubicBezTo>
                  <a:lnTo>
                    <a:pt x="464" y="1944"/>
                  </a:lnTo>
                  <a:lnTo>
                    <a:pt x="5124" y="1944"/>
                  </a:lnTo>
                  <a:cubicBezTo>
                    <a:pt x="5401" y="1913"/>
                    <a:pt x="5401" y="1512"/>
                    <a:pt x="5124" y="1512"/>
                  </a:cubicBezTo>
                  <a:lnTo>
                    <a:pt x="464" y="1512"/>
                  </a:lnTo>
                  <a:lnTo>
                    <a:pt x="464" y="1265"/>
                  </a:lnTo>
                  <a:cubicBezTo>
                    <a:pt x="464" y="802"/>
                    <a:pt x="834" y="432"/>
                    <a:pt x="1297" y="432"/>
                  </a:cubicBezTo>
                  <a:close/>
                  <a:moveTo>
                    <a:pt x="1297" y="0"/>
                  </a:moveTo>
                  <a:cubicBezTo>
                    <a:pt x="587" y="0"/>
                    <a:pt x="1" y="556"/>
                    <a:pt x="32" y="1265"/>
                  </a:cubicBezTo>
                  <a:lnTo>
                    <a:pt x="32" y="4629"/>
                  </a:lnTo>
                  <a:cubicBezTo>
                    <a:pt x="32" y="5339"/>
                    <a:pt x="587" y="5895"/>
                    <a:pt x="1297" y="5895"/>
                  </a:cubicBezTo>
                  <a:lnTo>
                    <a:pt x="1297" y="5925"/>
                  </a:lnTo>
                  <a:lnTo>
                    <a:pt x="5834" y="5925"/>
                  </a:lnTo>
                  <a:cubicBezTo>
                    <a:pt x="6543" y="5925"/>
                    <a:pt x="7099" y="5339"/>
                    <a:pt x="7099" y="4629"/>
                  </a:cubicBezTo>
                  <a:lnTo>
                    <a:pt x="7099" y="1265"/>
                  </a:lnTo>
                  <a:cubicBezTo>
                    <a:pt x="7099" y="556"/>
                    <a:pt x="6543" y="0"/>
                    <a:pt x="5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17" name="Google Shape;12617;p23"/>
            <p:cNvSpPr/>
            <p:nvPr/>
          </p:nvSpPr>
          <p:spPr>
            <a:xfrm>
              <a:off x="4871325" y="1923900"/>
              <a:ext cx="14675" cy="10825"/>
            </a:xfrm>
            <a:custGeom>
              <a:avLst/>
              <a:gdLst/>
              <a:ahLst/>
              <a:cxnLst/>
              <a:rect l="l" t="t" r="r" b="b"/>
              <a:pathLst>
                <a:path w="587" h="433" extrusionOk="0">
                  <a:moveTo>
                    <a:pt x="278" y="1"/>
                  </a:moveTo>
                  <a:cubicBezTo>
                    <a:pt x="0" y="1"/>
                    <a:pt x="0" y="433"/>
                    <a:pt x="278" y="433"/>
                  </a:cubicBezTo>
                  <a:cubicBezTo>
                    <a:pt x="587" y="433"/>
                    <a:pt x="587" y="1"/>
                    <a:pt x="2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18" name="Google Shape;12618;p23"/>
            <p:cNvSpPr/>
            <p:nvPr/>
          </p:nvSpPr>
          <p:spPr>
            <a:xfrm>
              <a:off x="4889075" y="1923900"/>
              <a:ext cx="13125" cy="10825"/>
            </a:xfrm>
            <a:custGeom>
              <a:avLst/>
              <a:gdLst/>
              <a:ahLst/>
              <a:cxnLst/>
              <a:rect l="l" t="t" r="r" b="b"/>
              <a:pathLst>
                <a:path w="525" h="433" extrusionOk="0">
                  <a:moveTo>
                    <a:pt x="278" y="1"/>
                  </a:moveTo>
                  <a:cubicBezTo>
                    <a:pt x="0" y="1"/>
                    <a:pt x="0" y="433"/>
                    <a:pt x="278" y="433"/>
                  </a:cubicBezTo>
                  <a:cubicBezTo>
                    <a:pt x="525" y="402"/>
                    <a:pt x="525" y="31"/>
                    <a:pt x="2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19" name="Google Shape;12619;p23"/>
            <p:cNvSpPr/>
            <p:nvPr/>
          </p:nvSpPr>
          <p:spPr>
            <a:xfrm>
              <a:off x="4906825" y="1923900"/>
              <a:ext cx="13900" cy="10825"/>
            </a:xfrm>
            <a:custGeom>
              <a:avLst/>
              <a:gdLst/>
              <a:ahLst/>
              <a:cxnLst/>
              <a:rect l="l" t="t" r="r" b="b"/>
              <a:pathLst>
                <a:path w="556" h="433" extrusionOk="0">
                  <a:moveTo>
                    <a:pt x="278" y="1"/>
                  </a:moveTo>
                  <a:cubicBezTo>
                    <a:pt x="0" y="1"/>
                    <a:pt x="0" y="433"/>
                    <a:pt x="278" y="433"/>
                  </a:cubicBezTo>
                  <a:cubicBezTo>
                    <a:pt x="556" y="433"/>
                    <a:pt x="556" y="1"/>
                    <a:pt x="2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20" name="Google Shape;12620;p23"/>
            <p:cNvSpPr/>
            <p:nvPr/>
          </p:nvSpPr>
          <p:spPr>
            <a:xfrm>
              <a:off x="4755600" y="2177750"/>
              <a:ext cx="106500" cy="88750"/>
            </a:xfrm>
            <a:custGeom>
              <a:avLst/>
              <a:gdLst/>
              <a:ahLst/>
              <a:cxnLst/>
              <a:rect l="l" t="t" r="r" b="b"/>
              <a:pathLst>
                <a:path w="4260" h="3550" extrusionOk="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0" y="0"/>
                    <a:pt x="0" y="370"/>
                    <a:pt x="0" y="833"/>
                  </a:cubicBezTo>
                  <a:lnTo>
                    <a:pt x="0" y="2716"/>
                  </a:lnTo>
                  <a:cubicBezTo>
                    <a:pt x="0" y="3179"/>
                    <a:pt x="370" y="3549"/>
                    <a:pt x="833" y="3549"/>
                  </a:cubicBezTo>
                  <a:lnTo>
                    <a:pt x="3395" y="3549"/>
                  </a:lnTo>
                  <a:cubicBezTo>
                    <a:pt x="3858" y="3549"/>
                    <a:pt x="4228" y="3179"/>
                    <a:pt x="4228" y="2716"/>
                  </a:cubicBezTo>
                  <a:cubicBezTo>
                    <a:pt x="4228" y="2577"/>
                    <a:pt x="4120" y="2508"/>
                    <a:pt x="4012" y="2508"/>
                  </a:cubicBezTo>
                  <a:cubicBezTo>
                    <a:pt x="3904" y="2508"/>
                    <a:pt x="3796" y="2577"/>
                    <a:pt x="3796" y="2716"/>
                  </a:cubicBezTo>
                  <a:cubicBezTo>
                    <a:pt x="3796" y="2932"/>
                    <a:pt x="3611" y="3117"/>
                    <a:pt x="3426" y="3117"/>
                  </a:cubicBezTo>
                  <a:lnTo>
                    <a:pt x="833" y="3117"/>
                  </a:lnTo>
                  <a:cubicBezTo>
                    <a:pt x="617" y="3117"/>
                    <a:pt x="463" y="2932"/>
                    <a:pt x="463" y="2716"/>
                  </a:cubicBezTo>
                  <a:lnTo>
                    <a:pt x="463" y="1265"/>
                  </a:lnTo>
                  <a:lnTo>
                    <a:pt x="3827" y="1265"/>
                  </a:lnTo>
                  <a:lnTo>
                    <a:pt x="3827" y="1728"/>
                  </a:lnTo>
                  <a:cubicBezTo>
                    <a:pt x="3827" y="1867"/>
                    <a:pt x="3935" y="1937"/>
                    <a:pt x="4043" y="1937"/>
                  </a:cubicBezTo>
                  <a:cubicBezTo>
                    <a:pt x="4151" y="1937"/>
                    <a:pt x="4259" y="1867"/>
                    <a:pt x="4259" y="1728"/>
                  </a:cubicBezTo>
                  <a:lnTo>
                    <a:pt x="4259" y="833"/>
                  </a:lnTo>
                  <a:cubicBezTo>
                    <a:pt x="4259" y="370"/>
                    <a:pt x="3889" y="0"/>
                    <a:pt x="34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21" name="Google Shape;12621;p23"/>
            <p:cNvSpPr/>
            <p:nvPr/>
          </p:nvSpPr>
          <p:spPr>
            <a:xfrm>
              <a:off x="4883675" y="2177750"/>
              <a:ext cx="106500" cy="88750"/>
            </a:xfrm>
            <a:custGeom>
              <a:avLst/>
              <a:gdLst/>
              <a:ahLst/>
              <a:cxnLst/>
              <a:rect l="l" t="t" r="r" b="b"/>
              <a:pathLst>
                <a:path w="4260" h="3550" extrusionOk="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1" y="0"/>
                    <a:pt x="0" y="370"/>
                    <a:pt x="0" y="833"/>
                  </a:cubicBezTo>
                  <a:lnTo>
                    <a:pt x="0" y="2716"/>
                  </a:lnTo>
                  <a:cubicBezTo>
                    <a:pt x="0" y="3179"/>
                    <a:pt x="371" y="3549"/>
                    <a:pt x="833" y="3549"/>
                  </a:cubicBezTo>
                  <a:lnTo>
                    <a:pt x="1173" y="3549"/>
                  </a:lnTo>
                  <a:cubicBezTo>
                    <a:pt x="1420" y="3487"/>
                    <a:pt x="1451" y="3117"/>
                    <a:pt x="1173" y="3117"/>
                  </a:cubicBezTo>
                  <a:lnTo>
                    <a:pt x="833" y="3117"/>
                  </a:lnTo>
                  <a:cubicBezTo>
                    <a:pt x="617" y="3117"/>
                    <a:pt x="463" y="2963"/>
                    <a:pt x="463" y="2747"/>
                  </a:cubicBezTo>
                  <a:lnTo>
                    <a:pt x="463" y="1265"/>
                  </a:lnTo>
                  <a:lnTo>
                    <a:pt x="3827" y="1265"/>
                  </a:lnTo>
                  <a:lnTo>
                    <a:pt x="3827" y="2716"/>
                  </a:lnTo>
                  <a:cubicBezTo>
                    <a:pt x="3827" y="2932"/>
                    <a:pt x="3642" y="3117"/>
                    <a:pt x="3426" y="3117"/>
                  </a:cubicBezTo>
                  <a:lnTo>
                    <a:pt x="2284" y="3117"/>
                  </a:lnTo>
                  <a:cubicBezTo>
                    <a:pt x="2037" y="3148"/>
                    <a:pt x="2037" y="3487"/>
                    <a:pt x="2284" y="3518"/>
                  </a:cubicBezTo>
                  <a:lnTo>
                    <a:pt x="3426" y="3518"/>
                  </a:lnTo>
                  <a:cubicBezTo>
                    <a:pt x="3889" y="3518"/>
                    <a:pt x="4259" y="3148"/>
                    <a:pt x="4259" y="2716"/>
                  </a:cubicBezTo>
                  <a:lnTo>
                    <a:pt x="4259" y="833"/>
                  </a:lnTo>
                  <a:cubicBezTo>
                    <a:pt x="4259" y="370"/>
                    <a:pt x="3889" y="0"/>
                    <a:pt x="34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22" name="Google Shape;12622;p23"/>
            <p:cNvSpPr/>
            <p:nvPr/>
          </p:nvSpPr>
          <p:spPr>
            <a:xfrm>
              <a:off x="5012525" y="2177750"/>
              <a:ext cx="105725" cy="88750"/>
            </a:xfrm>
            <a:custGeom>
              <a:avLst/>
              <a:gdLst/>
              <a:ahLst/>
              <a:cxnLst/>
              <a:rect l="l" t="t" r="r" b="b"/>
              <a:pathLst>
                <a:path w="4229" h="3550" extrusionOk="0">
                  <a:moveTo>
                    <a:pt x="3364" y="432"/>
                  </a:moveTo>
                  <a:cubicBezTo>
                    <a:pt x="3580" y="432"/>
                    <a:pt x="3765" y="617"/>
                    <a:pt x="3765" y="833"/>
                  </a:cubicBezTo>
                  <a:lnTo>
                    <a:pt x="3765" y="864"/>
                  </a:lnTo>
                  <a:lnTo>
                    <a:pt x="401" y="864"/>
                  </a:lnTo>
                  <a:lnTo>
                    <a:pt x="401" y="833"/>
                  </a:lnTo>
                  <a:cubicBezTo>
                    <a:pt x="401" y="617"/>
                    <a:pt x="586" y="432"/>
                    <a:pt x="803" y="432"/>
                  </a:cubicBezTo>
                  <a:close/>
                  <a:moveTo>
                    <a:pt x="803" y="0"/>
                  </a:moveTo>
                  <a:cubicBezTo>
                    <a:pt x="370" y="0"/>
                    <a:pt x="0" y="370"/>
                    <a:pt x="0" y="833"/>
                  </a:cubicBezTo>
                  <a:lnTo>
                    <a:pt x="0" y="1728"/>
                  </a:lnTo>
                  <a:cubicBezTo>
                    <a:pt x="0" y="1867"/>
                    <a:pt x="100" y="1937"/>
                    <a:pt x="201" y="1937"/>
                  </a:cubicBezTo>
                  <a:cubicBezTo>
                    <a:pt x="301" y="1937"/>
                    <a:pt x="401" y="1867"/>
                    <a:pt x="401" y="1728"/>
                  </a:cubicBezTo>
                  <a:lnTo>
                    <a:pt x="401" y="1265"/>
                  </a:lnTo>
                  <a:lnTo>
                    <a:pt x="3765" y="1265"/>
                  </a:lnTo>
                  <a:lnTo>
                    <a:pt x="3765" y="2716"/>
                  </a:lnTo>
                  <a:cubicBezTo>
                    <a:pt x="3765" y="2932"/>
                    <a:pt x="3611" y="3117"/>
                    <a:pt x="3395" y="3117"/>
                  </a:cubicBezTo>
                  <a:lnTo>
                    <a:pt x="833" y="3117"/>
                  </a:lnTo>
                  <a:cubicBezTo>
                    <a:pt x="617" y="3117"/>
                    <a:pt x="432" y="2932"/>
                    <a:pt x="432" y="2716"/>
                  </a:cubicBezTo>
                  <a:cubicBezTo>
                    <a:pt x="432" y="2577"/>
                    <a:pt x="324" y="2508"/>
                    <a:pt x="216" y="2508"/>
                  </a:cubicBezTo>
                  <a:cubicBezTo>
                    <a:pt x="108" y="2508"/>
                    <a:pt x="0" y="2577"/>
                    <a:pt x="0" y="2716"/>
                  </a:cubicBezTo>
                  <a:cubicBezTo>
                    <a:pt x="0" y="3179"/>
                    <a:pt x="370" y="3549"/>
                    <a:pt x="833" y="3549"/>
                  </a:cubicBezTo>
                  <a:lnTo>
                    <a:pt x="3395" y="3549"/>
                  </a:lnTo>
                  <a:cubicBezTo>
                    <a:pt x="3858" y="3549"/>
                    <a:pt x="4228" y="3179"/>
                    <a:pt x="4228" y="2716"/>
                  </a:cubicBezTo>
                  <a:lnTo>
                    <a:pt x="4228" y="833"/>
                  </a:lnTo>
                  <a:cubicBezTo>
                    <a:pt x="4228" y="370"/>
                    <a:pt x="3858" y="0"/>
                    <a:pt x="3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23" name="Google Shape;12623;p23"/>
            <p:cNvSpPr/>
            <p:nvPr/>
          </p:nvSpPr>
          <p:spPr>
            <a:xfrm>
              <a:off x="4805750" y="2068375"/>
              <a:ext cx="261575" cy="87025"/>
            </a:xfrm>
            <a:custGeom>
              <a:avLst/>
              <a:gdLst/>
              <a:ahLst/>
              <a:cxnLst/>
              <a:rect l="l" t="t" r="r" b="b"/>
              <a:pathLst>
                <a:path w="10463" h="3481" extrusionOk="0">
                  <a:moveTo>
                    <a:pt x="5247" y="0"/>
                  </a:moveTo>
                  <a:cubicBezTo>
                    <a:pt x="5139" y="0"/>
                    <a:pt x="5031" y="70"/>
                    <a:pt x="5031" y="209"/>
                  </a:cubicBezTo>
                  <a:lnTo>
                    <a:pt x="5031" y="1443"/>
                  </a:lnTo>
                  <a:lnTo>
                    <a:pt x="864" y="1443"/>
                  </a:lnTo>
                  <a:cubicBezTo>
                    <a:pt x="370" y="1443"/>
                    <a:pt x="0" y="1814"/>
                    <a:pt x="0" y="2307"/>
                  </a:cubicBezTo>
                  <a:lnTo>
                    <a:pt x="0" y="3264"/>
                  </a:lnTo>
                  <a:cubicBezTo>
                    <a:pt x="0" y="3357"/>
                    <a:pt x="93" y="3480"/>
                    <a:pt x="216" y="3480"/>
                  </a:cubicBezTo>
                  <a:cubicBezTo>
                    <a:pt x="340" y="3480"/>
                    <a:pt x="432" y="3388"/>
                    <a:pt x="432" y="3264"/>
                  </a:cubicBezTo>
                  <a:lnTo>
                    <a:pt x="432" y="2307"/>
                  </a:lnTo>
                  <a:cubicBezTo>
                    <a:pt x="432" y="2060"/>
                    <a:pt x="617" y="1875"/>
                    <a:pt x="864" y="1875"/>
                  </a:cubicBezTo>
                  <a:lnTo>
                    <a:pt x="5031" y="1875"/>
                  </a:lnTo>
                  <a:lnTo>
                    <a:pt x="5031" y="3264"/>
                  </a:lnTo>
                  <a:cubicBezTo>
                    <a:pt x="5031" y="3403"/>
                    <a:pt x="5139" y="3472"/>
                    <a:pt x="5247" y="3472"/>
                  </a:cubicBezTo>
                  <a:cubicBezTo>
                    <a:pt x="5355" y="3472"/>
                    <a:pt x="5463" y="3403"/>
                    <a:pt x="5463" y="3264"/>
                  </a:cubicBezTo>
                  <a:lnTo>
                    <a:pt x="5463" y="1875"/>
                  </a:lnTo>
                  <a:lnTo>
                    <a:pt x="9629" y="1875"/>
                  </a:lnTo>
                  <a:cubicBezTo>
                    <a:pt x="9845" y="1875"/>
                    <a:pt x="10061" y="2060"/>
                    <a:pt x="10061" y="2307"/>
                  </a:cubicBezTo>
                  <a:lnTo>
                    <a:pt x="10061" y="3264"/>
                  </a:lnTo>
                  <a:cubicBezTo>
                    <a:pt x="10061" y="3403"/>
                    <a:pt x="10161" y="3472"/>
                    <a:pt x="10262" y="3472"/>
                  </a:cubicBezTo>
                  <a:cubicBezTo>
                    <a:pt x="10362" y="3472"/>
                    <a:pt x="10462" y="3403"/>
                    <a:pt x="10462" y="3264"/>
                  </a:cubicBezTo>
                  <a:lnTo>
                    <a:pt x="10462" y="2307"/>
                  </a:lnTo>
                  <a:cubicBezTo>
                    <a:pt x="10462" y="1814"/>
                    <a:pt x="10092" y="1443"/>
                    <a:pt x="9629" y="1443"/>
                  </a:cubicBezTo>
                  <a:lnTo>
                    <a:pt x="5463" y="1443"/>
                  </a:lnTo>
                  <a:lnTo>
                    <a:pt x="5463" y="209"/>
                  </a:lnTo>
                  <a:cubicBezTo>
                    <a:pt x="5463" y="70"/>
                    <a:pt x="5355" y="0"/>
                    <a:pt x="52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624" name="Google Shape;12624;p23"/>
          <p:cNvGrpSpPr/>
          <p:nvPr/>
        </p:nvGrpSpPr>
        <p:grpSpPr>
          <a:xfrm>
            <a:off x="3974963" y="3975636"/>
            <a:ext cx="363400" cy="362350"/>
            <a:chOff x="2499600" y="1904400"/>
            <a:chExt cx="363400" cy="362350"/>
          </a:xfrm>
        </p:grpSpPr>
        <p:sp>
          <p:nvSpPr>
            <p:cNvPr id="12625" name="Google Shape;12625;p23"/>
            <p:cNvSpPr/>
            <p:nvPr/>
          </p:nvSpPr>
          <p:spPr>
            <a:xfrm>
              <a:off x="2499600" y="1904400"/>
              <a:ext cx="316350" cy="362350"/>
            </a:xfrm>
            <a:custGeom>
              <a:avLst/>
              <a:gdLst/>
              <a:ahLst/>
              <a:cxnLst/>
              <a:rect l="l" t="t" r="r" b="b"/>
              <a:pathLst>
                <a:path w="12654" h="14494" extrusionOk="0">
                  <a:moveTo>
                    <a:pt x="11110" y="4546"/>
                  </a:moveTo>
                  <a:cubicBezTo>
                    <a:pt x="12067" y="4546"/>
                    <a:pt x="12067" y="5996"/>
                    <a:pt x="11110" y="5996"/>
                  </a:cubicBezTo>
                  <a:lnTo>
                    <a:pt x="11079" y="5996"/>
                  </a:lnTo>
                  <a:lnTo>
                    <a:pt x="11079" y="4546"/>
                  </a:lnTo>
                  <a:close/>
                  <a:moveTo>
                    <a:pt x="1212" y="3371"/>
                  </a:moveTo>
                  <a:cubicBezTo>
                    <a:pt x="1229" y="3371"/>
                    <a:pt x="1247" y="3372"/>
                    <a:pt x="1265" y="3373"/>
                  </a:cubicBezTo>
                  <a:lnTo>
                    <a:pt x="1265" y="7107"/>
                  </a:lnTo>
                  <a:cubicBezTo>
                    <a:pt x="741" y="7015"/>
                    <a:pt x="401" y="6737"/>
                    <a:pt x="401" y="6336"/>
                  </a:cubicBezTo>
                  <a:lnTo>
                    <a:pt x="401" y="6305"/>
                  </a:lnTo>
                  <a:lnTo>
                    <a:pt x="401" y="4175"/>
                  </a:lnTo>
                  <a:cubicBezTo>
                    <a:pt x="431" y="3730"/>
                    <a:pt x="774" y="3371"/>
                    <a:pt x="1212" y="3371"/>
                  </a:cubicBezTo>
                  <a:close/>
                  <a:moveTo>
                    <a:pt x="2222" y="3373"/>
                  </a:moveTo>
                  <a:lnTo>
                    <a:pt x="2222" y="7107"/>
                  </a:lnTo>
                  <a:lnTo>
                    <a:pt x="1697" y="7107"/>
                  </a:lnTo>
                  <a:lnTo>
                    <a:pt x="1697" y="3373"/>
                  </a:lnTo>
                  <a:close/>
                  <a:moveTo>
                    <a:pt x="4043" y="3373"/>
                  </a:moveTo>
                  <a:lnTo>
                    <a:pt x="4043" y="7107"/>
                  </a:lnTo>
                  <a:lnTo>
                    <a:pt x="2623" y="7107"/>
                  </a:lnTo>
                  <a:lnTo>
                    <a:pt x="2623" y="3373"/>
                  </a:lnTo>
                  <a:close/>
                  <a:moveTo>
                    <a:pt x="8857" y="1182"/>
                  </a:moveTo>
                  <a:lnTo>
                    <a:pt x="8857" y="9360"/>
                  </a:lnTo>
                  <a:lnTo>
                    <a:pt x="4475" y="7169"/>
                  </a:lnTo>
                  <a:lnTo>
                    <a:pt x="4475" y="3342"/>
                  </a:lnTo>
                  <a:lnTo>
                    <a:pt x="8857" y="1182"/>
                  </a:lnTo>
                  <a:close/>
                  <a:moveTo>
                    <a:pt x="10444" y="1"/>
                  </a:moveTo>
                  <a:cubicBezTo>
                    <a:pt x="10348" y="1"/>
                    <a:pt x="10249" y="23"/>
                    <a:pt x="10154" y="71"/>
                  </a:cubicBezTo>
                  <a:lnTo>
                    <a:pt x="4321" y="2941"/>
                  </a:lnTo>
                  <a:lnTo>
                    <a:pt x="1234" y="2941"/>
                  </a:lnTo>
                  <a:cubicBezTo>
                    <a:pt x="556" y="2941"/>
                    <a:pt x="0" y="3496"/>
                    <a:pt x="0" y="4175"/>
                  </a:cubicBezTo>
                  <a:lnTo>
                    <a:pt x="0" y="6305"/>
                  </a:lnTo>
                  <a:cubicBezTo>
                    <a:pt x="0" y="6644"/>
                    <a:pt x="154" y="6984"/>
                    <a:pt x="432" y="7200"/>
                  </a:cubicBezTo>
                  <a:cubicBezTo>
                    <a:pt x="710" y="7416"/>
                    <a:pt x="1080" y="7539"/>
                    <a:pt x="1481" y="7539"/>
                  </a:cubicBezTo>
                  <a:lnTo>
                    <a:pt x="2222" y="7539"/>
                  </a:lnTo>
                  <a:lnTo>
                    <a:pt x="1420" y="9916"/>
                  </a:lnTo>
                  <a:cubicBezTo>
                    <a:pt x="1420" y="10058"/>
                    <a:pt x="1540" y="10147"/>
                    <a:pt x="1649" y="10147"/>
                  </a:cubicBezTo>
                  <a:cubicBezTo>
                    <a:pt x="1705" y="10147"/>
                    <a:pt x="1758" y="10123"/>
                    <a:pt x="1790" y="10070"/>
                  </a:cubicBezTo>
                  <a:lnTo>
                    <a:pt x="2654" y="7539"/>
                  </a:lnTo>
                  <a:lnTo>
                    <a:pt x="4043" y="7539"/>
                  </a:lnTo>
                  <a:lnTo>
                    <a:pt x="4043" y="13187"/>
                  </a:lnTo>
                  <a:cubicBezTo>
                    <a:pt x="4043" y="13717"/>
                    <a:pt x="3606" y="14073"/>
                    <a:pt x="3152" y="14073"/>
                  </a:cubicBezTo>
                  <a:cubicBezTo>
                    <a:pt x="2945" y="14073"/>
                    <a:pt x="2735" y="13999"/>
                    <a:pt x="2562" y="13835"/>
                  </a:cubicBezTo>
                  <a:lnTo>
                    <a:pt x="1451" y="12817"/>
                  </a:lnTo>
                  <a:cubicBezTo>
                    <a:pt x="1204" y="12601"/>
                    <a:pt x="1111" y="12261"/>
                    <a:pt x="1173" y="11953"/>
                  </a:cubicBezTo>
                  <a:lnTo>
                    <a:pt x="1420" y="11243"/>
                  </a:lnTo>
                  <a:cubicBezTo>
                    <a:pt x="1420" y="11107"/>
                    <a:pt x="1310" y="11020"/>
                    <a:pt x="1198" y="11020"/>
                  </a:cubicBezTo>
                  <a:cubicBezTo>
                    <a:pt x="1132" y="11020"/>
                    <a:pt x="1064" y="11050"/>
                    <a:pt x="1018" y="11119"/>
                  </a:cubicBezTo>
                  <a:lnTo>
                    <a:pt x="802" y="11829"/>
                  </a:lnTo>
                  <a:cubicBezTo>
                    <a:pt x="648" y="12292"/>
                    <a:pt x="802" y="12786"/>
                    <a:pt x="1173" y="13125"/>
                  </a:cubicBezTo>
                  <a:lnTo>
                    <a:pt x="2315" y="14144"/>
                  </a:lnTo>
                  <a:cubicBezTo>
                    <a:pt x="2576" y="14385"/>
                    <a:pt x="2885" y="14494"/>
                    <a:pt x="3187" y="14494"/>
                  </a:cubicBezTo>
                  <a:cubicBezTo>
                    <a:pt x="3852" y="14494"/>
                    <a:pt x="4485" y="13971"/>
                    <a:pt x="4506" y="13187"/>
                  </a:cubicBezTo>
                  <a:lnTo>
                    <a:pt x="4506" y="7663"/>
                  </a:lnTo>
                  <a:lnTo>
                    <a:pt x="10154" y="10440"/>
                  </a:lnTo>
                  <a:cubicBezTo>
                    <a:pt x="10250" y="10489"/>
                    <a:pt x="10350" y="10511"/>
                    <a:pt x="10446" y="10511"/>
                  </a:cubicBezTo>
                  <a:cubicBezTo>
                    <a:pt x="10782" y="10511"/>
                    <a:pt x="11079" y="10244"/>
                    <a:pt x="11079" y="9885"/>
                  </a:cubicBezTo>
                  <a:lnTo>
                    <a:pt x="11079" y="6397"/>
                  </a:lnTo>
                  <a:lnTo>
                    <a:pt x="11110" y="6397"/>
                  </a:lnTo>
                  <a:cubicBezTo>
                    <a:pt x="12653" y="6397"/>
                    <a:pt x="12653" y="4083"/>
                    <a:pt x="11110" y="4083"/>
                  </a:cubicBezTo>
                  <a:lnTo>
                    <a:pt x="11110" y="4114"/>
                  </a:lnTo>
                  <a:lnTo>
                    <a:pt x="11079" y="4114"/>
                  </a:lnTo>
                  <a:lnTo>
                    <a:pt x="11079" y="2571"/>
                  </a:lnTo>
                  <a:cubicBezTo>
                    <a:pt x="11079" y="2432"/>
                    <a:pt x="10971" y="2362"/>
                    <a:pt x="10863" y="2362"/>
                  </a:cubicBezTo>
                  <a:cubicBezTo>
                    <a:pt x="10755" y="2362"/>
                    <a:pt x="10647" y="2432"/>
                    <a:pt x="10647" y="2571"/>
                  </a:cubicBezTo>
                  <a:lnTo>
                    <a:pt x="10647" y="9885"/>
                  </a:lnTo>
                  <a:cubicBezTo>
                    <a:pt x="10647" y="10002"/>
                    <a:pt x="10558" y="10102"/>
                    <a:pt x="10447" y="10102"/>
                  </a:cubicBezTo>
                  <a:cubicBezTo>
                    <a:pt x="10412" y="10102"/>
                    <a:pt x="10376" y="10092"/>
                    <a:pt x="10339" y="10070"/>
                  </a:cubicBezTo>
                  <a:lnTo>
                    <a:pt x="9289" y="9576"/>
                  </a:lnTo>
                  <a:lnTo>
                    <a:pt x="9289" y="966"/>
                  </a:lnTo>
                  <a:lnTo>
                    <a:pt x="10339" y="441"/>
                  </a:lnTo>
                  <a:cubicBezTo>
                    <a:pt x="10371" y="428"/>
                    <a:pt x="10403" y="422"/>
                    <a:pt x="10434" y="422"/>
                  </a:cubicBezTo>
                  <a:cubicBezTo>
                    <a:pt x="10551" y="422"/>
                    <a:pt x="10647" y="511"/>
                    <a:pt x="10647" y="657"/>
                  </a:cubicBezTo>
                  <a:lnTo>
                    <a:pt x="10647" y="1336"/>
                  </a:lnTo>
                  <a:cubicBezTo>
                    <a:pt x="10647" y="1475"/>
                    <a:pt x="10755" y="1544"/>
                    <a:pt x="10863" y="1544"/>
                  </a:cubicBezTo>
                  <a:cubicBezTo>
                    <a:pt x="10971" y="1544"/>
                    <a:pt x="11079" y="1475"/>
                    <a:pt x="11079" y="1336"/>
                  </a:cubicBezTo>
                  <a:lnTo>
                    <a:pt x="11079" y="657"/>
                  </a:lnTo>
                  <a:cubicBezTo>
                    <a:pt x="11079" y="273"/>
                    <a:pt x="10780" y="1"/>
                    <a:pt x="104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26" name="Google Shape;12626;p23"/>
            <p:cNvSpPr/>
            <p:nvPr/>
          </p:nvSpPr>
          <p:spPr>
            <a:xfrm>
              <a:off x="2819000" y="2030375"/>
              <a:ext cx="44000" cy="10825"/>
            </a:xfrm>
            <a:custGeom>
              <a:avLst/>
              <a:gdLst/>
              <a:ahLst/>
              <a:cxnLst/>
              <a:rect l="l" t="t" r="r" b="b"/>
              <a:pathLst>
                <a:path w="1760" h="433" extrusionOk="0">
                  <a:moveTo>
                    <a:pt x="309" y="0"/>
                  </a:moveTo>
                  <a:cubicBezTo>
                    <a:pt x="1" y="0"/>
                    <a:pt x="1" y="433"/>
                    <a:pt x="309" y="433"/>
                  </a:cubicBezTo>
                  <a:lnTo>
                    <a:pt x="1482" y="433"/>
                  </a:lnTo>
                  <a:cubicBezTo>
                    <a:pt x="1760" y="433"/>
                    <a:pt x="1760" y="0"/>
                    <a:pt x="14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27" name="Google Shape;12627;p23"/>
            <p:cNvSpPr/>
            <p:nvPr/>
          </p:nvSpPr>
          <p:spPr>
            <a:xfrm>
              <a:off x="2802275" y="1973275"/>
              <a:ext cx="39875" cy="32500"/>
            </a:xfrm>
            <a:custGeom>
              <a:avLst/>
              <a:gdLst/>
              <a:ahLst/>
              <a:cxnLst/>
              <a:rect l="l" t="t" r="r" b="b"/>
              <a:pathLst>
                <a:path w="1595" h="1300" extrusionOk="0">
                  <a:moveTo>
                    <a:pt x="1276" y="1"/>
                  </a:moveTo>
                  <a:cubicBezTo>
                    <a:pt x="1239" y="1"/>
                    <a:pt x="1201" y="10"/>
                    <a:pt x="1164" y="32"/>
                  </a:cubicBezTo>
                  <a:lnTo>
                    <a:pt x="176" y="927"/>
                  </a:lnTo>
                  <a:cubicBezTo>
                    <a:pt x="0" y="1044"/>
                    <a:pt x="75" y="1299"/>
                    <a:pt x="267" y="1299"/>
                  </a:cubicBezTo>
                  <a:cubicBezTo>
                    <a:pt x="277" y="1299"/>
                    <a:pt x="288" y="1299"/>
                    <a:pt x="299" y="1297"/>
                  </a:cubicBezTo>
                  <a:cubicBezTo>
                    <a:pt x="361" y="1297"/>
                    <a:pt x="423" y="1266"/>
                    <a:pt x="454" y="1235"/>
                  </a:cubicBezTo>
                  <a:lnTo>
                    <a:pt x="1441" y="371"/>
                  </a:lnTo>
                  <a:cubicBezTo>
                    <a:pt x="1595" y="218"/>
                    <a:pt x="1452" y="1"/>
                    <a:pt x="12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28" name="Google Shape;12628;p23"/>
            <p:cNvSpPr/>
            <p:nvPr/>
          </p:nvSpPr>
          <p:spPr>
            <a:xfrm>
              <a:off x="2802900" y="2066575"/>
              <a:ext cx="39650" cy="32375"/>
            </a:xfrm>
            <a:custGeom>
              <a:avLst/>
              <a:gdLst/>
              <a:ahLst/>
              <a:cxnLst/>
              <a:rect l="l" t="t" r="r" b="b"/>
              <a:pathLst>
                <a:path w="1586" h="1295" extrusionOk="0">
                  <a:moveTo>
                    <a:pt x="308" y="1"/>
                  </a:moveTo>
                  <a:cubicBezTo>
                    <a:pt x="136" y="1"/>
                    <a:pt x="0" y="197"/>
                    <a:pt x="151" y="373"/>
                  </a:cubicBezTo>
                  <a:lnTo>
                    <a:pt x="1139" y="1237"/>
                  </a:lnTo>
                  <a:cubicBezTo>
                    <a:pt x="1185" y="1278"/>
                    <a:pt x="1235" y="1295"/>
                    <a:pt x="1282" y="1295"/>
                  </a:cubicBezTo>
                  <a:cubicBezTo>
                    <a:pt x="1452" y="1295"/>
                    <a:pt x="1586" y="1074"/>
                    <a:pt x="1416" y="929"/>
                  </a:cubicBezTo>
                  <a:lnTo>
                    <a:pt x="429" y="34"/>
                  </a:lnTo>
                  <a:cubicBezTo>
                    <a:pt x="389" y="11"/>
                    <a:pt x="348" y="1"/>
                    <a:pt x="3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629" name="Google Shape;12629;p23"/>
          <p:cNvGrpSpPr/>
          <p:nvPr/>
        </p:nvGrpSpPr>
        <p:grpSpPr>
          <a:xfrm>
            <a:off x="4790706" y="3975474"/>
            <a:ext cx="309425" cy="362675"/>
            <a:chOff x="4781825" y="4140750"/>
            <a:chExt cx="309425" cy="362675"/>
          </a:xfrm>
        </p:grpSpPr>
        <p:sp>
          <p:nvSpPr>
            <p:cNvPr id="12630" name="Google Shape;12630;p23"/>
            <p:cNvSpPr/>
            <p:nvPr/>
          </p:nvSpPr>
          <p:spPr>
            <a:xfrm>
              <a:off x="4781825" y="4208450"/>
              <a:ext cx="309425" cy="294975"/>
            </a:xfrm>
            <a:custGeom>
              <a:avLst/>
              <a:gdLst/>
              <a:ahLst/>
              <a:cxnLst/>
              <a:rect l="l" t="t" r="r" b="b"/>
              <a:pathLst>
                <a:path w="12377" h="11799" extrusionOk="0">
                  <a:moveTo>
                    <a:pt x="11666" y="432"/>
                  </a:moveTo>
                  <a:cubicBezTo>
                    <a:pt x="11851" y="432"/>
                    <a:pt x="11975" y="556"/>
                    <a:pt x="11975" y="710"/>
                  </a:cubicBezTo>
                  <a:lnTo>
                    <a:pt x="11975" y="2253"/>
                  </a:lnTo>
                  <a:lnTo>
                    <a:pt x="9043" y="2253"/>
                  </a:lnTo>
                  <a:lnTo>
                    <a:pt x="9043" y="710"/>
                  </a:lnTo>
                  <a:cubicBezTo>
                    <a:pt x="9043" y="556"/>
                    <a:pt x="9197" y="432"/>
                    <a:pt x="9352" y="432"/>
                  </a:cubicBezTo>
                  <a:close/>
                  <a:moveTo>
                    <a:pt x="710" y="0"/>
                  </a:moveTo>
                  <a:cubicBezTo>
                    <a:pt x="309" y="0"/>
                    <a:pt x="0" y="309"/>
                    <a:pt x="0" y="710"/>
                  </a:cubicBezTo>
                  <a:lnTo>
                    <a:pt x="0" y="5586"/>
                  </a:lnTo>
                  <a:cubicBezTo>
                    <a:pt x="0" y="9125"/>
                    <a:pt x="2897" y="11799"/>
                    <a:pt x="6176" y="11799"/>
                  </a:cubicBezTo>
                  <a:cubicBezTo>
                    <a:pt x="6815" y="11799"/>
                    <a:pt x="7468" y="11697"/>
                    <a:pt x="8117" y="11481"/>
                  </a:cubicBezTo>
                  <a:cubicBezTo>
                    <a:pt x="8293" y="11364"/>
                    <a:pt x="8219" y="11108"/>
                    <a:pt x="8026" y="11108"/>
                  </a:cubicBezTo>
                  <a:cubicBezTo>
                    <a:pt x="8016" y="11108"/>
                    <a:pt x="8005" y="11109"/>
                    <a:pt x="7994" y="11111"/>
                  </a:cubicBezTo>
                  <a:cubicBezTo>
                    <a:pt x="7395" y="11304"/>
                    <a:pt x="6794" y="11394"/>
                    <a:pt x="6207" y="11394"/>
                  </a:cubicBezTo>
                  <a:cubicBezTo>
                    <a:pt x="3131" y="11394"/>
                    <a:pt x="432" y="8908"/>
                    <a:pt x="432" y="5617"/>
                  </a:cubicBezTo>
                  <a:lnTo>
                    <a:pt x="432" y="2716"/>
                  </a:lnTo>
                  <a:lnTo>
                    <a:pt x="1914" y="2716"/>
                  </a:lnTo>
                  <a:cubicBezTo>
                    <a:pt x="2222" y="2716"/>
                    <a:pt x="2222" y="2284"/>
                    <a:pt x="1914" y="2284"/>
                  </a:cubicBezTo>
                  <a:lnTo>
                    <a:pt x="432" y="2284"/>
                  </a:lnTo>
                  <a:lnTo>
                    <a:pt x="432" y="741"/>
                  </a:lnTo>
                  <a:cubicBezTo>
                    <a:pt x="402" y="556"/>
                    <a:pt x="556" y="432"/>
                    <a:pt x="710" y="432"/>
                  </a:cubicBezTo>
                  <a:lnTo>
                    <a:pt x="3025" y="432"/>
                  </a:lnTo>
                  <a:cubicBezTo>
                    <a:pt x="3179" y="432"/>
                    <a:pt x="3303" y="556"/>
                    <a:pt x="3333" y="710"/>
                  </a:cubicBezTo>
                  <a:lnTo>
                    <a:pt x="3333" y="2253"/>
                  </a:lnTo>
                  <a:lnTo>
                    <a:pt x="2963" y="2253"/>
                  </a:lnTo>
                  <a:cubicBezTo>
                    <a:pt x="2655" y="2253"/>
                    <a:pt x="2655" y="2685"/>
                    <a:pt x="2963" y="2685"/>
                  </a:cubicBezTo>
                  <a:lnTo>
                    <a:pt x="3333" y="2685"/>
                  </a:lnTo>
                  <a:lnTo>
                    <a:pt x="3333" y="5586"/>
                  </a:lnTo>
                  <a:cubicBezTo>
                    <a:pt x="3333" y="7191"/>
                    <a:pt x="4630" y="8456"/>
                    <a:pt x="6204" y="8456"/>
                  </a:cubicBezTo>
                  <a:cubicBezTo>
                    <a:pt x="7778" y="8426"/>
                    <a:pt x="9043" y="7129"/>
                    <a:pt x="9043" y="5555"/>
                  </a:cubicBezTo>
                  <a:lnTo>
                    <a:pt x="9043" y="2685"/>
                  </a:lnTo>
                  <a:lnTo>
                    <a:pt x="11944" y="2685"/>
                  </a:lnTo>
                  <a:lnTo>
                    <a:pt x="11944" y="5586"/>
                  </a:lnTo>
                  <a:cubicBezTo>
                    <a:pt x="11944" y="7716"/>
                    <a:pt x="10771" y="9691"/>
                    <a:pt x="8919" y="10679"/>
                  </a:cubicBezTo>
                  <a:cubicBezTo>
                    <a:pt x="8680" y="10811"/>
                    <a:pt x="8807" y="11105"/>
                    <a:pt x="9005" y="11105"/>
                  </a:cubicBezTo>
                  <a:cubicBezTo>
                    <a:pt x="9037" y="11105"/>
                    <a:pt x="9070" y="11097"/>
                    <a:pt x="9105" y="11080"/>
                  </a:cubicBezTo>
                  <a:cubicBezTo>
                    <a:pt x="11111" y="10000"/>
                    <a:pt x="12376" y="7901"/>
                    <a:pt x="12376" y="5617"/>
                  </a:cubicBezTo>
                  <a:lnTo>
                    <a:pt x="12376" y="710"/>
                  </a:lnTo>
                  <a:cubicBezTo>
                    <a:pt x="12376" y="309"/>
                    <a:pt x="12067" y="0"/>
                    <a:pt x="11666" y="0"/>
                  </a:cubicBezTo>
                  <a:lnTo>
                    <a:pt x="9352" y="0"/>
                  </a:lnTo>
                  <a:cubicBezTo>
                    <a:pt x="8950" y="0"/>
                    <a:pt x="8642" y="309"/>
                    <a:pt x="8642" y="710"/>
                  </a:cubicBezTo>
                  <a:lnTo>
                    <a:pt x="8642" y="5555"/>
                  </a:lnTo>
                  <a:cubicBezTo>
                    <a:pt x="8642" y="6913"/>
                    <a:pt x="7562" y="7994"/>
                    <a:pt x="6235" y="8024"/>
                  </a:cubicBezTo>
                  <a:cubicBezTo>
                    <a:pt x="4877" y="8024"/>
                    <a:pt x="3766" y="6944"/>
                    <a:pt x="3766" y="5586"/>
                  </a:cubicBezTo>
                  <a:lnTo>
                    <a:pt x="3766" y="710"/>
                  </a:lnTo>
                  <a:cubicBezTo>
                    <a:pt x="3766" y="309"/>
                    <a:pt x="3426" y="0"/>
                    <a:pt x="30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31" name="Google Shape;12631;p23"/>
            <p:cNvSpPr/>
            <p:nvPr/>
          </p:nvSpPr>
          <p:spPr>
            <a:xfrm>
              <a:off x="4929200" y="4434725"/>
              <a:ext cx="97825" cy="43025"/>
            </a:xfrm>
            <a:custGeom>
              <a:avLst/>
              <a:gdLst/>
              <a:ahLst/>
              <a:cxnLst/>
              <a:rect l="l" t="t" r="r" b="b"/>
              <a:pathLst>
                <a:path w="3913" h="1721" extrusionOk="0">
                  <a:moveTo>
                    <a:pt x="3619" y="0"/>
                  </a:moveTo>
                  <a:cubicBezTo>
                    <a:pt x="3576" y="0"/>
                    <a:pt x="3531" y="16"/>
                    <a:pt x="3487" y="54"/>
                  </a:cubicBezTo>
                  <a:lnTo>
                    <a:pt x="3457" y="54"/>
                  </a:lnTo>
                  <a:cubicBezTo>
                    <a:pt x="2592" y="856"/>
                    <a:pt x="1481" y="1288"/>
                    <a:pt x="309" y="1288"/>
                  </a:cubicBezTo>
                  <a:cubicBezTo>
                    <a:pt x="0" y="1288"/>
                    <a:pt x="0" y="1720"/>
                    <a:pt x="309" y="1720"/>
                  </a:cubicBezTo>
                  <a:cubicBezTo>
                    <a:pt x="1574" y="1720"/>
                    <a:pt x="2808" y="1226"/>
                    <a:pt x="3765" y="393"/>
                  </a:cubicBezTo>
                  <a:cubicBezTo>
                    <a:pt x="3913" y="246"/>
                    <a:pt x="3786" y="0"/>
                    <a:pt x="36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32" name="Google Shape;12632;p23"/>
            <p:cNvSpPr/>
            <p:nvPr/>
          </p:nvSpPr>
          <p:spPr>
            <a:xfrm>
              <a:off x="4799575" y="4163300"/>
              <a:ext cx="10050" cy="28200"/>
            </a:xfrm>
            <a:custGeom>
              <a:avLst/>
              <a:gdLst/>
              <a:ahLst/>
              <a:cxnLst/>
              <a:rect l="l" t="t" r="r" b="b"/>
              <a:pathLst>
                <a:path w="402" h="1128" extrusionOk="0">
                  <a:moveTo>
                    <a:pt x="201" y="1"/>
                  </a:moveTo>
                  <a:cubicBezTo>
                    <a:pt x="101" y="1"/>
                    <a:pt x="0" y="78"/>
                    <a:pt x="0" y="232"/>
                  </a:cubicBezTo>
                  <a:lnTo>
                    <a:pt x="0" y="911"/>
                  </a:lnTo>
                  <a:cubicBezTo>
                    <a:pt x="0" y="1035"/>
                    <a:pt x="93" y="1127"/>
                    <a:pt x="185" y="1127"/>
                  </a:cubicBezTo>
                  <a:cubicBezTo>
                    <a:pt x="309" y="1127"/>
                    <a:pt x="401" y="1035"/>
                    <a:pt x="401" y="911"/>
                  </a:cubicBezTo>
                  <a:lnTo>
                    <a:pt x="401" y="232"/>
                  </a:lnTo>
                  <a:cubicBezTo>
                    <a:pt x="401" y="78"/>
                    <a:pt x="301" y="1"/>
                    <a:pt x="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33" name="Google Shape;12633;p23"/>
            <p:cNvSpPr/>
            <p:nvPr/>
          </p:nvSpPr>
          <p:spPr>
            <a:xfrm>
              <a:off x="4823475" y="4140750"/>
              <a:ext cx="10075" cy="50750"/>
            </a:xfrm>
            <a:custGeom>
              <a:avLst/>
              <a:gdLst/>
              <a:ahLst/>
              <a:cxnLst/>
              <a:rect l="l" t="t" r="r" b="b"/>
              <a:pathLst>
                <a:path w="403" h="2030" extrusionOk="0">
                  <a:moveTo>
                    <a:pt x="202" y="0"/>
                  </a:moveTo>
                  <a:cubicBezTo>
                    <a:pt x="101" y="0"/>
                    <a:pt x="1" y="70"/>
                    <a:pt x="1" y="209"/>
                  </a:cubicBezTo>
                  <a:lnTo>
                    <a:pt x="1" y="1813"/>
                  </a:lnTo>
                  <a:cubicBezTo>
                    <a:pt x="1" y="1937"/>
                    <a:pt x="94" y="2029"/>
                    <a:pt x="217" y="2029"/>
                  </a:cubicBezTo>
                  <a:cubicBezTo>
                    <a:pt x="310" y="2029"/>
                    <a:pt x="402" y="1937"/>
                    <a:pt x="402" y="1813"/>
                  </a:cubicBezTo>
                  <a:lnTo>
                    <a:pt x="402" y="209"/>
                  </a:lnTo>
                  <a:cubicBezTo>
                    <a:pt x="402" y="70"/>
                    <a:pt x="302" y="0"/>
                    <a:pt x="2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34" name="Google Shape;12634;p23"/>
            <p:cNvSpPr/>
            <p:nvPr/>
          </p:nvSpPr>
          <p:spPr>
            <a:xfrm>
              <a:off x="4847400" y="4163300"/>
              <a:ext cx="10050" cy="28200"/>
            </a:xfrm>
            <a:custGeom>
              <a:avLst/>
              <a:gdLst/>
              <a:ahLst/>
              <a:cxnLst/>
              <a:rect l="l" t="t" r="r" b="b"/>
              <a:pathLst>
                <a:path w="402" h="1128" extrusionOk="0">
                  <a:moveTo>
                    <a:pt x="201" y="1"/>
                  </a:moveTo>
                  <a:cubicBezTo>
                    <a:pt x="101" y="1"/>
                    <a:pt x="1" y="78"/>
                    <a:pt x="1" y="232"/>
                  </a:cubicBezTo>
                  <a:lnTo>
                    <a:pt x="1" y="911"/>
                  </a:lnTo>
                  <a:cubicBezTo>
                    <a:pt x="1" y="1035"/>
                    <a:pt x="93" y="1127"/>
                    <a:pt x="217" y="1127"/>
                  </a:cubicBezTo>
                  <a:cubicBezTo>
                    <a:pt x="309" y="1127"/>
                    <a:pt x="402" y="1035"/>
                    <a:pt x="402" y="911"/>
                  </a:cubicBezTo>
                  <a:lnTo>
                    <a:pt x="402" y="232"/>
                  </a:lnTo>
                  <a:cubicBezTo>
                    <a:pt x="402" y="7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35" name="Google Shape;12635;p23"/>
            <p:cNvSpPr/>
            <p:nvPr/>
          </p:nvSpPr>
          <p:spPr>
            <a:xfrm>
              <a:off x="5014825" y="4163300"/>
              <a:ext cx="10825" cy="28200"/>
            </a:xfrm>
            <a:custGeom>
              <a:avLst/>
              <a:gdLst/>
              <a:ahLst/>
              <a:cxnLst/>
              <a:rect l="l" t="t" r="r" b="b"/>
              <a:pathLst>
                <a:path w="433" h="1128" extrusionOk="0">
                  <a:moveTo>
                    <a:pt x="217" y="1"/>
                  </a:moveTo>
                  <a:cubicBezTo>
                    <a:pt x="109" y="1"/>
                    <a:pt x="1" y="78"/>
                    <a:pt x="1" y="232"/>
                  </a:cubicBezTo>
                  <a:lnTo>
                    <a:pt x="1" y="911"/>
                  </a:lnTo>
                  <a:cubicBezTo>
                    <a:pt x="1" y="1035"/>
                    <a:pt x="93" y="1127"/>
                    <a:pt x="217" y="1127"/>
                  </a:cubicBezTo>
                  <a:cubicBezTo>
                    <a:pt x="340" y="1127"/>
                    <a:pt x="433" y="1035"/>
                    <a:pt x="433" y="911"/>
                  </a:cubicBezTo>
                  <a:lnTo>
                    <a:pt x="433" y="232"/>
                  </a:lnTo>
                  <a:cubicBezTo>
                    <a:pt x="433" y="78"/>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36" name="Google Shape;12636;p23"/>
            <p:cNvSpPr/>
            <p:nvPr/>
          </p:nvSpPr>
          <p:spPr>
            <a:xfrm>
              <a:off x="5038750" y="4140750"/>
              <a:ext cx="10825" cy="50750"/>
            </a:xfrm>
            <a:custGeom>
              <a:avLst/>
              <a:gdLst/>
              <a:ahLst/>
              <a:cxnLst/>
              <a:rect l="l" t="t" r="r" b="b"/>
              <a:pathLst>
                <a:path w="433" h="2030" extrusionOk="0">
                  <a:moveTo>
                    <a:pt x="216" y="0"/>
                  </a:moveTo>
                  <a:cubicBezTo>
                    <a:pt x="108" y="0"/>
                    <a:pt x="0" y="70"/>
                    <a:pt x="0" y="209"/>
                  </a:cubicBezTo>
                  <a:lnTo>
                    <a:pt x="0" y="1813"/>
                  </a:lnTo>
                  <a:cubicBezTo>
                    <a:pt x="0" y="1937"/>
                    <a:pt x="93" y="2029"/>
                    <a:pt x="216" y="2029"/>
                  </a:cubicBezTo>
                  <a:cubicBezTo>
                    <a:pt x="340" y="2029"/>
                    <a:pt x="432" y="1937"/>
                    <a:pt x="432" y="1813"/>
                  </a:cubicBezTo>
                  <a:lnTo>
                    <a:pt x="432" y="209"/>
                  </a:lnTo>
                  <a:cubicBezTo>
                    <a:pt x="432" y="70"/>
                    <a:pt x="324"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37" name="Google Shape;12637;p23"/>
            <p:cNvSpPr/>
            <p:nvPr/>
          </p:nvSpPr>
          <p:spPr>
            <a:xfrm>
              <a:off x="5062675" y="4163300"/>
              <a:ext cx="10825" cy="28200"/>
            </a:xfrm>
            <a:custGeom>
              <a:avLst/>
              <a:gdLst/>
              <a:ahLst/>
              <a:cxnLst/>
              <a:rect l="l" t="t" r="r" b="b"/>
              <a:pathLst>
                <a:path w="433" h="1128" extrusionOk="0">
                  <a:moveTo>
                    <a:pt x="216" y="1"/>
                  </a:moveTo>
                  <a:cubicBezTo>
                    <a:pt x="108" y="1"/>
                    <a:pt x="0" y="78"/>
                    <a:pt x="0" y="232"/>
                  </a:cubicBezTo>
                  <a:lnTo>
                    <a:pt x="0" y="911"/>
                  </a:lnTo>
                  <a:cubicBezTo>
                    <a:pt x="0" y="1035"/>
                    <a:pt x="93" y="1127"/>
                    <a:pt x="216" y="1127"/>
                  </a:cubicBezTo>
                  <a:cubicBezTo>
                    <a:pt x="340" y="1127"/>
                    <a:pt x="432" y="1035"/>
                    <a:pt x="432" y="911"/>
                  </a:cubicBezTo>
                  <a:lnTo>
                    <a:pt x="432" y="232"/>
                  </a:lnTo>
                  <a:cubicBezTo>
                    <a:pt x="432" y="78"/>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638" name="Google Shape;12638;p23"/>
          <p:cNvGrpSpPr/>
          <p:nvPr/>
        </p:nvGrpSpPr>
        <p:grpSpPr>
          <a:xfrm>
            <a:off x="7023275" y="3975874"/>
            <a:ext cx="315575" cy="361875"/>
            <a:chOff x="4028025" y="4141325"/>
            <a:chExt cx="315575" cy="361875"/>
          </a:xfrm>
        </p:grpSpPr>
        <p:sp>
          <p:nvSpPr>
            <p:cNvPr id="12639" name="Google Shape;12639;p23"/>
            <p:cNvSpPr/>
            <p:nvPr/>
          </p:nvSpPr>
          <p:spPr>
            <a:xfrm>
              <a:off x="4068150" y="4193775"/>
              <a:ext cx="129625" cy="10850"/>
            </a:xfrm>
            <a:custGeom>
              <a:avLst/>
              <a:gdLst/>
              <a:ahLst/>
              <a:cxnLst/>
              <a:rect l="l" t="t" r="r" b="b"/>
              <a:pathLst>
                <a:path w="5185" h="434" extrusionOk="0">
                  <a:moveTo>
                    <a:pt x="309" y="1"/>
                  </a:moveTo>
                  <a:cubicBezTo>
                    <a:pt x="0" y="1"/>
                    <a:pt x="0" y="433"/>
                    <a:pt x="309" y="433"/>
                  </a:cubicBezTo>
                  <a:lnTo>
                    <a:pt x="4907" y="433"/>
                  </a:lnTo>
                  <a:cubicBezTo>
                    <a:pt x="5185" y="433"/>
                    <a:pt x="5185" y="1"/>
                    <a:pt x="49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40" name="Google Shape;12640;p23"/>
            <p:cNvSpPr/>
            <p:nvPr/>
          </p:nvSpPr>
          <p:spPr>
            <a:xfrm>
              <a:off x="4068150" y="4234675"/>
              <a:ext cx="129625" cy="10825"/>
            </a:xfrm>
            <a:custGeom>
              <a:avLst/>
              <a:gdLst/>
              <a:ahLst/>
              <a:cxnLst/>
              <a:rect l="l" t="t" r="r" b="b"/>
              <a:pathLst>
                <a:path w="5185" h="433" extrusionOk="0">
                  <a:moveTo>
                    <a:pt x="309" y="1"/>
                  </a:moveTo>
                  <a:cubicBezTo>
                    <a:pt x="0" y="1"/>
                    <a:pt x="0" y="433"/>
                    <a:pt x="309" y="433"/>
                  </a:cubicBezTo>
                  <a:lnTo>
                    <a:pt x="4907" y="433"/>
                  </a:lnTo>
                  <a:cubicBezTo>
                    <a:pt x="5185" y="433"/>
                    <a:pt x="5185" y="1"/>
                    <a:pt x="49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41" name="Google Shape;12641;p23"/>
            <p:cNvSpPr/>
            <p:nvPr/>
          </p:nvSpPr>
          <p:spPr>
            <a:xfrm>
              <a:off x="4070450" y="4275575"/>
              <a:ext cx="182125" cy="92600"/>
            </a:xfrm>
            <a:custGeom>
              <a:avLst/>
              <a:gdLst/>
              <a:ahLst/>
              <a:cxnLst/>
              <a:rect l="l" t="t" r="r" b="b"/>
              <a:pathLst>
                <a:path w="7285" h="3704" extrusionOk="0">
                  <a:moveTo>
                    <a:pt x="6883" y="432"/>
                  </a:moveTo>
                  <a:lnTo>
                    <a:pt x="6883" y="2963"/>
                  </a:lnTo>
                  <a:lnTo>
                    <a:pt x="4846" y="926"/>
                  </a:lnTo>
                  <a:cubicBezTo>
                    <a:pt x="4800" y="880"/>
                    <a:pt x="4738" y="857"/>
                    <a:pt x="4680" y="857"/>
                  </a:cubicBezTo>
                  <a:cubicBezTo>
                    <a:pt x="4622" y="857"/>
                    <a:pt x="4568" y="880"/>
                    <a:pt x="4537" y="926"/>
                  </a:cubicBezTo>
                  <a:lnTo>
                    <a:pt x="2686" y="2778"/>
                  </a:lnTo>
                  <a:lnTo>
                    <a:pt x="1822" y="1883"/>
                  </a:lnTo>
                  <a:cubicBezTo>
                    <a:pt x="1791" y="1852"/>
                    <a:pt x="1737" y="1837"/>
                    <a:pt x="1683" y="1837"/>
                  </a:cubicBezTo>
                  <a:cubicBezTo>
                    <a:pt x="1629" y="1837"/>
                    <a:pt x="1575" y="1852"/>
                    <a:pt x="1544" y="1883"/>
                  </a:cubicBezTo>
                  <a:lnTo>
                    <a:pt x="433" y="2994"/>
                  </a:lnTo>
                  <a:lnTo>
                    <a:pt x="433" y="463"/>
                  </a:lnTo>
                  <a:lnTo>
                    <a:pt x="6883" y="432"/>
                  </a:lnTo>
                  <a:close/>
                  <a:moveTo>
                    <a:pt x="1667" y="2346"/>
                  </a:moveTo>
                  <a:lnTo>
                    <a:pt x="2624" y="3303"/>
                  </a:lnTo>
                  <a:lnTo>
                    <a:pt x="711" y="3303"/>
                  </a:lnTo>
                  <a:lnTo>
                    <a:pt x="1667" y="2346"/>
                  </a:lnTo>
                  <a:close/>
                  <a:moveTo>
                    <a:pt x="4692" y="1358"/>
                  </a:moveTo>
                  <a:lnTo>
                    <a:pt x="6605" y="3303"/>
                  </a:lnTo>
                  <a:lnTo>
                    <a:pt x="3241" y="3303"/>
                  </a:lnTo>
                  <a:lnTo>
                    <a:pt x="2994" y="3056"/>
                  </a:lnTo>
                  <a:lnTo>
                    <a:pt x="4692" y="1358"/>
                  </a:lnTo>
                  <a:close/>
                  <a:moveTo>
                    <a:pt x="217" y="0"/>
                  </a:moveTo>
                  <a:cubicBezTo>
                    <a:pt x="93" y="0"/>
                    <a:pt x="1" y="93"/>
                    <a:pt x="1" y="216"/>
                  </a:cubicBezTo>
                  <a:lnTo>
                    <a:pt x="1" y="3519"/>
                  </a:lnTo>
                  <a:cubicBezTo>
                    <a:pt x="1" y="3611"/>
                    <a:pt x="93" y="3704"/>
                    <a:pt x="217" y="3704"/>
                  </a:cubicBezTo>
                  <a:lnTo>
                    <a:pt x="7068" y="3704"/>
                  </a:lnTo>
                  <a:cubicBezTo>
                    <a:pt x="7192" y="3704"/>
                    <a:pt x="7284" y="3611"/>
                    <a:pt x="7284" y="3519"/>
                  </a:cubicBezTo>
                  <a:lnTo>
                    <a:pt x="7284" y="216"/>
                  </a:lnTo>
                  <a:cubicBezTo>
                    <a:pt x="7284" y="93"/>
                    <a:pt x="7192" y="0"/>
                    <a:pt x="70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42" name="Google Shape;12642;p23"/>
            <p:cNvSpPr/>
            <p:nvPr/>
          </p:nvSpPr>
          <p:spPr>
            <a:xfrm>
              <a:off x="4068150" y="4399025"/>
              <a:ext cx="186725" cy="10825"/>
            </a:xfrm>
            <a:custGeom>
              <a:avLst/>
              <a:gdLst/>
              <a:ahLst/>
              <a:cxnLst/>
              <a:rect l="l" t="t" r="r" b="b"/>
              <a:pathLst>
                <a:path w="7469" h="433" extrusionOk="0">
                  <a:moveTo>
                    <a:pt x="309" y="0"/>
                  </a:moveTo>
                  <a:cubicBezTo>
                    <a:pt x="0" y="0"/>
                    <a:pt x="0" y="432"/>
                    <a:pt x="309" y="432"/>
                  </a:cubicBezTo>
                  <a:lnTo>
                    <a:pt x="7160" y="432"/>
                  </a:lnTo>
                  <a:cubicBezTo>
                    <a:pt x="7469" y="432"/>
                    <a:pt x="7469" y="0"/>
                    <a:pt x="71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43" name="Google Shape;12643;p23"/>
            <p:cNvSpPr/>
            <p:nvPr/>
          </p:nvSpPr>
          <p:spPr>
            <a:xfrm>
              <a:off x="4069675" y="4439900"/>
              <a:ext cx="183675" cy="10825"/>
            </a:xfrm>
            <a:custGeom>
              <a:avLst/>
              <a:gdLst/>
              <a:ahLst/>
              <a:cxnLst/>
              <a:rect l="l" t="t" r="r" b="b"/>
              <a:pathLst>
                <a:path w="7347" h="433" extrusionOk="0">
                  <a:moveTo>
                    <a:pt x="248" y="1"/>
                  </a:moveTo>
                  <a:cubicBezTo>
                    <a:pt x="1" y="32"/>
                    <a:pt x="1" y="402"/>
                    <a:pt x="248" y="433"/>
                  </a:cubicBezTo>
                  <a:lnTo>
                    <a:pt x="7099" y="433"/>
                  </a:lnTo>
                  <a:cubicBezTo>
                    <a:pt x="7346" y="402"/>
                    <a:pt x="7346" y="32"/>
                    <a:pt x="70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44" name="Google Shape;12644;p23"/>
            <p:cNvSpPr/>
            <p:nvPr/>
          </p:nvSpPr>
          <p:spPr>
            <a:xfrm>
              <a:off x="4123700" y="4294800"/>
              <a:ext cx="33200" cy="28625"/>
            </a:xfrm>
            <a:custGeom>
              <a:avLst/>
              <a:gdLst/>
              <a:ahLst/>
              <a:cxnLst/>
              <a:rect l="l" t="t" r="r" b="b"/>
              <a:pathLst>
                <a:path w="1328" h="1145" extrusionOk="0">
                  <a:moveTo>
                    <a:pt x="587" y="435"/>
                  </a:moveTo>
                  <a:cubicBezTo>
                    <a:pt x="648" y="435"/>
                    <a:pt x="710" y="497"/>
                    <a:pt x="710" y="558"/>
                  </a:cubicBezTo>
                  <a:cubicBezTo>
                    <a:pt x="710" y="666"/>
                    <a:pt x="641" y="720"/>
                    <a:pt x="571" y="720"/>
                  </a:cubicBezTo>
                  <a:cubicBezTo>
                    <a:pt x="502" y="720"/>
                    <a:pt x="432" y="666"/>
                    <a:pt x="432" y="558"/>
                  </a:cubicBezTo>
                  <a:cubicBezTo>
                    <a:pt x="432" y="497"/>
                    <a:pt x="494" y="435"/>
                    <a:pt x="587" y="435"/>
                  </a:cubicBezTo>
                  <a:close/>
                  <a:moveTo>
                    <a:pt x="586" y="0"/>
                  </a:moveTo>
                  <a:cubicBezTo>
                    <a:pt x="287" y="0"/>
                    <a:pt x="0" y="222"/>
                    <a:pt x="0" y="558"/>
                  </a:cubicBezTo>
                  <a:cubicBezTo>
                    <a:pt x="0" y="898"/>
                    <a:pt x="278" y="1145"/>
                    <a:pt x="587" y="1145"/>
                  </a:cubicBezTo>
                  <a:cubicBezTo>
                    <a:pt x="1080" y="1145"/>
                    <a:pt x="1327" y="528"/>
                    <a:pt x="988" y="157"/>
                  </a:cubicBezTo>
                  <a:cubicBezTo>
                    <a:pt x="870" y="49"/>
                    <a:pt x="726" y="0"/>
                    <a:pt x="5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45" name="Google Shape;12645;p23"/>
            <p:cNvSpPr/>
            <p:nvPr/>
          </p:nvSpPr>
          <p:spPr>
            <a:xfrm>
              <a:off x="4028025" y="4141325"/>
              <a:ext cx="315575" cy="361875"/>
            </a:xfrm>
            <a:custGeom>
              <a:avLst/>
              <a:gdLst/>
              <a:ahLst/>
              <a:cxnLst/>
              <a:rect l="l" t="t" r="r" b="b"/>
              <a:pathLst>
                <a:path w="12623" h="14475" extrusionOk="0">
                  <a:moveTo>
                    <a:pt x="8271" y="772"/>
                  </a:moveTo>
                  <a:lnTo>
                    <a:pt x="10061" y="2778"/>
                  </a:lnTo>
                  <a:lnTo>
                    <a:pt x="9043" y="2778"/>
                  </a:lnTo>
                  <a:cubicBezTo>
                    <a:pt x="8642" y="2778"/>
                    <a:pt x="8271" y="2438"/>
                    <a:pt x="8271" y="2006"/>
                  </a:cubicBezTo>
                  <a:lnTo>
                    <a:pt x="8271" y="772"/>
                  </a:lnTo>
                  <a:close/>
                  <a:moveTo>
                    <a:pt x="10851" y="4679"/>
                  </a:moveTo>
                  <a:cubicBezTo>
                    <a:pt x="10874" y="4679"/>
                    <a:pt x="10898" y="4682"/>
                    <a:pt x="10925" y="4691"/>
                  </a:cubicBezTo>
                  <a:cubicBezTo>
                    <a:pt x="11049" y="4691"/>
                    <a:pt x="11172" y="4722"/>
                    <a:pt x="11265" y="4815"/>
                  </a:cubicBezTo>
                  <a:cubicBezTo>
                    <a:pt x="11358" y="4907"/>
                    <a:pt x="11419" y="5031"/>
                    <a:pt x="11419" y="5185"/>
                  </a:cubicBezTo>
                  <a:lnTo>
                    <a:pt x="11419" y="5895"/>
                  </a:lnTo>
                  <a:lnTo>
                    <a:pt x="10432" y="5895"/>
                  </a:lnTo>
                  <a:lnTo>
                    <a:pt x="10432" y="5185"/>
                  </a:lnTo>
                  <a:cubicBezTo>
                    <a:pt x="10401" y="5031"/>
                    <a:pt x="10463" y="4907"/>
                    <a:pt x="10555" y="4815"/>
                  </a:cubicBezTo>
                  <a:cubicBezTo>
                    <a:pt x="10586" y="4815"/>
                    <a:pt x="10586" y="4784"/>
                    <a:pt x="10617" y="4784"/>
                  </a:cubicBezTo>
                  <a:cubicBezTo>
                    <a:pt x="10648" y="4753"/>
                    <a:pt x="10679" y="4753"/>
                    <a:pt x="10709" y="4722"/>
                  </a:cubicBezTo>
                  <a:cubicBezTo>
                    <a:pt x="10753" y="4700"/>
                    <a:pt x="10797" y="4679"/>
                    <a:pt x="10851" y="4679"/>
                  </a:cubicBezTo>
                  <a:close/>
                  <a:moveTo>
                    <a:pt x="11234" y="11543"/>
                  </a:moveTo>
                  <a:lnTo>
                    <a:pt x="10925" y="11975"/>
                  </a:lnTo>
                  <a:lnTo>
                    <a:pt x="10617" y="11543"/>
                  </a:lnTo>
                  <a:close/>
                  <a:moveTo>
                    <a:pt x="1204" y="0"/>
                  </a:moveTo>
                  <a:cubicBezTo>
                    <a:pt x="556" y="0"/>
                    <a:pt x="0" y="525"/>
                    <a:pt x="0" y="1204"/>
                  </a:cubicBezTo>
                  <a:lnTo>
                    <a:pt x="0" y="13271"/>
                  </a:lnTo>
                  <a:cubicBezTo>
                    <a:pt x="0" y="13919"/>
                    <a:pt x="525" y="14475"/>
                    <a:pt x="1204" y="14475"/>
                  </a:cubicBezTo>
                  <a:lnTo>
                    <a:pt x="9537" y="14475"/>
                  </a:lnTo>
                  <a:cubicBezTo>
                    <a:pt x="10185" y="14475"/>
                    <a:pt x="10740" y="13919"/>
                    <a:pt x="10740" y="13271"/>
                  </a:cubicBezTo>
                  <a:lnTo>
                    <a:pt x="10740" y="12499"/>
                  </a:lnTo>
                  <a:cubicBezTo>
                    <a:pt x="10783" y="12542"/>
                    <a:pt x="10840" y="12565"/>
                    <a:pt x="10897" y="12565"/>
                  </a:cubicBezTo>
                  <a:cubicBezTo>
                    <a:pt x="10963" y="12565"/>
                    <a:pt x="11030" y="12535"/>
                    <a:pt x="11080" y="12469"/>
                  </a:cubicBezTo>
                  <a:lnTo>
                    <a:pt x="11790" y="11419"/>
                  </a:lnTo>
                  <a:cubicBezTo>
                    <a:pt x="11790" y="11388"/>
                    <a:pt x="11820" y="11358"/>
                    <a:pt x="11820" y="11327"/>
                  </a:cubicBezTo>
                  <a:lnTo>
                    <a:pt x="11820" y="6358"/>
                  </a:lnTo>
                  <a:cubicBezTo>
                    <a:pt x="12036" y="6420"/>
                    <a:pt x="12160" y="6636"/>
                    <a:pt x="12160" y="6852"/>
                  </a:cubicBezTo>
                  <a:lnTo>
                    <a:pt x="12160" y="8395"/>
                  </a:lnTo>
                  <a:cubicBezTo>
                    <a:pt x="12160" y="8534"/>
                    <a:pt x="12268" y="8603"/>
                    <a:pt x="12376" y="8603"/>
                  </a:cubicBezTo>
                  <a:cubicBezTo>
                    <a:pt x="12484" y="8603"/>
                    <a:pt x="12592" y="8534"/>
                    <a:pt x="12592" y="8395"/>
                  </a:cubicBezTo>
                  <a:lnTo>
                    <a:pt x="12623" y="6852"/>
                  </a:lnTo>
                  <a:cubicBezTo>
                    <a:pt x="12623" y="6389"/>
                    <a:pt x="12283" y="5988"/>
                    <a:pt x="11851" y="5895"/>
                  </a:cubicBezTo>
                  <a:lnTo>
                    <a:pt x="11851" y="5185"/>
                  </a:lnTo>
                  <a:cubicBezTo>
                    <a:pt x="11823" y="4652"/>
                    <a:pt x="11413" y="4247"/>
                    <a:pt x="10921" y="4247"/>
                  </a:cubicBezTo>
                  <a:cubicBezTo>
                    <a:pt x="10872" y="4247"/>
                    <a:pt x="10822" y="4251"/>
                    <a:pt x="10771" y="4259"/>
                  </a:cubicBezTo>
                  <a:lnTo>
                    <a:pt x="10771" y="2994"/>
                  </a:lnTo>
                  <a:cubicBezTo>
                    <a:pt x="10740" y="2932"/>
                    <a:pt x="10740" y="2901"/>
                    <a:pt x="10709" y="2840"/>
                  </a:cubicBezTo>
                  <a:lnTo>
                    <a:pt x="8240" y="62"/>
                  </a:lnTo>
                  <a:cubicBezTo>
                    <a:pt x="8210" y="31"/>
                    <a:pt x="8148" y="0"/>
                    <a:pt x="8086" y="0"/>
                  </a:cubicBezTo>
                  <a:lnTo>
                    <a:pt x="3519" y="0"/>
                  </a:lnTo>
                  <a:cubicBezTo>
                    <a:pt x="3241" y="0"/>
                    <a:pt x="3241" y="402"/>
                    <a:pt x="3519" y="402"/>
                  </a:cubicBezTo>
                  <a:lnTo>
                    <a:pt x="7870" y="402"/>
                  </a:lnTo>
                  <a:lnTo>
                    <a:pt x="7870" y="2006"/>
                  </a:lnTo>
                  <a:cubicBezTo>
                    <a:pt x="7870" y="2654"/>
                    <a:pt x="8395" y="3210"/>
                    <a:pt x="9074" y="3210"/>
                  </a:cubicBezTo>
                  <a:lnTo>
                    <a:pt x="10339" y="3210"/>
                  </a:lnTo>
                  <a:lnTo>
                    <a:pt x="10339" y="4444"/>
                  </a:lnTo>
                  <a:lnTo>
                    <a:pt x="10247" y="4537"/>
                  </a:lnTo>
                  <a:cubicBezTo>
                    <a:pt x="10092" y="4691"/>
                    <a:pt x="9969" y="4938"/>
                    <a:pt x="9969" y="5185"/>
                  </a:cubicBezTo>
                  <a:lnTo>
                    <a:pt x="9969" y="9290"/>
                  </a:lnTo>
                  <a:cubicBezTo>
                    <a:pt x="9969" y="9429"/>
                    <a:pt x="10077" y="9498"/>
                    <a:pt x="10185" y="9498"/>
                  </a:cubicBezTo>
                  <a:cubicBezTo>
                    <a:pt x="10293" y="9498"/>
                    <a:pt x="10401" y="9429"/>
                    <a:pt x="10401" y="9290"/>
                  </a:cubicBezTo>
                  <a:lnTo>
                    <a:pt x="10401" y="6327"/>
                  </a:lnTo>
                  <a:lnTo>
                    <a:pt x="11419" y="6327"/>
                  </a:lnTo>
                  <a:lnTo>
                    <a:pt x="11419" y="11111"/>
                  </a:lnTo>
                  <a:lnTo>
                    <a:pt x="10432" y="11111"/>
                  </a:lnTo>
                  <a:lnTo>
                    <a:pt x="10432" y="10555"/>
                  </a:lnTo>
                  <a:cubicBezTo>
                    <a:pt x="10432" y="10416"/>
                    <a:pt x="10324" y="10347"/>
                    <a:pt x="10216" y="10347"/>
                  </a:cubicBezTo>
                  <a:cubicBezTo>
                    <a:pt x="10108" y="10347"/>
                    <a:pt x="10000" y="10416"/>
                    <a:pt x="10000" y="10555"/>
                  </a:cubicBezTo>
                  <a:lnTo>
                    <a:pt x="10000" y="11327"/>
                  </a:lnTo>
                  <a:cubicBezTo>
                    <a:pt x="10000" y="11388"/>
                    <a:pt x="10000" y="11419"/>
                    <a:pt x="10030" y="11450"/>
                  </a:cubicBezTo>
                  <a:lnTo>
                    <a:pt x="10339" y="11913"/>
                  </a:lnTo>
                  <a:cubicBezTo>
                    <a:pt x="10339" y="11944"/>
                    <a:pt x="10339" y="11944"/>
                    <a:pt x="10339" y="11975"/>
                  </a:cubicBezTo>
                  <a:lnTo>
                    <a:pt x="10339" y="13302"/>
                  </a:lnTo>
                  <a:cubicBezTo>
                    <a:pt x="10339" y="13703"/>
                    <a:pt x="10000" y="14073"/>
                    <a:pt x="9568" y="14073"/>
                  </a:cubicBezTo>
                  <a:lnTo>
                    <a:pt x="1204" y="14073"/>
                  </a:lnTo>
                  <a:cubicBezTo>
                    <a:pt x="803" y="14073"/>
                    <a:pt x="432" y="13703"/>
                    <a:pt x="432" y="13302"/>
                  </a:cubicBezTo>
                  <a:lnTo>
                    <a:pt x="432" y="1204"/>
                  </a:lnTo>
                  <a:cubicBezTo>
                    <a:pt x="432" y="772"/>
                    <a:pt x="803" y="432"/>
                    <a:pt x="1204" y="432"/>
                  </a:cubicBezTo>
                  <a:lnTo>
                    <a:pt x="2253" y="432"/>
                  </a:lnTo>
                  <a:cubicBezTo>
                    <a:pt x="2531" y="432"/>
                    <a:pt x="2531" y="0"/>
                    <a:pt x="22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646" name="Google Shape;12646;p23"/>
          <p:cNvGrpSpPr/>
          <p:nvPr/>
        </p:nvGrpSpPr>
        <p:grpSpPr>
          <a:xfrm>
            <a:off x="5475906" y="3975886"/>
            <a:ext cx="378850" cy="361850"/>
            <a:chOff x="1727275" y="1904650"/>
            <a:chExt cx="378850" cy="361850"/>
          </a:xfrm>
        </p:grpSpPr>
        <p:sp>
          <p:nvSpPr>
            <p:cNvPr id="12647" name="Google Shape;12647;p23"/>
            <p:cNvSpPr/>
            <p:nvPr/>
          </p:nvSpPr>
          <p:spPr>
            <a:xfrm>
              <a:off x="1822950" y="1927750"/>
              <a:ext cx="145850" cy="110150"/>
            </a:xfrm>
            <a:custGeom>
              <a:avLst/>
              <a:gdLst/>
              <a:ahLst/>
              <a:cxnLst/>
              <a:rect l="l" t="t" r="r" b="b"/>
              <a:pathLst>
                <a:path w="5834" h="4406" extrusionOk="0">
                  <a:moveTo>
                    <a:pt x="3364" y="1"/>
                  </a:moveTo>
                  <a:cubicBezTo>
                    <a:pt x="1080" y="1"/>
                    <a:pt x="0" y="2809"/>
                    <a:pt x="1698" y="4352"/>
                  </a:cubicBezTo>
                  <a:cubicBezTo>
                    <a:pt x="1741" y="4390"/>
                    <a:pt x="1788" y="4406"/>
                    <a:pt x="1832" y="4406"/>
                  </a:cubicBezTo>
                  <a:cubicBezTo>
                    <a:pt x="2006" y="4406"/>
                    <a:pt x="2147" y="4160"/>
                    <a:pt x="1975" y="4013"/>
                  </a:cubicBezTo>
                  <a:cubicBezTo>
                    <a:pt x="864" y="3025"/>
                    <a:pt x="1142" y="1204"/>
                    <a:pt x="2500" y="587"/>
                  </a:cubicBezTo>
                  <a:cubicBezTo>
                    <a:pt x="2778" y="470"/>
                    <a:pt x="3060" y="416"/>
                    <a:pt x="3335" y="416"/>
                  </a:cubicBezTo>
                  <a:cubicBezTo>
                    <a:pt x="4434" y="416"/>
                    <a:pt x="5407" y="1285"/>
                    <a:pt x="5432" y="2470"/>
                  </a:cubicBezTo>
                  <a:cubicBezTo>
                    <a:pt x="5432" y="3056"/>
                    <a:pt x="5185" y="3612"/>
                    <a:pt x="4753" y="4013"/>
                  </a:cubicBezTo>
                  <a:cubicBezTo>
                    <a:pt x="4581" y="4160"/>
                    <a:pt x="4722" y="4406"/>
                    <a:pt x="4896" y="4406"/>
                  </a:cubicBezTo>
                  <a:cubicBezTo>
                    <a:pt x="4940" y="4406"/>
                    <a:pt x="4987" y="4390"/>
                    <a:pt x="5031" y="4352"/>
                  </a:cubicBezTo>
                  <a:cubicBezTo>
                    <a:pt x="5555" y="3859"/>
                    <a:pt x="5833" y="3210"/>
                    <a:pt x="5833" y="2501"/>
                  </a:cubicBezTo>
                  <a:cubicBezTo>
                    <a:pt x="5833" y="1112"/>
                    <a:pt x="4722" y="1"/>
                    <a:pt x="33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48" name="Google Shape;12648;p23"/>
            <p:cNvSpPr/>
            <p:nvPr/>
          </p:nvSpPr>
          <p:spPr>
            <a:xfrm>
              <a:off x="1727275" y="1904650"/>
              <a:ext cx="378850" cy="361850"/>
            </a:xfrm>
            <a:custGeom>
              <a:avLst/>
              <a:gdLst/>
              <a:ahLst/>
              <a:cxnLst/>
              <a:rect l="l" t="t" r="r" b="b"/>
              <a:pathLst>
                <a:path w="15154" h="14474" extrusionOk="0">
                  <a:moveTo>
                    <a:pt x="14073" y="2869"/>
                  </a:moveTo>
                  <a:cubicBezTo>
                    <a:pt x="14567" y="2900"/>
                    <a:pt x="14783" y="3517"/>
                    <a:pt x="14413" y="3826"/>
                  </a:cubicBezTo>
                  <a:cubicBezTo>
                    <a:pt x="14337" y="3902"/>
                    <a:pt x="14219" y="3957"/>
                    <a:pt x="14110" y="3957"/>
                  </a:cubicBezTo>
                  <a:cubicBezTo>
                    <a:pt x="14087" y="3957"/>
                    <a:pt x="14064" y="3955"/>
                    <a:pt x="14042" y="3949"/>
                  </a:cubicBezTo>
                  <a:cubicBezTo>
                    <a:pt x="13888" y="3949"/>
                    <a:pt x="13734" y="3888"/>
                    <a:pt x="13641" y="3764"/>
                  </a:cubicBezTo>
                  <a:cubicBezTo>
                    <a:pt x="13456" y="3548"/>
                    <a:pt x="13456" y="3209"/>
                    <a:pt x="13703" y="2993"/>
                  </a:cubicBezTo>
                  <a:cubicBezTo>
                    <a:pt x="13796" y="2900"/>
                    <a:pt x="13950" y="2869"/>
                    <a:pt x="14073" y="2869"/>
                  </a:cubicBezTo>
                  <a:close/>
                  <a:moveTo>
                    <a:pt x="7195" y="430"/>
                  </a:moveTo>
                  <a:cubicBezTo>
                    <a:pt x="10505" y="430"/>
                    <a:pt x="11368" y="5037"/>
                    <a:pt x="8240" y="6202"/>
                  </a:cubicBezTo>
                  <a:lnTo>
                    <a:pt x="8240" y="4412"/>
                  </a:lnTo>
                  <a:cubicBezTo>
                    <a:pt x="8240" y="3733"/>
                    <a:pt x="7739" y="3394"/>
                    <a:pt x="7237" y="3394"/>
                  </a:cubicBezTo>
                  <a:cubicBezTo>
                    <a:pt x="6736" y="3394"/>
                    <a:pt x="6234" y="3733"/>
                    <a:pt x="6234" y="4412"/>
                  </a:cubicBezTo>
                  <a:lnTo>
                    <a:pt x="6234" y="6233"/>
                  </a:lnTo>
                  <a:cubicBezTo>
                    <a:pt x="3056" y="5153"/>
                    <a:pt x="3796" y="493"/>
                    <a:pt x="7129" y="431"/>
                  </a:cubicBezTo>
                  <a:cubicBezTo>
                    <a:pt x="7151" y="431"/>
                    <a:pt x="7173" y="430"/>
                    <a:pt x="7195" y="430"/>
                  </a:cubicBezTo>
                  <a:close/>
                  <a:moveTo>
                    <a:pt x="1958" y="7720"/>
                  </a:moveTo>
                  <a:cubicBezTo>
                    <a:pt x="2469" y="7720"/>
                    <a:pt x="2963" y="8128"/>
                    <a:pt x="2963" y="8733"/>
                  </a:cubicBezTo>
                  <a:cubicBezTo>
                    <a:pt x="2963" y="9288"/>
                    <a:pt x="2531" y="9720"/>
                    <a:pt x="1975" y="9720"/>
                  </a:cubicBezTo>
                  <a:cubicBezTo>
                    <a:pt x="1080" y="9720"/>
                    <a:pt x="618" y="8640"/>
                    <a:pt x="1266" y="8023"/>
                  </a:cubicBezTo>
                  <a:cubicBezTo>
                    <a:pt x="1465" y="7813"/>
                    <a:pt x="1714" y="7720"/>
                    <a:pt x="1958" y="7720"/>
                  </a:cubicBezTo>
                  <a:close/>
                  <a:moveTo>
                    <a:pt x="7196" y="1"/>
                  </a:moveTo>
                  <a:cubicBezTo>
                    <a:pt x="6755" y="1"/>
                    <a:pt x="6304" y="88"/>
                    <a:pt x="5864" y="277"/>
                  </a:cubicBezTo>
                  <a:cubicBezTo>
                    <a:pt x="3704" y="1172"/>
                    <a:pt x="3086" y="3980"/>
                    <a:pt x="4660" y="5708"/>
                  </a:cubicBezTo>
                  <a:lnTo>
                    <a:pt x="2809" y="7591"/>
                  </a:lnTo>
                  <a:cubicBezTo>
                    <a:pt x="2562" y="7406"/>
                    <a:pt x="2253" y="7282"/>
                    <a:pt x="1975" y="7282"/>
                  </a:cubicBezTo>
                  <a:cubicBezTo>
                    <a:pt x="463" y="7313"/>
                    <a:pt x="0" y="9319"/>
                    <a:pt x="1327" y="9998"/>
                  </a:cubicBezTo>
                  <a:cubicBezTo>
                    <a:pt x="1546" y="10110"/>
                    <a:pt x="1765" y="10160"/>
                    <a:pt x="1975" y="10160"/>
                  </a:cubicBezTo>
                  <a:cubicBezTo>
                    <a:pt x="3040" y="10160"/>
                    <a:pt x="3865" y="8874"/>
                    <a:pt x="3117" y="7869"/>
                  </a:cubicBezTo>
                  <a:lnTo>
                    <a:pt x="5000" y="6017"/>
                  </a:lnTo>
                  <a:cubicBezTo>
                    <a:pt x="5339" y="6326"/>
                    <a:pt x="5771" y="6542"/>
                    <a:pt x="6234" y="6696"/>
                  </a:cubicBezTo>
                  <a:lnTo>
                    <a:pt x="6234" y="10307"/>
                  </a:lnTo>
                  <a:cubicBezTo>
                    <a:pt x="6111" y="10276"/>
                    <a:pt x="5987" y="10245"/>
                    <a:pt x="5864" y="10245"/>
                  </a:cubicBezTo>
                  <a:cubicBezTo>
                    <a:pt x="5617" y="10245"/>
                    <a:pt x="5339" y="10369"/>
                    <a:pt x="5154" y="10554"/>
                  </a:cubicBezTo>
                  <a:cubicBezTo>
                    <a:pt x="4969" y="10739"/>
                    <a:pt x="4876" y="10955"/>
                    <a:pt x="4846" y="11233"/>
                  </a:cubicBezTo>
                  <a:cubicBezTo>
                    <a:pt x="4722" y="12745"/>
                    <a:pt x="6018" y="13825"/>
                    <a:pt x="6605" y="14226"/>
                  </a:cubicBezTo>
                  <a:cubicBezTo>
                    <a:pt x="6790" y="14381"/>
                    <a:pt x="7006" y="14442"/>
                    <a:pt x="7222" y="14473"/>
                  </a:cubicBezTo>
                  <a:lnTo>
                    <a:pt x="10030" y="14473"/>
                  </a:lnTo>
                  <a:cubicBezTo>
                    <a:pt x="10308" y="14473"/>
                    <a:pt x="10308" y="14041"/>
                    <a:pt x="10030" y="14041"/>
                  </a:cubicBezTo>
                  <a:lnTo>
                    <a:pt x="7253" y="14041"/>
                  </a:lnTo>
                  <a:cubicBezTo>
                    <a:pt x="7099" y="14041"/>
                    <a:pt x="6975" y="13979"/>
                    <a:pt x="6852" y="13887"/>
                  </a:cubicBezTo>
                  <a:cubicBezTo>
                    <a:pt x="6358" y="13516"/>
                    <a:pt x="5185" y="12560"/>
                    <a:pt x="5278" y="11264"/>
                  </a:cubicBezTo>
                  <a:cubicBezTo>
                    <a:pt x="5278" y="11109"/>
                    <a:pt x="5339" y="10955"/>
                    <a:pt x="5463" y="10862"/>
                  </a:cubicBezTo>
                  <a:cubicBezTo>
                    <a:pt x="5555" y="10739"/>
                    <a:pt x="5710" y="10677"/>
                    <a:pt x="5833" y="10677"/>
                  </a:cubicBezTo>
                  <a:cubicBezTo>
                    <a:pt x="5987" y="10677"/>
                    <a:pt x="6142" y="10739"/>
                    <a:pt x="6265" y="10862"/>
                  </a:cubicBezTo>
                  <a:cubicBezTo>
                    <a:pt x="6296" y="10893"/>
                    <a:pt x="6358" y="10924"/>
                    <a:pt x="6420" y="10924"/>
                  </a:cubicBezTo>
                  <a:cubicBezTo>
                    <a:pt x="6543" y="10924"/>
                    <a:pt x="6636" y="10831"/>
                    <a:pt x="6636" y="10708"/>
                  </a:cubicBezTo>
                  <a:lnTo>
                    <a:pt x="6636" y="4412"/>
                  </a:lnTo>
                  <a:cubicBezTo>
                    <a:pt x="6682" y="4073"/>
                    <a:pt x="6944" y="3903"/>
                    <a:pt x="7207" y="3903"/>
                  </a:cubicBezTo>
                  <a:cubicBezTo>
                    <a:pt x="7469" y="3903"/>
                    <a:pt x="7731" y="4073"/>
                    <a:pt x="7777" y="4412"/>
                  </a:cubicBezTo>
                  <a:lnTo>
                    <a:pt x="7777" y="9751"/>
                  </a:lnTo>
                  <a:cubicBezTo>
                    <a:pt x="7777" y="9890"/>
                    <a:pt x="7885" y="9960"/>
                    <a:pt x="7994" y="9960"/>
                  </a:cubicBezTo>
                  <a:cubicBezTo>
                    <a:pt x="8102" y="9960"/>
                    <a:pt x="8210" y="9890"/>
                    <a:pt x="8210" y="9751"/>
                  </a:cubicBezTo>
                  <a:lnTo>
                    <a:pt x="8210" y="8332"/>
                  </a:lnTo>
                  <a:cubicBezTo>
                    <a:pt x="8179" y="7961"/>
                    <a:pt x="8456" y="7653"/>
                    <a:pt x="8827" y="7653"/>
                  </a:cubicBezTo>
                  <a:cubicBezTo>
                    <a:pt x="9135" y="7653"/>
                    <a:pt x="9413" y="7900"/>
                    <a:pt x="9413" y="8239"/>
                  </a:cubicBezTo>
                  <a:lnTo>
                    <a:pt x="9413" y="9751"/>
                  </a:lnTo>
                  <a:cubicBezTo>
                    <a:pt x="9413" y="9890"/>
                    <a:pt x="9513" y="9960"/>
                    <a:pt x="9614" y="9960"/>
                  </a:cubicBezTo>
                  <a:cubicBezTo>
                    <a:pt x="9714" y="9960"/>
                    <a:pt x="9814" y="9890"/>
                    <a:pt x="9814" y="9751"/>
                  </a:cubicBezTo>
                  <a:lnTo>
                    <a:pt x="9814" y="8301"/>
                  </a:lnTo>
                  <a:cubicBezTo>
                    <a:pt x="9814" y="7961"/>
                    <a:pt x="10092" y="7653"/>
                    <a:pt x="10432" y="7653"/>
                  </a:cubicBezTo>
                  <a:cubicBezTo>
                    <a:pt x="10771" y="7653"/>
                    <a:pt x="11049" y="7961"/>
                    <a:pt x="11018" y="8301"/>
                  </a:cubicBezTo>
                  <a:lnTo>
                    <a:pt x="11018" y="9751"/>
                  </a:lnTo>
                  <a:cubicBezTo>
                    <a:pt x="11018" y="9875"/>
                    <a:pt x="11111" y="9967"/>
                    <a:pt x="11234" y="9967"/>
                  </a:cubicBezTo>
                  <a:cubicBezTo>
                    <a:pt x="11357" y="9967"/>
                    <a:pt x="11450" y="9875"/>
                    <a:pt x="11450" y="9751"/>
                  </a:cubicBezTo>
                  <a:lnTo>
                    <a:pt x="11450" y="8270"/>
                  </a:lnTo>
                  <a:cubicBezTo>
                    <a:pt x="11450" y="7930"/>
                    <a:pt x="11697" y="7653"/>
                    <a:pt x="12036" y="7653"/>
                  </a:cubicBezTo>
                  <a:cubicBezTo>
                    <a:pt x="12191" y="7653"/>
                    <a:pt x="12345" y="7684"/>
                    <a:pt x="12438" y="7807"/>
                  </a:cubicBezTo>
                  <a:cubicBezTo>
                    <a:pt x="12561" y="7930"/>
                    <a:pt x="12623" y="8085"/>
                    <a:pt x="12623" y="8239"/>
                  </a:cubicBezTo>
                  <a:lnTo>
                    <a:pt x="12623" y="12004"/>
                  </a:lnTo>
                  <a:cubicBezTo>
                    <a:pt x="12623" y="12652"/>
                    <a:pt x="12407" y="13300"/>
                    <a:pt x="12006" y="13794"/>
                  </a:cubicBezTo>
                  <a:cubicBezTo>
                    <a:pt x="11882" y="13949"/>
                    <a:pt x="11697" y="14041"/>
                    <a:pt x="11481" y="14072"/>
                  </a:cubicBezTo>
                  <a:cubicBezTo>
                    <a:pt x="11471" y="14071"/>
                    <a:pt x="11462" y="14070"/>
                    <a:pt x="11453" y="14070"/>
                  </a:cubicBezTo>
                  <a:cubicBezTo>
                    <a:pt x="11203" y="14070"/>
                    <a:pt x="11213" y="14473"/>
                    <a:pt x="11481" y="14473"/>
                  </a:cubicBezTo>
                  <a:cubicBezTo>
                    <a:pt x="11820" y="14473"/>
                    <a:pt x="12129" y="14319"/>
                    <a:pt x="12345" y="14072"/>
                  </a:cubicBezTo>
                  <a:cubicBezTo>
                    <a:pt x="12808" y="13486"/>
                    <a:pt x="13055" y="12745"/>
                    <a:pt x="13055" y="12004"/>
                  </a:cubicBezTo>
                  <a:lnTo>
                    <a:pt x="13055" y="8239"/>
                  </a:lnTo>
                  <a:cubicBezTo>
                    <a:pt x="13055" y="7961"/>
                    <a:pt x="12931" y="7684"/>
                    <a:pt x="12746" y="7498"/>
                  </a:cubicBezTo>
                  <a:cubicBezTo>
                    <a:pt x="12552" y="7332"/>
                    <a:pt x="12334" y="7216"/>
                    <a:pt x="12091" y="7216"/>
                  </a:cubicBezTo>
                  <a:cubicBezTo>
                    <a:pt x="12063" y="7216"/>
                    <a:pt x="12034" y="7217"/>
                    <a:pt x="12006" y="7221"/>
                  </a:cubicBezTo>
                  <a:cubicBezTo>
                    <a:pt x="11697" y="7221"/>
                    <a:pt x="11419" y="7375"/>
                    <a:pt x="11234" y="7622"/>
                  </a:cubicBezTo>
                  <a:cubicBezTo>
                    <a:pt x="11033" y="7344"/>
                    <a:pt x="10725" y="7205"/>
                    <a:pt x="10416" y="7205"/>
                  </a:cubicBezTo>
                  <a:cubicBezTo>
                    <a:pt x="10108" y="7205"/>
                    <a:pt x="9799" y="7344"/>
                    <a:pt x="9598" y="7622"/>
                  </a:cubicBezTo>
                  <a:cubicBezTo>
                    <a:pt x="9415" y="7346"/>
                    <a:pt x="9110" y="7202"/>
                    <a:pt x="8803" y="7202"/>
                  </a:cubicBezTo>
                  <a:cubicBezTo>
                    <a:pt x="8594" y="7202"/>
                    <a:pt x="8384" y="7269"/>
                    <a:pt x="8210" y="7406"/>
                  </a:cubicBezTo>
                  <a:lnTo>
                    <a:pt x="8210" y="6634"/>
                  </a:lnTo>
                  <a:cubicBezTo>
                    <a:pt x="8858" y="6418"/>
                    <a:pt x="9444" y="6017"/>
                    <a:pt x="9845" y="5462"/>
                  </a:cubicBezTo>
                  <a:cubicBezTo>
                    <a:pt x="10277" y="4906"/>
                    <a:pt x="10493" y="4258"/>
                    <a:pt x="10555" y="3610"/>
                  </a:cubicBezTo>
                  <a:lnTo>
                    <a:pt x="13055" y="3610"/>
                  </a:lnTo>
                  <a:cubicBezTo>
                    <a:pt x="13117" y="3764"/>
                    <a:pt x="13209" y="3918"/>
                    <a:pt x="13333" y="4042"/>
                  </a:cubicBezTo>
                  <a:cubicBezTo>
                    <a:pt x="13487" y="4258"/>
                    <a:pt x="13734" y="4351"/>
                    <a:pt x="14012" y="4381"/>
                  </a:cubicBezTo>
                  <a:cubicBezTo>
                    <a:pt x="14043" y="4385"/>
                    <a:pt x="14074" y="4387"/>
                    <a:pt x="14106" y="4387"/>
                  </a:cubicBezTo>
                  <a:cubicBezTo>
                    <a:pt x="14320" y="4387"/>
                    <a:pt x="14529" y="4296"/>
                    <a:pt x="14691" y="4134"/>
                  </a:cubicBezTo>
                  <a:cubicBezTo>
                    <a:pt x="15092" y="3795"/>
                    <a:pt x="15153" y="3178"/>
                    <a:pt x="14814" y="2777"/>
                  </a:cubicBezTo>
                  <a:cubicBezTo>
                    <a:pt x="14629" y="2591"/>
                    <a:pt x="14382" y="2468"/>
                    <a:pt x="14135" y="2437"/>
                  </a:cubicBezTo>
                  <a:cubicBezTo>
                    <a:pt x="14114" y="2436"/>
                    <a:pt x="14093" y="2435"/>
                    <a:pt x="14073" y="2435"/>
                  </a:cubicBezTo>
                  <a:cubicBezTo>
                    <a:pt x="13605" y="2435"/>
                    <a:pt x="13205" y="2765"/>
                    <a:pt x="13117" y="3209"/>
                  </a:cubicBezTo>
                  <a:lnTo>
                    <a:pt x="10586" y="3209"/>
                  </a:lnTo>
                  <a:cubicBezTo>
                    <a:pt x="10488" y="1340"/>
                    <a:pt x="8921" y="1"/>
                    <a:pt x="71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649" name="Google Shape;12649;p23"/>
          <p:cNvGrpSpPr/>
          <p:nvPr/>
        </p:nvGrpSpPr>
        <p:grpSpPr>
          <a:xfrm>
            <a:off x="2529788" y="3975486"/>
            <a:ext cx="307100" cy="362650"/>
            <a:chOff x="5533300" y="4140550"/>
            <a:chExt cx="307100" cy="362650"/>
          </a:xfrm>
        </p:grpSpPr>
        <p:sp>
          <p:nvSpPr>
            <p:cNvPr id="12650" name="Google Shape;12650;p23"/>
            <p:cNvSpPr/>
            <p:nvPr/>
          </p:nvSpPr>
          <p:spPr>
            <a:xfrm>
              <a:off x="5698425" y="4326500"/>
              <a:ext cx="109575" cy="93200"/>
            </a:xfrm>
            <a:custGeom>
              <a:avLst/>
              <a:gdLst/>
              <a:ahLst/>
              <a:cxnLst/>
              <a:rect l="l" t="t" r="r" b="b"/>
              <a:pathLst>
                <a:path w="4383" h="3728" extrusionOk="0">
                  <a:moveTo>
                    <a:pt x="2510" y="1424"/>
                  </a:moveTo>
                  <a:cubicBezTo>
                    <a:pt x="2582" y="1424"/>
                    <a:pt x="2656" y="1452"/>
                    <a:pt x="2716" y="1512"/>
                  </a:cubicBezTo>
                  <a:cubicBezTo>
                    <a:pt x="2932" y="1728"/>
                    <a:pt x="2778" y="2037"/>
                    <a:pt x="2500" y="2037"/>
                  </a:cubicBezTo>
                  <a:cubicBezTo>
                    <a:pt x="2346" y="2037"/>
                    <a:pt x="2222" y="1883"/>
                    <a:pt x="2222" y="1728"/>
                  </a:cubicBezTo>
                  <a:cubicBezTo>
                    <a:pt x="2222" y="1541"/>
                    <a:pt x="2362" y="1424"/>
                    <a:pt x="2510" y="1424"/>
                  </a:cubicBezTo>
                  <a:close/>
                  <a:moveTo>
                    <a:pt x="2500" y="463"/>
                  </a:moveTo>
                  <a:cubicBezTo>
                    <a:pt x="3735" y="463"/>
                    <a:pt x="4383" y="1883"/>
                    <a:pt x="3580" y="2778"/>
                  </a:cubicBezTo>
                  <a:lnTo>
                    <a:pt x="3580" y="2809"/>
                  </a:lnTo>
                  <a:cubicBezTo>
                    <a:pt x="3488" y="2531"/>
                    <a:pt x="3303" y="2315"/>
                    <a:pt x="3086" y="2191"/>
                  </a:cubicBezTo>
                  <a:cubicBezTo>
                    <a:pt x="3179" y="2068"/>
                    <a:pt x="3241" y="1883"/>
                    <a:pt x="3241" y="1728"/>
                  </a:cubicBezTo>
                  <a:cubicBezTo>
                    <a:pt x="3272" y="1204"/>
                    <a:pt x="2894" y="941"/>
                    <a:pt x="2516" y="941"/>
                  </a:cubicBezTo>
                  <a:cubicBezTo>
                    <a:pt x="2137" y="941"/>
                    <a:pt x="1759" y="1204"/>
                    <a:pt x="1790" y="1728"/>
                  </a:cubicBezTo>
                  <a:cubicBezTo>
                    <a:pt x="1790" y="1883"/>
                    <a:pt x="1852" y="2068"/>
                    <a:pt x="1945" y="2191"/>
                  </a:cubicBezTo>
                  <a:cubicBezTo>
                    <a:pt x="1729" y="2315"/>
                    <a:pt x="1543" y="2531"/>
                    <a:pt x="1451" y="2778"/>
                  </a:cubicBezTo>
                  <a:cubicBezTo>
                    <a:pt x="648" y="1883"/>
                    <a:pt x="1297" y="463"/>
                    <a:pt x="2500" y="463"/>
                  </a:cubicBezTo>
                  <a:close/>
                  <a:moveTo>
                    <a:pt x="2500" y="2438"/>
                  </a:moveTo>
                  <a:cubicBezTo>
                    <a:pt x="2832" y="2438"/>
                    <a:pt x="3164" y="2654"/>
                    <a:pt x="3210" y="3086"/>
                  </a:cubicBezTo>
                  <a:cubicBezTo>
                    <a:pt x="2994" y="3210"/>
                    <a:pt x="2778" y="3272"/>
                    <a:pt x="2531" y="3272"/>
                  </a:cubicBezTo>
                  <a:cubicBezTo>
                    <a:pt x="2253" y="3272"/>
                    <a:pt x="2006" y="3210"/>
                    <a:pt x="1790" y="3086"/>
                  </a:cubicBezTo>
                  <a:cubicBezTo>
                    <a:pt x="1837" y="2654"/>
                    <a:pt x="2168" y="2438"/>
                    <a:pt x="2500" y="2438"/>
                  </a:cubicBezTo>
                  <a:close/>
                  <a:moveTo>
                    <a:pt x="2531" y="0"/>
                  </a:moveTo>
                  <a:cubicBezTo>
                    <a:pt x="864" y="0"/>
                    <a:pt x="0" y="1975"/>
                    <a:pt x="1173" y="3179"/>
                  </a:cubicBezTo>
                  <a:cubicBezTo>
                    <a:pt x="1552" y="3557"/>
                    <a:pt x="2017" y="3727"/>
                    <a:pt x="2474" y="3727"/>
                  </a:cubicBezTo>
                  <a:cubicBezTo>
                    <a:pt x="3432" y="3727"/>
                    <a:pt x="4352" y="2981"/>
                    <a:pt x="4352" y="1852"/>
                  </a:cubicBezTo>
                  <a:cubicBezTo>
                    <a:pt x="4352" y="833"/>
                    <a:pt x="3549" y="0"/>
                    <a:pt x="25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51" name="Google Shape;12651;p23"/>
            <p:cNvSpPr/>
            <p:nvPr/>
          </p:nvSpPr>
          <p:spPr>
            <a:xfrm>
              <a:off x="5533300" y="4140550"/>
              <a:ext cx="307100" cy="362650"/>
            </a:xfrm>
            <a:custGeom>
              <a:avLst/>
              <a:gdLst/>
              <a:ahLst/>
              <a:cxnLst/>
              <a:rect l="l" t="t" r="r" b="b"/>
              <a:pathLst>
                <a:path w="12284" h="14506" extrusionOk="0">
                  <a:moveTo>
                    <a:pt x="10988" y="433"/>
                  </a:moveTo>
                  <a:cubicBezTo>
                    <a:pt x="11451" y="433"/>
                    <a:pt x="11852" y="834"/>
                    <a:pt x="11852" y="1328"/>
                  </a:cubicBezTo>
                  <a:lnTo>
                    <a:pt x="11852" y="1698"/>
                  </a:lnTo>
                  <a:lnTo>
                    <a:pt x="402" y="1698"/>
                  </a:lnTo>
                  <a:lnTo>
                    <a:pt x="402" y="1328"/>
                  </a:lnTo>
                  <a:cubicBezTo>
                    <a:pt x="402" y="834"/>
                    <a:pt x="803" y="433"/>
                    <a:pt x="1297" y="433"/>
                  </a:cubicBezTo>
                  <a:close/>
                  <a:moveTo>
                    <a:pt x="1297" y="1"/>
                  </a:moveTo>
                  <a:cubicBezTo>
                    <a:pt x="556" y="1"/>
                    <a:pt x="1" y="587"/>
                    <a:pt x="1" y="1328"/>
                  </a:cubicBezTo>
                  <a:lnTo>
                    <a:pt x="1" y="13179"/>
                  </a:lnTo>
                  <a:cubicBezTo>
                    <a:pt x="1" y="13919"/>
                    <a:pt x="556" y="14506"/>
                    <a:pt x="1297" y="14506"/>
                  </a:cubicBezTo>
                  <a:lnTo>
                    <a:pt x="10988" y="14506"/>
                  </a:lnTo>
                  <a:cubicBezTo>
                    <a:pt x="11698" y="14506"/>
                    <a:pt x="12284" y="13919"/>
                    <a:pt x="12284" y="13179"/>
                  </a:cubicBezTo>
                  <a:lnTo>
                    <a:pt x="12284" y="9845"/>
                  </a:lnTo>
                  <a:cubicBezTo>
                    <a:pt x="12284" y="9707"/>
                    <a:pt x="12176" y="9637"/>
                    <a:pt x="12068" y="9637"/>
                  </a:cubicBezTo>
                  <a:cubicBezTo>
                    <a:pt x="11960" y="9637"/>
                    <a:pt x="11852" y="9707"/>
                    <a:pt x="11852" y="9845"/>
                  </a:cubicBezTo>
                  <a:lnTo>
                    <a:pt x="11852" y="13179"/>
                  </a:lnTo>
                  <a:cubicBezTo>
                    <a:pt x="11852" y="13672"/>
                    <a:pt x="11451" y="14074"/>
                    <a:pt x="10988" y="14074"/>
                  </a:cubicBezTo>
                  <a:lnTo>
                    <a:pt x="1297" y="14074"/>
                  </a:lnTo>
                  <a:cubicBezTo>
                    <a:pt x="803" y="14074"/>
                    <a:pt x="402" y="13672"/>
                    <a:pt x="402" y="13179"/>
                  </a:cubicBezTo>
                  <a:lnTo>
                    <a:pt x="402" y="2161"/>
                  </a:lnTo>
                  <a:lnTo>
                    <a:pt x="11852" y="2161"/>
                  </a:lnTo>
                  <a:lnTo>
                    <a:pt x="11852" y="8734"/>
                  </a:lnTo>
                  <a:cubicBezTo>
                    <a:pt x="11852" y="8858"/>
                    <a:pt x="11944" y="8950"/>
                    <a:pt x="12068" y="8950"/>
                  </a:cubicBezTo>
                  <a:cubicBezTo>
                    <a:pt x="12191" y="8950"/>
                    <a:pt x="12284" y="8827"/>
                    <a:pt x="12284" y="8734"/>
                  </a:cubicBezTo>
                  <a:lnTo>
                    <a:pt x="12284" y="1328"/>
                  </a:lnTo>
                  <a:cubicBezTo>
                    <a:pt x="12284" y="587"/>
                    <a:pt x="11698" y="1"/>
                    <a:pt x="109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52" name="Google Shape;12652;p23"/>
            <p:cNvSpPr/>
            <p:nvPr/>
          </p:nvSpPr>
          <p:spPr>
            <a:xfrm>
              <a:off x="5558000" y="4163700"/>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53" name="Google Shape;12653;p23"/>
            <p:cNvSpPr/>
            <p:nvPr/>
          </p:nvSpPr>
          <p:spPr>
            <a:xfrm>
              <a:off x="5576525" y="4163700"/>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54" name="Google Shape;12654;p23"/>
            <p:cNvSpPr/>
            <p:nvPr/>
          </p:nvSpPr>
          <p:spPr>
            <a:xfrm>
              <a:off x="5595800" y="4163700"/>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55" name="Google Shape;12655;p23"/>
            <p:cNvSpPr/>
            <p:nvPr/>
          </p:nvSpPr>
          <p:spPr>
            <a:xfrm>
              <a:off x="5565725" y="4216350"/>
              <a:ext cx="108800" cy="93200"/>
            </a:xfrm>
            <a:custGeom>
              <a:avLst/>
              <a:gdLst/>
              <a:ahLst/>
              <a:cxnLst/>
              <a:rect l="l" t="t" r="r" b="b"/>
              <a:pathLst>
                <a:path w="4352" h="3728" extrusionOk="0">
                  <a:moveTo>
                    <a:pt x="1836" y="1397"/>
                  </a:moveTo>
                  <a:cubicBezTo>
                    <a:pt x="1998" y="1397"/>
                    <a:pt x="2160" y="1505"/>
                    <a:pt x="2130" y="1721"/>
                  </a:cubicBezTo>
                  <a:cubicBezTo>
                    <a:pt x="2160" y="1953"/>
                    <a:pt x="1998" y="2068"/>
                    <a:pt x="1836" y="2068"/>
                  </a:cubicBezTo>
                  <a:cubicBezTo>
                    <a:pt x="1674" y="2068"/>
                    <a:pt x="1512" y="1953"/>
                    <a:pt x="1543" y="1721"/>
                  </a:cubicBezTo>
                  <a:cubicBezTo>
                    <a:pt x="1512" y="1505"/>
                    <a:pt x="1674" y="1397"/>
                    <a:pt x="1836" y="1397"/>
                  </a:cubicBezTo>
                  <a:close/>
                  <a:moveTo>
                    <a:pt x="1852" y="425"/>
                  </a:moveTo>
                  <a:cubicBezTo>
                    <a:pt x="2623" y="425"/>
                    <a:pt x="3271" y="1073"/>
                    <a:pt x="3271" y="1876"/>
                  </a:cubicBezTo>
                  <a:cubicBezTo>
                    <a:pt x="3271" y="2215"/>
                    <a:pt x="3148" y="2555"/>
                    <a:pt x="2932" y="2832"/>
                  </a:cubicBezTo>
                  <a:cubicBezTo>
                    <a:pt x="2808" y="2555"/>
                    <a:pt x="2654" y="2338"/>
                    <a:pt x="2407" y="2215"/>
                  </a:cubicBezTo>
                  <a:cubicBezTo>
                    <a:pt x="2500" y="2092"/>
                    <a:pt x="2562" y="1906"/>
                    <a:pt x="2562" y="1752"/>
                  </a:cubicBezTo>
                  <a:cubicBezTo>
                    <a:pt x="2608" y="1227"/>
                    <a:pt x="2230" y="965"/>
                    <a:pt x="1848" y="965"/>
                  </a:cubicBezTo>
                  <a:cubicBezTo>
                    <a:pt x="1466" y="965"/>
                    <a:pt x="1080" y="1227"/>
                    <a:pt x="1111" y="1752"/>
                  </a:cubicBezTo>
                  <a:cubicBezTo>
                    <a:pt x="1111" y="1906"/>
                    <a:pt x="1173" y="2092"/>
                    <a:pt x="1296" y="2215"/>
                  </a:cubicBezTo>
                  <a:cubicBezTo>
                    <a:pt x="1049" y="2338"/>
                    <a:pt x="864" y="2555"/>
                    <a:pt x="772" y="2801"/>
                  </a:cubicBezTo>
                  <a:cubicBezTo>
                    <a:pt x="0" y="1876"/>
                    <a:pt x="648" y="456"/>
                    <a:pt x="1852" y="456"/>
                  </a:cubicBezTo>
                  <a:lnTo>
                    <a:pt x="1852" y="425"/>
                  </a:lnTo>
                  <a:close/>
                  <a:moveTo>
                    <a:pt x="1852" y="2462"/>
                  </a:moveTo>
                  <a:cubicBezTo>
                    <a:pt x="2191" y="2462"/>
                    <a:pt x="2500" y="2740"/>
                    <a:pt x="2562" y="3110"/>
                  </a:cubicBezTo>
                  <a:cubicBezTo>
                    <a:pt x="2330" y="3233"/>
                    <a:pt x="2083" y="3295"/>
                    <a:pt x="1840" y="3295"/>
                  </a:cubicBezTo>
                  <a:cubicBezTo>
                    <a:pt x="1597" y="3295"/>
                    <a:pt x="1358" y="3233"/>
                    <a:pt x="1142" y="3110"/>
                  </a:cubicBezTo>
                  <a:cubicBezTo>
                    <a:pt x="1173" y="2740"/>
                    <a:pt x="1481" y="2462"/>
                    <a:pt x="1852" y="2462"/>
                  </a:cubicBezTo>
                  <a:close/>
                  <a:moveTo>
                    <a:pt x="1878" y="0"/>
                  </a:moveTo>
                  <a:cubicBezTo>
                    <a:pt x="920" y="0"/>
                    <a:pt x="0" y="747"/>
                    <a:pt x="0" y="1876"/>
                  </a:cubicBezTo>
                  <a:cubicBezTo>
                    <a:pt x="0" y="2863"/>
                    <a:pt x="833" y="3696"/>
                    <a:pt x="1852" y="3727"/>
                  </a:cubicBezTo>
                  <a:cubicBezTo>
                    <a:pt x="3487" y="3727"/>
                    <a:pt x="4352" y="1721"/>
                    <a:pt x="3179" y="548"/>
                  </a:cubicBezTo>
                  <a:cubicBezTo>
                    <a:pt x="2800" y="170"/>
                    <a:pt x="2335" y="0"/>
                    <a:pt x="18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56" name="Google Shape;12656;p23"/>
            <p:cNvSpPr/>
            <p:nvPr/>
          </p:nvSpPr>
          <p:spPr>
            <a:xfrm>
              <a:off x="5561850" y="4436825"/>
              <a:ext cx="250000" cy="35525"/>
            </a:xfrm>
            <a:custGeom>
              <a:avLst/>
              <a:gdLst/>
              <a:ahLst/>
              <a:cxnLst/>
              <a:rect l="l" t="t" r="r" b="b"/>
              <a:pathLst>
                <a:path w="10000" h="1421" extrusionOk="0">
                  <a:moveTo>
                    <a:pt x="865" y="0"/>
                  </a:moveTo>
                  <a:cubicBezTo>
                    <a:pt x="1" y="62"/>
                    <a:pt x="1" y="1358"/>
                    <a:pt x="865" y="1420"/>
                  </a:cubicBezTo>
                  <a:lnTo>
                    <a:pt x="9105" y="1420"/>
                  </a:lnTo>
                  <a:cubicBezTo>
                    <a:pt x="10000" y="1358"/>
                    <a:pt x="10000" y="62"/>
                    <a:pt x="9105" y="0"/>
                  </a:cubicBezTo>
                  <a:lnTo>
                    <a:pt x="2593" y="0"/>
                  </a:lnTo>
                  <a:cubicBezTo>
                    <a:pt x="2315" y="0"/>
                    <a:pt x="2315" y="433"/>
                    <a:pt x="2593" y="433"/>
                  </a:cubicBezTo>
                  <a:lnTo>
                    <a:pt x="9105" y="433"/>
                  </a:lnTo>
                  <a:cubicBezTo>
                    <a:pt x="9444" y="463"/>
                    <a:pt x="9444" y="957"/>
                    <a:pt x="9105" y="988"/>
                  </a:cubicBezTo>
                  <a:lnTo>
                    <a:pt x="865" y="988"/>
                  </a:lnTo>
                  <a:cubicBezTo>
                    <a:pt x="525" y="957"/>
                    <a:pt x="525" y="463"/>
                    <a:pt x="865" y="433"/>
                  </a:cubicBezTo>
                  <a:lnTo>
                    <a:pt x="1451" y="433"/>
                  </a:lnTo>
                  <a:cubicBezTo>
                    <a:pt x="1729" y="433"/>
                    <a:pt x="1729" y="0"/>
                    <a:pt x="14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57" name="Google Shape;12657;p23"/>
            <p:cNvSpPr/>
            <p:nvPr/>
          </p:nvSpPr>
          <p:spPr>
            <a:xfrm>
              <a:off x="5662925" y="4220025"/>
              <a:ext cx="144300" cy="86425"/>
            </a:xfrm>
            <a:custGeom>
              <a:avLst/>
              <a:gdLst/>
              <a:ahLst/>
              <a:cxnLst/>
              <a:rect l="l" t="t" r="r" b="b"/>
              <a:pathLst>
                <a:path w="5772" h="3457" extrusionOk="0">
                  <a:moveTo>
                    <a:pt x="1852" y="0"/>
                  </a:moveTo>
                  <a:cubicBezTo>
                    <a:pt x="1359" y="0"/>
                    <a:pt x="957" y="401"/>
                    <a:pt x="957" y="895"/>
                  </a:cubicBezTo>
                  <a:lnTo>
                    <a:pt x="957" y="988"/>
                  </a:lnTo>
                  <a:lnTo>
                    <a:pt x="278" y="988"/>
                  </a:lnTo>
                  <a:cubicBezTo>
                    <a:pt x="93" y="988"/>
                    <a:pt x="1" y="1204"/>
                    <a:pt x="124" y="1327"/>
                  </a:cubicBezTo>
                  <a:lnTo>
                    <a:pt x="957" y="2315"/>
                  </a:lnTo>
                  <a:lnTo>
                    <a:pt x="957" y="2562"/>
                  </a:lnTo>
                  <a:cubicBezTo>
                    <a:pt x="957" y="3056"/>
                    <a:pt x="1359" y="3457"/>
                    <a:pt x="1852" y="3457"/>
                  </a:cubicBezTo>
                  <a:lnTo>
                    <a:pt x="4877" y="3457"/>
                  </a:lnTo>
                  <a:cubicBezTo>
                    <a:pt x="5371" y="3457"/>
                    <a:pt x="5772" y="3056"/>
                    <a:pt x="5772" y="2562"/>
                  </a:cubicBezTo>
                  <a:lnTo>
                    <a:pt x="5772" y="895"/>
                  </a:lnTo>
                  <a:cubicBezTo>
                    <a:pt x="5772" y="401"/>
                    <a:pt x="5371" y="0"/>
                    <a:pt x="4877" y="0"/>
                  </a:cubicBezTo>
                  <a:lnTo>
                    <a:pt x="4568" y="0"/>
                  </a:lnTo>
                  <a:cubicBezTo>
                    <a:pt x="4290" y="0"/>
                    <a:pt x="4290" y="401"/>
                    <a:pt x="4568" y="401"/>
                  </a:cubicBezTo>
                  <a:lnTo>
                    <a:pt x="4877" y="401"/>
                  </a:lnTo>
                  <a:cubicBezTo>
                    <a:pt x="5124" y="401"/>
                    <a:pt x="5340" y="618"/>
                    <a:pt x="5340" y="895"/>
                  </a:cubicBezTo>
                  <a:lnTo>
                    <a:pt x="5340" y="2562"/>
                  </a:lnTo>
                  <a:cubicBezTo>
                    <a:pt x="5340" y="2809"/>
                    <a:pt x="5124" y="3025"/>
                    <a:pt x="4877" y="3025"/>
                  </a:cubicBezTo>
                  <a:lnTo>
                    <a:pt x="1852" y="3025"/>
                  </a:lnTo>
                  <a:cubicBezTo>
                    <a:pt x="1605" y="3025"/>
                    <a:pt x="1359" y="2809"/>
                    <a:pt x="1359" y="2562"/>
                  </a:cubicBezTo>
                  <a:lnTo>
                    <a:pt x="1359" y="2222"/>
                  </a:lnTo>
                  <a:cubicBezTo>
                    <a:pt x="1359" y="2191"/>
                    <a:pt x="1359" y="2130"/>
                    <a:pt x="1328" y="2099"/>
                  </a:cubicBezTo>
                  <a:lnTo>
                    <a:pt x="741" y="1389"/>
                  </a:lnTo>
                  <a:lnTo>
                    <a:pt x="1173" y="1389"/>
                  </a:lnTo>
                  <a:cubicBezTo>
                    <a:pt x="1183" y="1392"/>
                    <a:pt x="1193" y="1394"/>
                    <a:pt x="1203" y="1394"/>
                  </a:cubicBezTo>
                  <a:cubicBezTo>
                    <a:pt x="1285" y="1394"/>
                    <a:pt x="1359" y="1287"/>
                    <a:pt x="1359" y="1204"/>
                  </a:cubicBezTo>
                  <a:lnTo>
                    <a:pt x="1359" y="895"/>
                  </a:lnTo>
                  <a:cubicBezTo>
                    <a:pt x="1389" y="618"/>
                    <a:pt x="1605" y="401"/>
                    <a:pt x="1852" y="401"/>
                  </a:cubicBezTo>
                  <a:lnTo>
                    <a:pt x="3365" y="401"/>
                  </a:lnTo>
                  <a:cubicBezTo>
                    <a:pt x="3673" y="401"/>
                    <a:pt x="3673" y="0"/>
                    <a:pt x="33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58" name="Google Shape;12658;p23"/>
            <p:cNvSpPr/>
            <p:nvPr/>
          </p:nvSpPr>
          <p:spPr>
            <a:xfrm>
              <a:off x="5565725" y="4329575"/>
              <a:ext cx="144300" cy="86450"/>
            </a:xfrm>
            <a:custGeom>
              <a:avLst/>
              <a:gdLst/>
              <a:ahLst/>
              <a:cxnLst/>
              <a:rect l="l" t="t" r="r" b="b"/>
              <a:pathLst>
                <a:path w="5772" h="3458" extrusionOk="0">
                  <a:moveTo>
                    <a:pt x="3920" y="433"/>
                  </a:moveTo>
                  <a:cubicBezTo>
                    <a:pt x="4197" y="433"/>
                    <a:pt x="4413" y="649"/>
                    <a:pt x="4413" y="896"/>
                  </a:cubicBezTo>
                  <a:lnTo>
                    <a:pt x="4413" y="1204"/>
                  </a:lnTo>
                  <a:cubicBezTo>
                    <a:pt x="4413" y="1328"/>
                    <a:pt x="4506" y="1420"/>
                    <a:pt x="4629" y="1420"/>
                  </a:cubicBezTo>
                  <a:lnTo>
                    <a:pt x="5031" y="1420"/>
                  </a:lnTo>
                  <a:lnTo>
                    <a:pt x="4475" y="2161"/>
                  </a:lnTo>
                  <a:cubicBezTo>
                    <a:pt x="4413" y="2192"/>
                    <a:pt x="4413" y="2223"/>
                    <a:pt x="4413" y="2284"/>
                  </a:cubicBezTo>
                  <a:lnTo>
                    <a:pt x="4413" y="2593"/>
                  </a:lnTo>
                  <a:cubicBezTo>
                    <a:pt x="4413" y="2840"/>
                    <a:pt x="4197" y="3056"/>
                    <a:pt x="3920" y="3056"/>
                  </a:cubicBezTo>
                  <a:lnTo>
                    <a:pt x="926" y="3056"/>
                  </a:lnTo>
                  <a:cubicBezTo>
                    <a:pt x="648" y="3056"/>
                    <a:pt x="432" y="2840"/>
                    <a:pt x="432" y="2593"/>
                  </a:cubicBezTo>
                  <a:lnTo>
                    <a:pt x="432" y="896"/>
                  </a:lnTo>
                  <a:cubicBezTo>
                    <a:pt x="432" y="649"/>
                    <a:pt x="648" y="433"/>
                    <a:pt x="926" y="433"/>
                  </a:cubicBezTo>
                  <a:close/>
                  <a:moveTo>
                    <a:pt x="926" y="1"/>
                  </a:moveTo>
                  <a:cubicBezTo>
                    <a:pt x="401" y="1"/>
                    <a:pt x="0" y="402"/>
                    <a:pt x="0" y="896"/>
                  </a:cubicBezTo>
                  <a:lnTo>
                    <a:pt x="0" y="2562"/>
                  </a:lnTo>
                  <a:cubicBezTo>
                    <a:pt x="0" y="3056"/>
                    <a:pt x="401" y="3457"/>
                    <a:pt x="926" y="3457"/>
                  </a:cubicBezTo>
                  <a:lnTo>
                    <a:pt x="3920" y="3457"/>
                  </a:lnTo>
                  <a:cubicBezTo>
                    <a:pt x="4413" y="3457"/>
                    <a:pt x="4815" y="3056"/>
                    <a:pt x="4845" y="2562"/>
                  </a:cubicBezTo>
                  <a:lnTo>
                    <a:pt x="4845" y="2346"/>
                  </a:lnTo>
                  <a:lnTo>
                    <a:pt x="5648" y="1359"/>
                  </a:lnTo>
                  <a:cubicBezTo>
                    <a:pt x="5771" y="1204"/>
                    <a:pt x="5679" y="1019"/>
                    <a:pt x="5493" y="1019"/>
                  </a:cubicBezTo>
                  <a:lnTo>
                    <a:pt x="4845" y="1019"/>
                  </a:lnTo>
                  <a:lnTo>
                    <a:pt x="4845" y="896"/>
                  </a:lnTo>
                  <a:cubicBezTo>
                    <a:pt x="4845" y="402"/>
                    <a:pt x="4444" y="1"/>
                    <a:pt x="39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659" name="Google Shape;12659;p23"/>
          <p:cNvGrpSpPr/>
          <p:nvPr/>
        </p:nvGrpSpPr>
        <p:grpSpPr>
          <a:xfrm>
            <a:off x="3986913" y="1766106"/>
            <a:ext cx="339500" cy="361250"/>
            <a:chOff x="2510400" y="4141325"/>
            <a:chExt cx="339500" cy="361250"/>
          </a:xfrm>
        </p:grpSpPr>
        <p:sp>
          <p:nvSpPr>
            <p:cNvPr id="12660" name="Google Shape;12660;p23"/>
            <p:cNvSpPr/>
            <p:nvPr/>
          </p:nvSpPr>
          <p:spPr>
            <a:xfrm>
              <a:off x="2510400" y="4141325"/>
              <a:ext cx="339500" cy="361250"/>
            </a:xfrm>
            <a:custGeom>
              <a:avLst/>
              <a:gdLst/>
              <a:ahLst/>
              <a:cxnLst/>
              <a:rect l="l" t="t" r="r" b="b"/>
              <a:pathLst>
                <a:path w="13580" h="14450" extrusionOk="0">
                  <a:moveTo>
                    <a:pt x="7098" y="0"/>
                  </a:moveTo>
                  <a:cubicBezTo>
                    <a:pt x="6203" y="0"/>
                    <a:pt x="5493" y="710"/>
                    <a:pt x="5493" y="1574"/>
                  </a:cubicBezTo>
                  <a:lnTo>
                    <a:pt x="5493" y="3858"/>
                  </a:lnTo>
                  <a:cubicBezTo>
                    <a:pt x="5428" y="3836"/>
                    <a:pt x="5347" y="3814"/>
                    <a:pt x="5273" y="3814"/>
                  </a:cubicBezTo>
                  <a:cubicBezTo>
                    <a:pt x="5242" y="3814"/>
                    <a:pt x="5212" y="3818"/>
                    <a:pt x="5185" y="3827"/>
                  </a:cubicBezTo>
                  <a:lnTo>
                    <a:pt x="1296" y="3827"/>
                  </a:lnTo>
                  <a:cubicBezTo>
                    <a:pt x="586" y="3827"/>
                    <a:pt x="0" y="4383"/>
                    <a:pt x="0" y="5123"/>
                  </a:cubicBezTo>
                  <a:lnTo>
                    <a:pt x="0" y="5556"/>
                  </a:lnTo>
                  <a:cubicBezTo>
                    <a:pt x="0" y="5694"/>
                    <a:pt x="108" y="5764"/>
                    <a:pt x="216" y="5764"/>
                  </a:cubicBezTo>
                  <a:cubicBezTo>
                    <a:pt x="324" y="5764"/>
                    <a:pt x="432" y="5694"/>
                    <a:pt x="432" y="5556"/>
                  </a:cubicBezTo>
                  <a:lnTo>
                    <a:pt x="432" y="5123"/>
                  </a:lnTo>
                  <a:cubicBezTo>
                    <a:pt x="432" y="4630"/>
                    <a:pt x="802" y="4228"/>
                    <a:pt x="1296" y="4228"/>
                  </a:cubicBezTo>
                  <a:lnTo>
                    <a:pt x="5185" y="4228"/>
                  </a:lnTo>
                  <a:cubicBezTo>
                    <a:pt x="5648" y="4228"/>
                    <a:pt x="6049" y="4630"/>
                    <a:pt x="6049" y="5123"/>
                  </a:cubicBezTo>
                  <a:lnTo>
                    <a:pt x="6049" y="7562"/>
                  </a:lnTo>
                  <a:cubicBezTo>
                    <a:pt x="6049" y="7592"/>
                    <a:pt x="6049" y="7623"/>
                    <a:pt x="6049" y="7623"/>
                  </a:cubicBezTo>
                  <a:lnTo>
                    <a:pt x="6049" y="8981"/>
                  </a:lnTo>
                  <a:lnTo>
                    <a:pt x="6049" y="9074"/>
                  </a:lnTo>
                  <a:lnTo>
                    <a:pt x="5617" y="9074"/>
                  </a:lnTo>
                  <a:cubicBezTo>
                    <a:pt x="5597" y="9072"/>
                    <a:pt x="5578" y="9072"/>
                    <a:pt x="5559" y="9072"/>
                  </a:cubicBezTo>
                  <a:cubicBezTo>
                    <a:pt x="5118" y="9072"/>
                    <a:pt x="4719" y="9403"/>
                    <a:pt x="4660" y="9876"/>
                  </a:cubicBezTo>
                  <a:cubicBezTo>
                    <a:pt x="4629" y="9876"/>
                    <a:pt x="4598" y="9876"/>
                    <a:pt x="4598" y="9907"/>
                  </a:cubicBezTo>
                  <a:lnTo>
                    <a:pt x="3642" y="10617"/>
                  </a:lnTo>
                  <a:lnTo>
                    <a:pt x="3642" y="10061"/>
                  </a:lnTo>
                  <a:cubicBezTo>
                    <a:pt x="3642" y="9938"/>
                    <a:pt x="3549" y="9845"/>
                    <a:pt x="3426" y="9845"/>
                  </a:cubicBezTo>
                  <a:lnTo>
                    <a:pt x="1296" y="9845"/>
                  </a:lnTo>
                  <a:cubicBezTo>
                    <a:pt x="802" y="9845"/>
                    <a:pt x="432" y="9444"/>
                    <a:pt x="432" y="8981"/>
                  </a:cubicBezTo>
                  <a:lnTo>
                    <a:pt x="432" y="6852"/>
                  </a:lnTo>
                  <a:cubicBezTo>
                    <a:pt x="432" y="6697"/>
                    <a:pt x="324" y="6620"/>
                    <a:pt x="216" y="6620"/>
                  </a:cubicBezTo>
                  <a:cubicBezTo>
                    <a:pt x="108" y="6620"/>
                    <a:pt x="0" y="6697"/>
                    <a:pt x="0" y="6852"/>
                  </a:cubicBezTo>
                  <a:lnTo>
                    <a:pt x="0" y="8981"/>
                  </a:lnTo>
                  <a:cubicBezTo>
                    <a:pt x="0" y="9691"/>
                    <a:pt x="586" y="10277"/>
                    <a:pt x="1296" y="10277"/>
                  </a:cubicBezTo>
                  <a:lnTo>
                    <a:pt x="3241" y="10277"/>
                  </a:lnTo>
                  <a:lnTo>
                    <a:pt x="3241" y="11049"/>
                  </a:lnTo>
                  <a:cubicBezTo>
                    <a:pt x="3241" y="11159"/>
                    <a:pt x="3335" y="11254"/>
                    <a:pt x="3445" y="11254"/>
                  </a:cubicBezTo>
                  <a:cubicBezTo>
                    <a:pt x="3489" y="11254"/>
                    <a:pt x="3536" y="11238"/>
                    <a:pt x="3580" y="11203"/>
                  </a:cubicBezTo>
                  <a:lnTo>
                    <a:pt x="4629" y="10401"/>
                  </a:lnTo>
                  <a:lnTo>
                    <a:pt x="4629" y="12777"/>
                  </a:lnTo>
                  <a:cubicBezTo>
                    <a:pt x="4629" y="13302"/>
                    <a:pt x="5092" y="13765"/>
                    <a:pt x="5617" y="13765"/>
                  </a:cubicBezTo>
                  <a:lnTo>
                    <a:pt x="6913" y="13765"/>
                  </a:lnTo>
                  <a:lnTo>
                    <a:pt x="6913" y="14259"/>
                  </a:lnTo>
                  <a:cubicBezTo>
                    <a:pt x="6936" y="14370"/>
                    <a:pt x="7039" y="14450"/>
                    <a:pt x="7141" y="14450"/>
                  </a:cubicBezTo>
                  <a:cubicBezTo>
                    <a:pt x="7180" y="14450"/>
                    <a:pt x="7219" y="14438"/>
                    <a:pt x="7253" y="14413"/>
                  </a:cubicBezTo>
                  <a:lnTo>
                    <a:pt x="8117" y="13765"/>
                  </a:lnTo>
                  <a:lnTo>
                    <a:pt x="8395" y="13765"/>
                  </a:lnTo>
                  <a:cubicBezTo>
                    <a:pt x="8919" y="13765"/>
                    <a:pt x="9351" y="13302"/>
                    <a:pt x="9351" y="12777"/>
                  </a:cubicBezTo>
                  <a:lnTo>
                    <a:pt x="9351" y="12376"/>
                  </a:lnTo>
                  <a:cubicBezTo>
                    <a:pt x="9351" y="12237"/>
                    <a:pt x="9251" y="12168"/>
                    <a:pt x="9151" y="12168"/>
                  </a:cubicBezTo>
                  <a:cubicBezTo>
                    <a:pt x="9050" y="12168"/>
                    <a:pt x="8950" y="12237"/>
                    <a:pt x="8950" y="12376"/>
                  </a:cubicBezTo>
                  <a:lnTo>
                    <a:pt x="8950" y="12777"/>
                  </a:lnTo>
                  <a:cubicBezTo>
                    <a:pt x="8950" y="13086"/>
                    <a:pt x="8672" y="13333"/>
                    <a:pt x="8395" y="13333"/>
                  </a:cubicBezTo>
                  <a:lnTo>
                    <a:pt x="8055" y="13333"/>
                  </a:lnTo>
                  <a:cubicBezTo>
                    <a:pt x="7993" y="13333"/>
                    <a:pt x="7962" y="13333"/>
                    <a:pt x="7932" y="13364"/>
                  </a:cubicBezTo>
                  <a:lnTo>
                    <a:pt x="7345" y="13826"/>
                  </a:lnTo>
                  <a:lnTo>
                    <a:pt x="7345" y="13549"/>
                  </a:lnTo>
                  <a:cubicBezTo>
                    <a:pt x="7345" y="13425"/>
                    <a:pt x="7253" y="13333"/>
                    <a:pt x="7129" y="13333"/>
                  </a:cubicBezTo>
                  <a:lnTo>
                    <a:pt x="5617" y="13333"/>
                  </a:lnTo>
                  <a:cubicBezTo>
                    <a:pt x="5308" y="13333"/>
                    <a:pt x="5061" y="13086"/>
                    <a:pt x="5061" y="12777"/>
                  </a:cubicBezTo>
                  <a:lnTo>
                    <a:pt x="5061" y="10030"/>
                  </a:lnTo>
                  <a:cubicBezTo>
                    <a:pt x="5061" y="9722"/>
                    <a:pt x="5308" y="9475"/>
                    <a:pt x="5617" y="9475"/>
                  </a:cubicBezTo>
                  <a:lnTo>
                    <a:pt x="8395" y="9475"/>
                  </a:lnTo>
                  <a:cubicBezTo>
                    <a:pt x="8672" y="9475"/>
                    <a:pt x="8950" y="9722"/>
                    <a:pt x="8950" y="10030"/>
                  </a:cubicBezTo>
                  <a:lnTo>
                    <a:pt x="8950" y="11049"/>
                  </a:lnTo>
                  <a:cubicBezTo>
                    <a:pt x="8950" y="11203"/>
                    <a:pt x="9050" y="11280"/>
                    <a:pt x="9151" y="11280"/>
                  </a:cubicBezTo>
                  <a:cubicBezTo>
                    <a:pt x="9251" y="11280"/>
                    <a:pt x="9351" y="11203"/>
                    <a:pt x="9351" y="11049"/>
                  </a:cubicBezTo>
                  <a:lnTo>
                    <a:pt x="9351" y="10030"/>
                  </a:lnTo>
                  <a:cubicBezTo>
                    <a:pt x="9351" y="9475"/>
                    <a:pt x="8919" y="9043"/>
                    <a:pt x="8364" y="9043"/>
                  </a:cubicBezTo>
                  <a:lnTo>
                    <a:pt x="6481" y="9043"/>
                  </a:lnTo>
                  <a:lnTo>
                    <a:pt x="6481" y="7932"/>
                  </a:lnTo>
                  <a:cubicBezTo>
                    <a:pt x="6666" y="8024"/>
                    <a:pt x="6882" y="8055"/>
                    <a:pt x="7067" y="8055"/>
                  </a:cubicBezTo>
                  <a:lnTo>
                    <a:pt x="9444" y="8055"/>
                  </a:lnTo>
                  <a:lnTo>
                    <a:pt x="9444" y="9105"/>
                  </a:lnTo>
                  <a:cubicBezTo>
                    <a:pt x="9444" y="9215"/>
                    <a:pt x="9554" y="9309"/>
                    <a:pt x="9662" y="9309"/>
                  </a:cubicBezTo>
                  <a:cubicBezTo>
                    <a:pt x="9705" y="9309"/>
                    <a:pt x="9748" y="9294"/>
                    <a:pt x="9783" y="9259"/>
                  </a:cubicBezTo>
                  <a:lnTo>
                    <a:pt x="11357" y="8055"/>
                  </a:lnTo>
                  <a:lnTo>
                    <a:pt x="12005" y="8055"/>
                  </a:lnTo>
                  <a:cubicBezTo>
                    <a:pt x="12869" y="8055"/>
                    <a:pt x="13579" y="7345"/>
                    <a:pt x="13579" y="6481"/>
                  </a:cubicBezTo>
                  <a:lnTo>
                    <a:pt x="13579" y="1574"/>
                  </a:lnTo>
                  <a:cubicBezTo>
                    <a:pt x="13579" y="710"/>
                    <a:pt x="12869" y="0"/>
                    <a:pt x="12005" y="0"/>
                  </a:cubicBezTo>
                  <a:lnTo>
                    <a:pt x="11388" y="0"/>
                  </a:lnTo>
                  <a:cubicBezTo>
                    <a:pt x="11079" y="0"/>
                    <a:pt x="11079" y="432"/>
                    <a:pt x="11388" y="432"/>
                  </a:cubicBezTo>
                  <a:lnTo>
                    <a:pt x="12005" y="432"/>
                  </a:lnTo>
                  <a:cubicBezTo>
                    <a:pt x="12623" y="432"/>
                    <a:pt x="13147" y="926"/>
                    <a:pt x="13147" y="1574"/>
                  </a:cubicBezTo>
                  <a:lnTo>
                    <a:pt x="13147" y="6481"/>
                  </a:lnTo>
                  <a:cubicBezTo>
                    <a:pt x="13147" y="7129"/>
                    <a:pt x="12623" y="7654"/>
                    <a:pt x="12005" y="7654"/>
                  </a:cubicBezTo>
                  <a:lnTo>
                    <a:pt x="11296" y="7654"/>
                  </a:lnTo>
                  <a:cubicBezTo>
                    <a:pt x="11234" y="7654"/>
                    <a:pt x="11203" y="7654"/>
                    <a:pt x="11172" y="7685"/>
                  </a:cubicBezTo>
                  <a:lnTo>
                    <a:pt x="9876" y="8673"/>
                  </a:lnTo>
                  <a:lnTo>
                    <a:pt x="9876" y="7870"/>
                  </a:lnTo>
                  <a:cubicBezTo>
                    <a:pt x="9876" y="7747"/>
                    <a:pt x="9783" y="7654"/>
                    <a:pt x="9660" y="7654"/>
                  </a:cubicBezTo>
                  <a:lnTo>
                    <a:pt x="7098" y="7654"/>
                  </a:lnTo>
                  <a:cubicBezTo>
                    <a:pt x="6882" y="7654"/>
                    <a:pt x="6666" y="7592"/>
                    <a:pt x="6481" y="7500"/>
                  </a:cubicBezTo>
                  <a:lnTo>
                    <a:pt x="6481" y="5123"/>
                  </a:lnTo>
                  <a:cubicBezTo>
                    <a:pt x="6481" y="4691"/>
                    <a:pt x="6265" y="4259"/>
                    <a:pt x="5926" y="4043"/>
                  </a:cubicBezTo>
                  <a:lnTo>
                    <a:pt x="5926" y="1574"/>
                  </a:lnTo>
                  <a:cubicBezTo>
                    <a:pt x="5926" y="926"/>
                    <a:pt x="6419" y="432"/>
                    <a:pt x="7067" y="432"/>
                  </a:cubicBezTo>
                  <a:lnTo>
                    <a:pt x="10030" y="432"/>
                  </a:lnTo>
                  <a:cubicBezTo>
                    <a:pt x="10339" y="432"/>
                    <a:pt x="10339" y="0"/>
                    <a:pt x="100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nvGrpSpPr>
            <p:cNvPr id="12661" name="Google Shape;12661;p23"/>
            <p:cNvGrpSpPr/>
            <p:nvPr/>
          </p:nvGrpSpPr>
          <p:grpSpPr>
            <a:xfrm>
              <a:off x="2548975" y="4180400"/>
              <a:ext cx="260800" cy="179300"/>
              <a:chOff x="2548975" y="4180400"/>
              <a:chExt cx="260800" cy="179300"/>
            </a:xfrm>
          </p:grpSpPr>
          <p:sp>
            <p:nvSpPr>
              <p:cNvPr id="12662" name="Google Shape;12662;p23"/>
              <p:cNvSpPr/>
              <p:nvPr/>
            </p:nvSpPr>
            <p:spPr>
              <a:xfrm>
                <a:off x="2687075" y="4180400"/>
                <a:ext cx="122700" cy="122200"/>
              </a:xfrm>
              <a:custGeom>
                <a:avLst/>
                <a:gdLst/>
                <a:ahLst/>
                <a:cxnLst/>
                <a:rect l="l" t="t" r="r" b="b"/>
                <a:pathLst>
                  <a:path w="4908" h="4888" extrusionOk="0">
                    <a:moveTo>
                      <a:pt x="1173" y="2233"/>
                    </a:moveTo>
                    <a:lnTo>
                      <a:pt x="1173" y="4394"/>
                    </a:lnTo>
                    <a:lnTo>
                      <a:pt x="463" y="4394"/>
                    </a:lnTo>
                    <a:lnTo>
                      <a:pt x="463" y="2233"/>
                    </a:lnTo>
                    <a:close/>
                    <a:moveTo>
                      <a:pt x="2901" y="413"/>
                    </a:moveTo>
                    <a:cubicBezTo>
                      <a:pt x="3087" y="752"/>
                      <a:pt x="3087" y="1153"/>
                      <a:pt x="2963" y="1493"/>
                    </a:cubicBezTo>
                    <a:lnTo>
                      <a:pt x="2778" y="1894"/>
                    </a:lnTo>
                    <a:cubicBezTo>
                      <a:pt x="2747" y="1956"/>
                      <a:pt x="2747" y="2017"/>
                      <a:pt x="2778" y="2079"/>
                    </a:cubicBezTo>
                    <a:cubicBezTo>
                      <a:pt x="2809" y="2141"/>
                      <a:pt x="2901" y="2172"/>
                      <a:pt x="2963" y="2172"/>
                    </a:cubicBezTo>
                    <a:lnTo>
                      <a:pt x="4383" y="2203"/>
                    </a:lnTo>
                    <a:cubicBezTo>
                      <a:pt x="4445" y="2203"/>
                      <a:pt x="4475" y="2233"/>
                      <a:pt x="4506" y="2326"/>
                    </a:cubicBezTo>
                    <a:lnTo>
                      <a:pt x="4506" y="2604"/>
                    </a:lnTo>
                    <a:lnTo>
                      <a:pt x="4506" y="4332"/>
                    </a:lnTo>
                    <a:cubicBezTo>
                      <a:pt x="4475" y="4363"/>
                      <a:pt x="4475" y="4394"/>
                      <a:pt x="4445" y="4425"/>
                    </a:cubicBezTo>
                    <a:cubicBezTo>
                      <a:pt x="4445" y="4455"/>
                      <a:pt x="4414" y="4455"/>
                      <a:pt x="4383" y="4486"/>
                    </a:cubicBezTo>
                    <a:lnTo>
                      <a:pt x="2346" y="4486"/>
                    </a:lnTo>
                    <a:cubicBezTo>
                      <a:pt x="2099" y="4455"/>
                      <a:pt x="1852" y="4394"/>
                      <a:pt x="1667" y="4239"/>
                    </a:cubicBezTo>
                    <a:lnTo>
                      <a:pt x="1574" y="4178"/>
                    </a:lnTo>
                    <a:lnTo>
                      <a:pt x="1574" y="2511"/>
                    </a:lnTo>
                    <a:lnTo>
                      <a:pt x="2439" y="1524"/>
                    </a:lnTo>
                    <a:cubicBezTo>
                      <a:pt x="2716" y="1215"/>
                      <a:pt x="2871" y="814"/>
                      <a:pt x="2871" y="413"/>
                    </a:cubicBezTo>
                    <a:close/>
                    <a:moveTo>
                      <a:pt x="2899" y="1"/>
                    </a:moveTo>
                    <a:cubicBezTo>
                      <a:pt x="2662" y="1"/>
                      <a:pt x="2469" y="198"/>
                      <a:pt x="2469" y="443"/>
                    </a:cubicBezTo>
                    <a:cubicBezTo>
                      <a:pt x="2469" y="752"/>
                      <a:pt x="2346" y="1030"/>
                      <a:pt x="2130" y="1246"/>
                    </a:cubicBezTo>
                    <a:lnTo>
                      <a:pt x="1574" y="1894"/>
                    </a:lnTo>
                    <a:cubicBezTo>
                      <a:pt x="1513" y="1832"/>
                      <a:pt x="1451" y="1801"/>
                      <a:pt x="1389" y="1801"/>
                    </a:cubicBezTo>
                    <a:lnTo>
                      <a:pt x="216" y="1801"/>
                    </a:lnTo>
                    <a:cubicBezTo>
                      <a:pt x="93" y="1801"/>
                      <a:pt x="0" y="1894"/>
                      <a:pt x="0" y="2017"/>
                    </a:cubicBezTo>
                    <a:lnTo>
                      <a:pt x="0" y="4579"/>
                    </a:lnTo>
                    <a:cubicBezTo>
                      <a:pt x="0" y="4702"/>
                      <a:pt x="93" y="4795"/>
                      <a:pt x="216" y="4795"/>
                    </a:cubicBezTo>
                    <a:lnTo>
                      <a:pt x="1389" y="4795"/>
                    </a:lnTo>
                    <a:cubicBezTo>
                      <a:pt x="1451" y="4795"/>
                      <a:pt x="1544" y="4764"/>
                      <a:pt x="1574" y="4671"/>
                    </a:cubicBezTo>
                    <a:cubicBezTo>
                      <a:pt x="1821" y="4826"/>
                      <a:pt x="2068" y="4887"/>
                      <a:pt x="2346" y="4887"/>
                    </a:cubicBezTo>
                    <a:lnTo>
                      <a:pt x="4352" y="4887"/>
                    </a:lnTo>
                    <a:cubicBezTo>
                      <a:pt x="4661" y="4887"/>
                      <a:pt x="4907" y="4641"/>
                      <a:pt x="4907" y="4332"/>
                    </a:cubicBezTo>
                    <a:lnTo>
                      <a:pt x="4907" y="2326"/>
                    </a:lnTo>
                    <a:cubicBezTo>
                      <a:pt x="4907" y="2017"/>
                      <a:pt x="4661" y="1770"/>
                      <a:pt x="4352" y="1770"/>
                    </a:cubicBezTo>
                    <a:lnTo>
                      <a:pt x="3303" y="1770"/>
                    </a:lnTo>
                    <a:lnTo>
                      <a:pt x="3364" y="1678"/>
                    </a:lnTo>
                    <a:cubicBezTo>
                      <a:pt x="3550" y="1184"/>
                      <a:pt x="3519" y="659"/>
                      <a:pt x="3272" y="197"/>
                    </a:cubicBezTo>
                    <a:cubicBezTo>
                      <a:pt x="3210" y="104"/>
                      <a:pt x="3117" y="42"/>
                      <a:pt x="2994" y="11"/>
                    </a:cubicBezTo>
                    <a:cubicBezTo>
                      <a:pt x="2962" y="4"/>
                      <a:pt x="2930" y="1"/>
                      <a:pt x="28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63" name="Google Shape;12663;p23"/>
              <p:cNvSpPr/>
              <p:nvPr/>
            </p:nvSpPr>
            <p:spPr>
              <a:xfrm>
                <a:off x="2548975" y="4277875"/>
                <a:ext cx="85650" cy="81825"/>
              </a:xfrm>
              <a:custGeom>
                <a:avLst/>
                <a:gdLst/>
                <a:ahLst/>
                <a:cxnLst/>
                <a:rect l="l" t="t" r="r" b="b"/>
                <a:pathLst>
                  <a:path w="3426" h="3273" extrusionOk="0">
                    <a:moveTo>
                      <a:pt x="2006" y="1390"/>
                    </a:moveTo>
                    <a:lnTo>
                      <a:pt x="1914" y="1914"/>
                    </a:lnTo>
                    <a:lnTo>
                      <a:pt x="1389" y="1914"/>
                    </a:lnTo>
                    <a:lnTo>
                      <a:pt x="1482" y="1390"/>
                    </a:lnTo>
                    <a:close/>
                    <a:moveTo>
                      <a:pt x="1512" y="1"/>
                    </a:moveTo>
                    <a:cubicBezTo>
                      <a:pt x="1420" y="1"/>
                      <a:pt x="1296" y="63"/>
                      <a:pt x="1266" y="186"/>
                    </a:cubicBezTo>
                    <a:lnTo>
                      <a:pt x="1142" y="958"/>
                    </a:lnTo>
                    <a:lnTo>
                      <a:pt x="309" y="958"/>
                    </a:lnTo>
                    <a:cubicBezTo>
                      <a:pt x="0" y="958"/>
                      <a:pt x="0" y="1359"/>
                      <a:pt x="309" y="1359"/>
                    </a:cubicBezTo>
                    <a:lnTo>
                      <a:pt x="1080" y="1359"/>
                    </a:lnTo>
                    <a:lnTo>
                      <a:pt x="988" y="1883"/>
                    </a:lnTo>
                    <a:lnTo>
                      <a:pt x="278" y="1914"/>
                    </a:lnTo>
                    <a:cubicBezTo>
                      <a:pt x="0" y="1914"/>
                      <a:pt x="0" y="2316"/>
                      <a:pt x="278" y="2316"/>
                    </a:cubicBezTo>
                    <a:lnTo>
                      <a:pt x="926" y="2316"/>
                    </a:lnTo>
                    <a:lnTo>
                      <a:pt x="803" y="3025"/>
                    </a:lnTo>
                    <a:cubicBezTo>
                      <a:pt x="772" y="3149"/>
                      <a:pt x="864" y="3241"/>
                      <a:pt x="957" y="3272"/>
                    </a:cubicBezTo>
                    <a:lnTo>
                      <a:pt x="1019" y="3272"/>
                    </a:lnTo>
                    <a:cubicBezTo>
                      <a:pt x="1111" y="3272"/>
                      <a:pt x="1204" y="3211"/>
                      <a:pt x="1204" y="3087"/>
                    </a:cubicBezTo>
                    <a:lnTo>
                      <a:pt x="1327" y="2316"/>
                    </a:lnTo>
                    <a:lnTo>
                      <a:pt x="1852" y="2316"/>
                    </a:lnTo>
                    <a:lnTo>
                      <a:pt x="1728" y="3025"/>
                    </a:lnTo>
                    <a:cubicBezTo>
                      <a:pt x="1728" y="3149"/>
                      <a:pt x="1790" y="3241"/>
                      <a:pt x="1914" y="3272"/>
                    </a:cubicBezTo>
                    <a:lnTo>
                      <a:pt x="1944" y="3272"/>
                    </a:lnTo>
                    <a:cubicBezTo>
                      <a:pt x="2037" y="3272"/>
                      <a:pt x="2130" y="3211"/>
                      <a:pt x="2161" y="3087"/>
                    </a:cubicBezTo>
                    <a:lnTo>
                      <a:pt x="2284" y="2316"/>
                    </a:lnTo>
                    <a:lnTo>
                      <a:pt x="3148" y="2316"/>
                    </a:lnTo>
                    <a:cubicBezTo>
                      <a:pt x="3416" y="2316"/>
                      <a:pt x="3426" y="1913"/>
                      <a:pt x="3176" y="1913"/>
                    </a:cubicBezTo>
                    <a:cubicBezTo>
                      <a:pt x="3167" y="1913"/>
                      <a:pt x="3158" y="1913"/>
                      <a:pt x="3148" y="1914"/>
                    </a:cubicBezTo>
                    <a:lnTo>
                      <a:pt x="2377" y="1914"/>
                    </a:lnTo>
                    <a:lnTo>
                      <a:pt x="2438" y="1390"/>
                    </a:lnTo>
                    <a:lnTo>
                      <a:pt x="3148" y="1390"/>
                    </a:lnTo>
                    <a:cubicBezTo>
                      <a:pt x="3426" y="1390"/>
                      <a:pt x="3426" y="958"/>
                      <a:pt x="3148" y="958"/>
                    </a:cubicBezTo>
                    <a:lnTo>
                      <a:pt x="2531" y="958"/>
                    </a:lnTo>
                    <a:lnTo>
                      <a:pt x="2654" y="248"/>
                    </a:lnTo>
                    <a:cubicBezTo>
                      <a:pt x="2654" y="124"/>
                      <a:pt x="2593" y="32"/>
                      <a:pt x="2469" y="1"/>
                    </a:cubicBezTo>
                    <a:cubicBezTo>
                      <a:pt x="2346" y="1"/>
                      <a:pt x="2253" y="63"/>
                      <a:pt x="2222" y="186"/>
                    </a:cubicBezTo>
                    <a:lnTo>
                      <a:pt x="2099" y="958"/>
                    </a:lnTo>
                    <a:lnTo>
                      <a:pt x="1574" y="958"/>
                    </a:lnTo>
                    <a:lnTo>
                      <a:pt x="1698" y="248"/>
                    </a:lnTo>
                    <a:cubicBezTo>
                      <a:pt x="1728" y="124"/>
                      <a:pt x="1636" y="32"/>
                      <a:pt x="1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2664" name="Google Shape;12664;p23"/>
            <p:cNvSpPr/>
            <p:nvPr/>
          </p:nvSpPr>
          <p:spPr>
            <a:xfrm>
              <a:off x="2654675" y="4401500"/>
              <a:ext cx="61750" cy="53100"/>
            </a:xfrm>
            <a:custGeom>
              <a:avLst/>
              <a:gdLst/>
              <a:ahLst/>
              <a:cxnLst/>
              <a:rect l="l" t="t" r="r" b="b"/>
              <a:pathLst>
                <a:path w="2470" h="2124" extrusionOk="0">
                  <a:moveTo>
                    <a:pt x="772" y="426"/>
                  </a:moveTo>
                  <a:cubicBezTo>
                    <a:pt x="864" y="426"/>
                    <a:pt x="988" y="518"/>
                    <a:pt x="1019" y="611"/>
                  </a:cubicBezTo>
                  <a:cubicBezTo>
                    <a:pt x="1080" y="673"/>
                    <a:pt x="1142" y="734"/>
                    <a:pt x="1235" y="734"/>
                  </a:cubicBezTo>
                  <a:cubicBezTo>
                    <a:pt x="1296" y="734"/>
                    <a:pt x="1389" y="673"/>
                    <a:pt x="1420" y="611"/>
                  </a:cubicBezTo>
                  <a:cubicBezTo>
                    <a:pt x="1471" y="509"/>
                    <a:pt x="1565" y="449"/>
                    <a:pt x="1665" y="449"/>
                  </a:cubicBezTo>
                  <a:cubicBezTo>
                    <a:pt x="1686" y="449"/>
                    <a:pt x="1707" y="451"/>
                    <a:pt x="1729" y="457"/>
                  </a:cubicBezTo>
                  <a:cubicBezTo>
                    <a:pt x="1914" y="488"/>
                    <a:pt x="2037" y="673"/>
                    <a:pt x="2006" y="858"/>
                  </a:cubicBezTo>
                  <a:lnTo>
                    <a:pt x="2006" y="827"/>
                  </a:lnTo>
                  <a:cubicBezTo>
                    <a:pt x="2006" y="1136"/>
                    <a:pt x="1821" y="1383"/>
                    <a:pt x="1235" y="1691"/>
                  </a:cubicBezTo>
                  <a:cubicBezTo>
                    <a:pt x="648" y="1383"/>
                    <a:pt x="432" y="1136"/>
                    <a:pt x="432" y="827"/>
                  </a:cubicBezTo>
                  <a:cubicBezTo>
                    <a:pt x="401" y="642"/>
                    <a:pt x="525" y="488"/>
                    <a:pt x="679" y="426"/>
                  </a:cubicBezTo>
                  <a:close/>
                  <a:moveTo>
                    <a:pt x="1648" y="0"/>
                  </a:moveTo>
                  <a:cubicBezTo>
                    <a:pt x="1492" y="0"/>
                    <a:pt x="1339" y="58"/>
                    <a:pt x="1204" y="148"/>
                  </a:cubicBezTo>
                  <a:lnTo>
                    <a:pt x="1235" y="179"/>
                  </a:lnTo>
                  <a:cubicBezTo>
                    <a:pt x="1097" y="65"/>
                    <a:pt x="926" y="1"/>
                    <a:pt x="759" y="1"/>
                  </a:cubicBezTo>
                  <a:cubicBezTo>
                    <a:pt x="700" y="1"/>
                    <a:pt x="642" y="9"/>
                    <a:pt x="587" y="25"/>
                  </a:cubicBezTo>
                  <a:cubicBezTo>
                    <a:pt x="247" y="117"/>
                    <a:pt x="0" y="457"/>
                    <a:pt x="0" y="827"/>
                  </a:cubicBezTo>
                  <a:cubicBezTo>
                    <a:pt x="0" y="1105"/>
                    <a:pt x="124" y="1352"/>
                    <a:pt x="309" y="1568"/>
                  </a:cubicBezTo>
                  <a:cubicBezTo>
                    <a:pt x="556" y="1784"/>
                    <a:pt x="834" y="1969"/>
                    <a:pt x="1111" y="2123"/>
                  </a:cubicBezTo>
                  <a:lnTo>
                    <a:pt x="1327" y="2123"/>
                  </a:lnTo>
                  <a:cubicBezTo>
                    <a:pt x="2006" y="1753"/>
                    <a:pt x="2438" y="1413"/>
                    <a:pt x="2438" y="827"/>
                  </a:cubicBezTo>
                  <a:cubicBezTo>
                    <a:pt x="2469" y="426"/>
                    <a:pt x="2191" y="86"/>
                    <a:pt x="1821" y="25"/>
                  </a:cubicBezTo>
                  <a:cubicBezTo>
                    <a:pt x="1763" y="8"/>
                    <a:pt x="1705" y="0"/>
                    <a:pt x="16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665" name="Google Shape;12665;p23"/>
          <p:cNvGrpSpPr/>
          <p:nvPr/>
        </p:nvGrpSpPr>
        <p:grpSpPr>
          <a:xfrm>
            <a:off x="1769581" y="3975874"/>
            <a:ext cx="361875" cy="361875"/>
            <a:chOff x="4004875" y="1904625"/>
            <a:chExt cx="361875" cy="361875"/>
          </a:xfrm>
        </p:grpSpPr>
        <p:sp>
          <p:nvSpPr>
            <p:cNvPr id="12666" name="Google Shape;12666;p23"/>
            <p:cNvSpPr/>
            <p:nvPr/>
          </p:nvSpPr>
          <p:spPr>
            <a:xfrm>
              <a:off x="4114425" y="1994900"/>
              <a:ext cx="35050" cy="51675"/>
            </a:xfrm>
            <a:custGeom>
              <a:avLst/>
              <a:gdLst/>
              <a:ahLst/>
              <a:cxnLst/>
              <a:rect l="l" t="t" r="r" b="b"/>
              <a:pathLst>
                <a:path w="1402" h="2067" extrusionOk="0">
                  <a:moveTo>
                    <a:pt x="1062" y="1"/>
                  </a:moveTo>
                  <a:cubicBezTo>
                    <a:pt x="1017" y="1"/>
                    <a:pt x="969" y="19"/>
                    <a:pt x="927" y="62"/>
                  </a:cubicBezTo>
                  <a:lnTo>
                    <a:pt x="93" y="864"/>
                  </a:lnTo>
                  <a:cubicBezTo>
                    <a:pt x="1" y="957"/>
                    <a:pt x="1" y="1080"/>
                    <a:pt x="93" y="1173"/>
                  </a:cubicBezTo>
                  <a:lnTo>
                    <a:pt x="958" y="2006"/>
                  </a:lnTo>
                  <a:cubicBezTo>
                    <a:pt x="1001" y="2049"/>
                    <a:pt x="1050" y="2067"/>
                    <a:pt x="1099" y="2067"/>
                  </a:cubicBezTo>
                  <a:cubicBezTo>
                    <a:pt x="1258" y="2067"/>
                    <a:pt x="1401" y="1870"/>
                    <a:pt x="1235" y="1728"/>
                  </a:cubicBezTo>
                  <a:lnTo>
                    <a:pt x="556" y="1018"/>
                  </a:lnTo>
                  <a:lnTo>
                    <a:pt x="1205" y="370"/>
                  </a:lnTo>
                  <a:cubicBezTo>
                    <a:pt x="1347" y="204"/>
                    <a:pt x="1215" y="1"/>
                    <a:pt x="10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67" name="Google Shape;12667;p23"/>
            <p:cNvSpPr/>
            <p:nvPr/>
          </p:nvSpPr>
          <p:spPr>
            <a:xfrm>
              <a:off x="4222750" y="1994900"/>
              <a:ext cx="33675" cy="51675"/>
            </a:xfrm>
            <a:custGeom>
              <a:avLst/>
              <a:gdLst/>
              <a:ahLst/>
              <a:cxnLst/>
              <a:rect l="l" t="t" r="r" b="b"/>
              <a:pathLst>
                <a:path w="1347" h="2067" extrusionOk="0">
                  <a:moveTo>
                    <a:pt x="297" y="0"/>
                  </a:moveTo>
                  <a:cubicBezTo>
                    <a:pt x="131" y="0"/>
                    <a:pt x="1" y="197"/>
                    <a:pt x="143" y="339"/>
                  </a:cubicBezTo>
                  <a:lnTo>
                    <a:pt x="822" y="1049"/>
                  </a:lnTo>
                  <a:lnTo>
                    <a:pt x="174" y="1697"/>
                  </a:lnTo>
                  <a:cubicBezTo>
                    <a:pt x="31" y="1864"/>
                    <a:pt x="163" y="2067"/>
                    <a:pt x="330" y="2067"/>
                  </a:cubicBezTo>
                  <a:cubicBezTo>
                    <a:pt x="380" y="2067"/>
                    <a:pt x="433" y="2048"/>
                    <a:pt x="482" y="2006"/>
                  </a:cubicBezTo>
                  <a:lnTo>
                    <a:pt x="1285" y="1203"/>
                  </a:lnTo>
                  <a:cubicBezTo>
                    <a:pt x="1346" y="1111"/>
                    <a:pt x="1346" y="987"/>
                    <a:pt x="1285" y="895"/>
                  </a:cubicBezTo>
                  <a:lnTo>
                    <a:pt x="451" y="62"/>
                  </a:lnTo>
                  <a:cubicBezTo>
                    <a:pt x="401" y="19"/>
                    <a:pt x="348" y="0"/>
                    <a:pt x="2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68" name="Google Shape;12668;p23"/>
            <p:cNvSpPr/>
            <p:nvPr/>
          </p:nvSpPr>
          <p:spPr>
            <a:xfrm>
              <a:off x="4165875" y="1982250"/>
              <a:ext cx="39625" cy="75850"/>
            </a:xfrm>
            <a:custGeom>
              <a:avLst/>
              <a:gdLst/>
              <a:ahLst/>
              <a:cxnLst/>
              <a:rect l="l" t="t" r="r" b="b"/>
              <a:pathLst>
                <a:path w="1585" h="3034" extrusionOk="0">
                  <a:moveTo>
                    <a:pt x="1357" y="1"/>
                  </a:moveTo>
                  <a:cubicBezTo>
                    <a:pt x="1272" y="1"/>
                    <a:pt x="1176" y="41"/>
                    <a:pt x="1153" y="135"/>
                  </a:cubicBezTo>
                  <a:lnTo>
                    <a:pt x="42" y="2759"/>
                  </a:lnTo>
                  <a:cubicBezTo>
                    <a:pt x="0" y="2923"/>
                    <a:pt x="124" y="3033"/>
                    <a:pt x="247" y="3033"/>
                  </a:cubicBezTo>
                  <a:cubicBezTo>
                    <a:pt x="309" y="3033"/>
                    <a:pt x="371" y="3006"/>
                    <a:pt x="412" y="2944"/>
                  </a:cubicBezTo>
                  <a:lnTo>
                    <a:pt x="1554" y="290"/>
                  </a:lnTo>
                  <a:cubicBezTo>
                    <a:pt x="1585" y="197"/>
                    <a:pt x="1523" y="74"/>
                    <a:pt x="1430" y="12"/>
                  </a:cubicBezTo>
                  <a:cubicBezTo>
                    <a:pt x="1408" y="5"/>
                    <a:pt x="1383" y="1"/>
                    <a:pt x="13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69" name="Google Shape;12669;p23"/>
            <p:cNvSpPr/>
            <p:nvPr/>
          </p:nvSpPr>
          <p:spPr>
            <a:xfrm>
              <a:off x="4004875" y="1904625"/>
              <a:ext cx="361875" cy="361875"/>
            </a:xfrm>
            <a:custGeom>
              <a:avLst/>
              <a:gdLst/>
              <a:ahLst/>
              <a:cxnLst/>
              <a:rect l="l" t="t" r="r" b="b"/>
              <a:pathLst>
                <a:path w="14475" h="14475" extrusionOk="0">
                  <a:moveTo>
                    <a:pt x="10833" y="432"/>
                  </a:moveTo>
                  <a:cubicBezTo>
                    <a:pt x="11327" y="432"/>
                    <a:pt x="11728" y="802"/>
                    <a:pt x="11728" y="1296"/>
                  </a:cubicBezTo>
                  <a:lnTo>
                    <a:pt x="11728" y="1636"/>
                  </a:lnTo>
                  <a:lnTo>
                    <a:pt x="2747" y="1636"/>
                  </a:lnTo>
                  <a:lnTo>
                    <a:pt x="2747" y="1296"/>
                  </a:lnTo>
                  <a:cubicBezTo>
                    <a:pt x="2747" y="833"/>
                    <a:pt x="3148" y="432"/>
                    <a:pt x="3642" y="432"/>
                  </a:cubicBezTo>
                  <a:close/>
                  <a:moveTo>
                    <a:pt x="11728" y="2068"/>
                  </a:moveTo>
                  <a:lnTo>
                    <a:pt x="11728" y="6697"/>
                  </a:lnTo>
                  <a:cubicBezTo>
                    <a:pt x="11728" y="7191"/>
                    <a:pt x="11327" y="7592"/>
                    <a:pt x="10864" y="7592"/>
                  </a:cubicBezTo>
                  <a:lnTo>
                    <a:pt x="3642" y="7592"/>
                  </a:lnTo>
                  <a:cubicBezTo>
                    <a:pt x="3148" y="7592"/>
                    <a:pt x="2747" y="7191"/>
                    <a:pt x="2747" y="6697"/>
                  </a:cubicBezTo>
                  <a:lnTo>
                    <a:pt x="2747" y="2068"/>
                  </a:lnTo>
                  <a:close/>
                  <a:moveTo>
                    <a:pt x="14043" y="9660"/>
                  </a:moveTo>
                  <a:lnTo>
                    <a:pt x="14043" y="10678"/>
                  </a:lnTo>
                  <a:cubicBezTo>
                    <a:pt x="14043" y="11049"/>
                    <a:pt x="13734" y="11357"/>
                    <a:pt x="13395" y="11357"/>
                  </a:cubicBezTo>
                  <a:lnTo>
                    <a:pt x="13395" y="11326"/>
                  </a:lnTo>
                  <a:lnTo>
                    <a:pt x="1112" y="11326"/>
                  </a:lnTo>
                  <a:cubicBezTo>
                    <a:pt x="741" y="11326"/>
                    <a:pt x="433" y="11049"/>
                    <a:pt x="433" y="10678"/>
                  </a:cubicBezTo>
                  <a:lnTo>
                    <a:pt x="433" y="9660"/>
                  </a:lnTo>
                  <a:close/>
                  <a:moveTo>
                    <a:pt x="8148" y="11758"/>
                  </a:moveTo>
                  <a:lnTo>
                    <a:pt x="8148" y="13147"/>
                  </a:lnTo>
                  <a:lnTo>
                    <a:pt x="6389" y="13147"/>
                  </a:lnTo>
                  <a:lnTo>
                    <a:pt x="6389" y="11758"/>
                  </a:lnTo>
                  <a:close/>
                  <a:moveTo>
                    <a:pt x="3642" y="0"/>
                  </a:moveTo>
                  <a:cubicBezTo>
                    <a:pt x="2902" y="0"/>
                    <a:pt x="2315" y="586"/>
                    <a:pt x="2315" y="1296"/>
                  </a:cubicBezTo>
                  <a:lnTo>
                    <a:pt x="2315" y="2160"/>
                  </a:lnTo>
                  <a:lnTo>
                    <a:pt x="1081" y="2160"/>
                  </a:lnTo>
                  <a:cubicBezTo>
                    <a:pt x="494" y="2160"/>
                    <a:pt x="1" y="2654"/>
                    <a:pt x="1" y="3271"/>
                  </a:cubicBezTo>
                  <a:lnTo>
                    <a:pt x="1" y="3981"/>
                  </a:lnTo>
                  <a:cubicBezTo>
                    <a:pt x="1" y="4120"/>
                    <a:pt x="109" y="4189"/>
                    <a:pt x="217" y="4189"/>
                  </a:cubicBezTo>
                  <a:cubicBezTo>
                    <a:pt x="325" y="4189"/>
                    <a:pt x="433" y="4120"/>
                    <a:pt x="433" y="3981"/>
                  </a:cubicBezTo>
                  <a:lnTo>
                    <a:pt x="433" y="3271"/>
                  </a:lnTo>
                  <a:cubicBezTo>
                    <a:pt x="433" y="2901"/>
                    <a:pt x="710" y="2592"/>
                    <a:pt x="1081" y="2592"/>
                  </a:cubicBezTo>
                  <a:lnTo>
                    <a:pt x="2315" y="2592"/>
                  </a:lnTo>
                  <a:lnTo>
                    <a:pt x="2315" y="6697"/>
                  </a:lnTo>
                  <a:cubicBezTo>
                    <a:pt x="2315" y="7407"/>
                    <a:pt x="2902" y="7993"/>
                    <a:pt x="3642" y="7993"/>
                  </a:cubicBezTo>
                  <a:lnTo>
                    <a:pt x="10833" y="7993"/>
                  </a:lnTo>
                  <a:cubicBezTo>
                    <a:pt x="11574" y="7993"/>
                    <a:pt x="12129" y="7407"/>
                    <a:pt x="12129" y="6697"/>
                  </a:cubicBezTo>
                  <a:lnTo>
                    <a:pt x="12129" y="2592"/>
                  </a:lnTo>
                  <a:lnTo>
                    <a:pt x="13395" y="2592"/>
                  </a:lnTo>
                  <a:cubicBezTo>
                    <a:pt x="13734" y="2592"/>
                    <a:pt x="14043" y="2901"/>
                    <a:pt x="14043" y="3271"/>
                  </a:cubicBezTo>
                  <a:lnTo>
                    <a:pt x="14043" y="9228"/>
                  </a:lnTo>
                  <a:lnTo>
                    <a:pt x="433" y="9228"/>
                  </a:lnTo>
                  <a:lnTo>
                    <a:pt x="433" y="5185"/>
                  </a:lnTo>
                  <a:cubicBezTo>
                    <a:pt x="433" y="5046"/>
                    <a:pt x="325" y="4976"/>
                    <a:pt x="217" y="4976"/>
                  </a:cubicBezTo>
                  <a:cubicBezTo>
                    <a:pt x="109" y="4976"/>
                    <a:pt x="1" y="5046"/>
                    <a:pt x="1" y="5185"/>
                  </a:cubicBezTo>
                  <a:lnTo>
                    <a:pt x="1" y="10678"/>
                  </a:lnTo>
                  <a:cubicBezTo>
                    <a:pt x="1" y="11265"/>
                    <a:pt x="494" y="11758"/>
                    <a:pt x="1112" y="11758"/>
                  </a:cubicBezTo>
                  <a:lnTo>
                    <a:pt x="5957" y="11758"/>
                  </a:lnTo>
                  <a:lnTo>
                    <a:pt x="5957" y="13147"/>
                  </a:lnTo>
                  <a:lnTo>
                    <a:pt x="4877" y="13147"/>
                  </a:lnTo>
                  <a:cubicBezTo>
                    <a:pt x="4043" y="13147"/>
                    <a:pt x="4043" y="14474"/>
                    <a:pt x="4877" y="14474"/>
                  </a:cubicBezTo>
                  <a:lnTo>
                    <a:pt x="7809" y="14474"/>
                  </a:lnTo>
                  <a:cubicBezTo>
                    <a:pt x="8077" y="14474"/>
                    <a:pt x="8086" y="14071"/>
                    <a:pt x="7836" y="14071"/>
                  </a:cubicBezTo>
                  <a:cubicBezTo>
                    <a:pt x="7827" y="14071"/>
                    <a:pt x="7818" y="14072"/>
                    <a:pt x="7809" y="14073"/>
                  </a:cubicBezTo>
                  <a:lnTo>
                    <a:pt x="4877" y="14073"/>
                  </a:lnTo>
                  <a:cubicBezTo>
                    <a:pt x="4599" y="14011"/>
                    <a:pt x="4599" y="13610"/>
                    <a:pt x="4877" y="13579"/>
                  </a:cubicBezTo>
                  <a:lnTo>
                    <a:pt x="9599" y="13579"/>
                  </a:lnTo>
                  <a:cubicBezTo>
                    <a:pt x="9876" y="13610"/>
                    <a:pt x="9876" y="14011"/>
                    <a:pt x="9599" y="14073"/>
                  </a:cubicBezTo>
                  <a:lnTo>
                    <a:pt x="9043" y="14073"/>
                  </a:lnTo>
                  <a:cubicBezTo>
                    <a:pt x="8765" y="14073"/>
                    <a:pt x="8765" y="14474"/>
                    <a:pt x="9043" y="14474"/>
                  </a:cubicBezTo>
                  <a:lnTo>
                    <a:pt x="9599" y="14474"/>
                  </a:lnTo>
                  <a:cubicBezTo>
                    <a:pt x="10432" y="14474"/>
                    <a:pt x="10432" y="13147"/>
                    <a:pt x="9599" y="13147"/>
                  </a:cubicBezTo>
                  <a:lnTo>
                    <a:pt x="8549" y="13147"/>
                  </a:lnTo>
                  <a:lnTo>
                    <a:pt x="8549" y="11758"/>
                  </a:lnTo>
                  <a:lnTo>
                    <a:pt x="13364" y="11758"/>
                  </a:lnTo>
                  <a:cubicBezTo>
                    <a:pt x="13981" y="11758"/>
                    <a:pt x="14475" y="11265"/>
                    <a:pt x="14475" y="10678"/>
                  </a:cubicBezTo>
                  <a:lnTo>
                    <a:pt x="14475" y="3271"/>
                  </a:lnTo>
                  <a:cubicBezTo>
                    <a:pt x="14475" y="2654"/>
                    <a:pt x="13981" y="2160"/>
                    <a:pt x="13364" y="2160"/>
                  </a:cubicBezTo>
                  <a:lnTo>
                    <a:pt x="12129" y="2160"/>
                  </a:lnTo>
                  <a:lnTo>
                    <a:pt x="12129" y="1296"/>
                  </a:lnTo>
                  <a:cubicBezTo>
                    <a:pt x="12129" y="586"/>
                    <a:pt x="11574" y="0"/>
                    <a:pt x="108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70" name="Google Shape;12670;p23"/>
            <p:cNvSpPr/>
            <p:nvPr/>
          </p:nvSpPr>
          <p:spPr>
            <a:xfrm>
              <a:off x="4087425"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71" name="Google Shape;12671;p23"/>
            <p:cNvSpPr/>
            <p:nvPr/>
          </p:nvSpPr>
          <p:spPr>
            <a:xfrm>
              <a:off x="4105175"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72" name="Google Shape;12672;p23"/>
            <p:cNvSpPr/>
            <p:nvPr/>
          </p:nvSpPr>
          <p:spPr>
            <a:xfrm>
              <a:off x="4122925" y="1926225"/>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673" name="Google Shape;12673;p23"/>
          <p:cNvGrpSpPr/>
          <p:nvPr/>
        </p:nvGrpSpPr>
        <p:grpSpPr>
          <a:xfrm>
            <a:off x="1074150" y="1796643"/>
            <a:ext cx="362675" cy="300175"/>
            <a:chOff x="1740375" y="4172175"/>
            <a:chExt cx="362675" cy="300175"/>
          </a:xfrm>
        </p:grpSpPr>
        <p:sp>
          <p:nvSpPr>
            <p:cNvPr id="12674" name="Google Shape;12674;p23"/>
            <p:cNvSpPr/>
            <p:nvPr/>
          </p:nvSpPr>
          <p:spPr>
            <a:xfrm>
              <a:off x="1740375" y="4172175"/>
              <a:ext cx="362675" cy="300175"/>
            </a:xfrm>
            <a:custGeom>
              <a:avLst/>
              <a:gdLst/>
              <a:ahLst/>
              <a:cxnLst/>
              <a:rect l="l" t="t" r="r" b="b"/>
              <a:pathLst>
                <a:path w="14507" h="12007" extrusionOk="0">
                  <a:moveTo>
                    <a:pt x="13025" y="433"/>
                  </a:moveTo>
                  <a:cubicBezTo>
                    <a:pt x="13611" y="433"/>
                    <a:pt x="14105" y="927"/>
                    <a:pt x="14105" y="1513"/>
                  </a:cubicBezTo>
                  <a:lnTo>
                    <a:pt x="14105" y="2285"/>
                  </a:lnTo>
                  <a:lnTo>
                    <a:pt x="464" y="2285"/>
                  </a:lnTo>
                  <a:lnTo>
                    <a:pt x="464" y="1513"/>
                  </a:lnTo>
                  <a:cubicBezTo>
                    <a:pt x="464" y="927"/>
                    <a:pt x="927" y="433"/>
                    <a:pt x="1513" y="433"/>
                  </a:cubicBezTo>
                  <a:close/>
                  <a:moveTo>
                    <a:pt x="12531" y="9013"/>
                  </a:moveTo>
                  <a:lnTo>
                    <a:pt x="12531" y="11574"/>
                  </a:lnTo>
                  <a:lnTo>
                    <a:pt x="8025" y="11574"/>
                  </a:lnTo>
                  <a:lnTo>
                    <a:pt x="8025" y="9013"/>
                  </a:lnTo>
                  <a:close/>
                  <a:moveTo>
                    <a:pt x="1513" y="1"/>
                  </a:moveTo>
                  <a:cubicBezTo>
                    <a:pt x="680" y="1"/>
                    <a:pt x="1" y="680"/>
                    <a:pt x="32" y="1513"/>
                  </a:cubicBezTo>
                  <a:lnTo>
                    <a:pt x="32" y="8704"/>
                  </a:lnTo>
                  <a:cubicBezTo>
                    <a:pt x="32" y="8843"/>
                    <a:pt x="132" y="8912"/>
                    <a:pt x="232" y="8912"/>
                  </a:cubicBezTo>
                  <a:cubicBezTo>
                    <a:pt x="333" y="8912"/>
                    <a:pt x="433" y="8843"/>
                    <a:pt x="433" y="8704"/>
                  </a:cubicBezTo>
                  <a:lnTo>
                    <a:pt x="433" y="2655"/>
                  </a:lnTo>
                  <a:lnTo>
                    <a:pt x="14074" y="2655"/>
                  </a:lnTo>
                  <a:lnTo>
                    <a:pt x="14074" y="10494"/>
                  </a:lnTo>
                  <a:cubicBezTo>
                    <a:pt x="14074" y="11080"/>
                    <a:pt x="13611" y="11574"/>
                    <a:pt x="13025" y="11574"/>
                  </a:cubicBezTo>
                  <a:lnTo>
                    <a:pt x="12963" y="11574"/>
                  </a:lnTo>
                  <a:lnTo>
                    <a:pt x="12963" y="8796"/>
                  </a:lnTo>
                  <a:cubicBezTo>
                    <a:pt x="12963" y="8673"/>
                    <a:pt x="12870" y="8580"/>
                    <a:pt x="12747" y="8580"/>
                  </a:cubicBezTo>
                  <a:lnTo>
                    <a:pt x="7840" y="8580"/>
                  </a:lnTo>
                  <a:cubicBezTo>
                    <a:pt x="7716" y="8580"/>
                    <a:pt x="7624" y="8673"/>
                    <a:pt x="7624" y="8796"/>
                  </a:cubicBezTo>
                  <a:lnTo>
                    <a:pt x="7624" y="11574"/>
                  </a:lnTo>
                  <a:lnTo>
                    <a:pt x="1513" y="11574"/>
                  </a:lnTo>
                  <a:cubicBezTo>
                    <a:pt x="927" y="11543"/>
                    <a:pt x="464" y="11080"/>
                    <a:pt x="464" y="10525"/>
                  </a:cubicBezTo>
                  <a:lnTo>
                    <a:pt x="464" y="9815"/>
                  </a:lnTo>
                  <a:cubicBezTo>
                    <a:pt x="464" y="9676"/>
                    <a:pt x="356" y="9607"/>
                    <a:pt x="248" y="9607"/>
                  </a:cubicBezTo>
                  <a:cubicBezTo>
                    <a:pt x="140" y="9607"/>
                    <a:pt x="32" y="9676"/>
                    <a:pt x="32" y="9815"/>
                  </a:cubicBezTo>
                  <a:lnTo>
                    <a:pt x="32" y="10525"/>
                  </a:lnTo>
                  <a:cubicBezTo>
                    <a:pt x="32" y="11327"/>
                    <a:pt x="711" y="12006"/>
                    <a:pt x="1513" y="12006"/>
                  </a:cubicBezTo>
                  <a:lnTo>
                    <a:pt x="13025" y="12006"/>
                  </a:lnTo>
                  <a:cubicBezTo>
                    <a:pt x="13858" y="12006"/>
                    <a:pt x="14506" y="11327"/>
                    <a:pt x="14506" y="10525"/>
                  </a:cubicBezTo>
                  <a:lnTo>
                    <a:pt x="14506" y="1513"/>
                  </a:lnTo>
                  <a:cubicBezTo>
                    <a:pt x="14506" y="680"/>
                    <a:pt x="13858" y="1"/>
                    <a:pt x="13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effectLst/>
                <a:uLnTx/>
                <a:uFillTx/>
                <a:latin typeface="Arial"/>
                <a:cs typeface="Arial"/>
                <a:sym typeface="Arial"/>
              </a:endParaRPr>
            </a:p>
          </p:txBody>
        </p:sp>
        <p:sp>
          <p:nvSpPr>
            <p:cNvPr id="12675" name="Google Shape;12675;p23"/>
            <p:cNvSpPr/>
            <p:nvPr/>
          </p:nvSpPr>
          <p:spPr>
            <a:xfrm>
              <a:off x="1772025" y="4197650"/>
              <a:ext cx="22400" cy="19050"/>
            </a:xfrm>
            <a:custGeom>
              <a:avLst/>
              <a:gdLst/>
              <a:ahLst/>
              <a:cxnLst/>
              <a:rect l="l" t="t" r="r" b="b"/>
              <a:pathLst>
                <a:path w="896" h="762" extrusionOk="0">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76" name="Google Shape;12676;p23"/>
            <p:cNvSpPr/>
            <p:nvPr/>
          </p:nvSpPr>
          <p:spPr>
            <a:xfrm>
              <a:off x="1806750" y="4197650"/>
              <a:ext cx="22400" cy="19050"/>
            </a:xfrm>
            <a:custGeom>
              <a:avLst/>
              <a:gdLst/>
              <a:ahLst/>
              <a:cxnLst/>
              <a:rect l="l" t="t" r="r" b="b"/>
              <a:pathLst>
                <a:path w="896" h="762" extrusionOk="0">
                  <a:moveTo>
                    <a:pt x="509" y="347"/>
                  </a:moveTo>
                  <a:cubicBezTo>
                    <a:pt x="517" y="347"/>
                    <a:pt x="525" y="355"/>
                    <a:pt x="525" y="371"/>
                  </a:cubicBezTo>
                  <a:cubicBezTo>
                    <a:pt x="525" y="401"/>
                    <a:pt x="525" y="401"/>
                    <a:pt x="525" y="401"/>
                  </a:cubicBezTo>
                  <a:cubicBezTo>
                    <a:pt x="494" y="401"/>
                    <a:pt x="494" y="401"/>
                    <a:pt x="494" y="371"/>
                  </a:cubicBezTo>
                  <a:cubicBezTo>
                    <a:pt x="494" y="355"/>
                    <a:pt x="502" y="347"/>
                    <a:pt x="509" y="347"/>
                  </a:cubicBezTo>
                  <a:close/>
                  <a:moveTo>
                    <a:pt x="525" y="0"/>
                  </a:moveTo>
                  <a:cubicBezTo>
                    <a:pt x="154" y="0"/>
                    <a:pt x="0" y="401"/>
                    <a:pt x="247" y="648"/>
                  </a:cubicBezTo>
                  <a:cubicBezTo>
                    <a:pt x="326" y="727"/>
                    <a:pt x="420" y="762"/>
                    <a:pt x="512" y="762"/>
                  </a:cubicBezTo>
                  <a:cubicBezTo>
                    <a:pt x="709" y="762"/>
                    <a:pt x="895" y="602"/>
                    <a:pt x="895" y="371"/>
                  </a:cubicBezTo>
                  <a:cubicBezTo>
                    <a:pt x="895" y="155"/>
                    <a:pt x="7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77" name="Google Shape;12677;p23"/>
            <p:cNvSpPr/>
            <p:nvPr/>
          </p:nvSpPr>
          <p:spPr>
            <a:xfrm>
              <a:off x="1839925" y="4197650"/>
              <a:ext cx="22400" cy="19050"/>
            </a:xfrm>
            <a:custGeom>
              <a:avLst/>
              <a:gdLst/>
              <a:ahLst/>
              <a:cxnLst/>
              <a:rect l="l" t="t" r="r" b="b"/>
              <a:pathLst>
                <a:path w="896" h="762" extrusionOk="0">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78" name="Google Shape;12678;p23"/>
            <p:cNvSpPr/>
            <p:nvPr/>
          </p:nvSpPr>
          <p:spPr>
            <a:xfrm>
              <a:off x="1775875" y="4262450"/>
              <a:ext cx="290125" cy="104950"/>
            </a:xfrm>
            <a:custGeom>
              <a:avLst/>
              <a:gdLst/>
              <a:ahLst/>
              <a:cxnLst/>
              <a:rect l="l" t="t" r="r" b="b"/>
              <a:pathLst>
                <a:path w="11605" h="4198" extrusionOk="0">
                  <a:moveTo>
                    <a:pt x="7932" y="433"/>
                  </a:moveTo>
                  <a:lnTo>
                    <a:pt x="4537" y="3797"/>
                  </a:lnTo>
                  <a:lnTo>
                    <a:pt x="402" y="3797"/>
                  </a:lnTo>
                  <a:lnTo>
                    <a:pt x="402" y="433"/>
                  </a:lnTo>
                  <a:close/>
                  <a:moveTo>
                    <a:pt x="217" y="1"/>
                  </a:moveTo>
                  <a:cubicBezTo>
                    <a:pt x="93" y="1"/>
                    <a:pt x="1" y="93"/>
                    <a:pt x="1" y="217"/>
                  </a:cubicBezTo>
                  <a:lnTo>
                    <a:pt x="1" y="3982"/>
                  </a:lnTo>
                  <a:cubicBezTo>
                    <a:pt x="1" y="4105"/>
                    <a:pt x="93" y="4198"/>
                    <a:pt x="217" y="4198"/>
                  </a:cubicBezTo>
                  <a:lnTo>
                    <a:pt x="11389" y="4198"/>
                  </a:lnTo>
                  <a:cubicBezTo>
                    <a:pt x="11512" y="4198"/>
                    <a:pt x="11605" y="4105"/>
                    <a:pt x="11605" y="3982"/>
                  </a:cubicBezTo>
                  <a:lnTo>
                    <a:pt x="11605" y="2254"/>
                  </a:lnTo>
                  <a:cubicBezTo>
                    <a:pt x="11605" y="2115"/>
                    <a:pt x="11497" y="2045"/>
                    <a:pt x="11389" y="2045"/>
                  </a:cubicBezTo>
                  <a:cubicBezTo>
                    <a:pt x="11281" y="2045"/>
                    <a:pt x="11173" y="2115"/>
                    <a:pt x="11173" y="2254"/>
                  </a:cubicBezTo>
                  <a:lnTo>
                    <a:pt x="11173" y="3797"/>
                  </a:lnTo>
                  <a:lnTo>
                    <a:pt x="5124" y="3797"/>
                  </a:lnTo>
                  <a:lnTo>
                    <a:pt x="8518" y="433"/>
                  </a:lnTo>
                  <a:lnTo>
                    <a:pt x="11142" y="433"/>
                  </a:lnTo>
                  <a:lnTo>
                    <a:pt x="11142" y="1112"/>
                  </a:lnTo>
                  <a:cubicBezTo>
                    <a:pt x="11142" y="1235"/>
                    <a:pt x="11234" y="1328"/>
                    <a:pt x="11358" y="1328"/>
                  </a:cubicBezTo>
                  <a:cubicBezTo>
                    <a:pt x="11481" y="1328"/>
                    <a:pt x="11574" y="1235"/>
                    <a:pt x="11574" y="1112"/>
                  </a:cubicBezTo>
                  <a:lnTo>
                    <a:pt x="11574" y="217"/>
                  </a:lnTo>
                  <a:cubicBezTo>
                    <a:pt x="11574" y="93"/>
                    <a:pt x="11481" y="1"/>
                    <a:pt x="1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79" name="Google Shape;12679;p23"/>
            <p:cNvSpPr/>
            <p:nvPr/>
          </p:nvSpPr>
          <p:spPr>
            <a:xfrm>
              <a:off x="1991900" y="4300250"/>
              <a:ext cx="44775" cy="10825"/>
            </a:xfrm>
            <a:custGeom>
              <a:avLst/>
              <a:gdLst/>
              <a:ahLst/>
              <a:cxnLst/>
              <a:rect l="l" t="t" r="r" b="b"/>
              <a:pathLst>
                <a:path w="1791" h="433" extrusionOk="0">
                  <a:moveTo>
                    <a:pt x="310" y="1"/>
                  </a:moveTo>
                  <a:cubicBezTo>
                    <a:pt x="1" y="1"/>
                    <a:pt x="1" y="433"/>
                    <a:pt x="310" y="433"/>
                  </a:cubicBezTo>
                  <a:lnTo>
                    <a:pt x="1513" y="433"/>
                  </a:lnTo>
                  <a:cubicBezTo>
                    <a:pt x="1791" y="433"/>
                    <a:pt x="1791" y="1"/>
                    <a:pt x="1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80" name="Google Shape;12680;p23"/>
            <p:cNvSpPr/>
            <p:nvPr/>
          </p:nvSpPr>
          <p:spPr>
            <a:xfrm>
              <a:off x="1964125" y="4324175"/>
              <a:ext cx="72550" cy="10050"/>
            </a:xfrm>
            <a:custGeom>
              <a:avLst/>
              <a:gdLst/>
              <a:ahLst/>
              <a:cxnLst/>
              <a:rect l="l" t="t" r="r" b="b"/>
              <a:pathLst>
                <a:path w="2902" h="402" extrusionOk="0">
                  <a:moveTo>
                    <a:pt x="279" y="1"/>
                  </a:moveTo>
                  <a:cubicBezTo>
                    <a:pt x="1" y="1"/>
                    <a:pt x="1" y="402"/>
                    <a:pt x="279" y="402"/>
                  </a:cubicBezTo>
                  <a:lnTo>
                    <a:pt x="2624" y="402"/>
                  </a:lnTo>
                  <a:cubicBezTo>
                    <a:pt x="2902" y="402"/>
                    <a:pt x="2902" y="1"/>
                    <a:pt x="26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81" name="Google Shape;12681;p23"/>
            <p:cNvSpPr/>
            <p:nvPr/>
          </p:nvSpPr>
          <p:spPr>
            <a:xfrm>
              <a:off x="1773550" y="4386675"/>
              <a:ext cx="130425" cy="10825"/>
            </a:xfrm>
            <a:custGeom>
              <a:avLst/>
              <a:gdLst/>
              <a:ahLst/>
              <a:cxnLst/>
              <a:rect l="l" t="t" r="r" b="b"/>
              <a:pathLst>
                <a:path w="5217" h="433" extrusionOk="0">
                  <a:moveTo>
                    <a:pt x="310" y="0"/>
                  </a:moveTo>
                  <a:cubicBezTo>
                    <a:pt x="1" y="0"/>
                    <a:pt x="1" y="433"/>
                    <a:pt x="310" y="433"/>
                  </a:cubicBezTo>
                  <a:lnTo>
                    <a:pt x="4939" y="433"/>
                  </a:lnTo>
                  <a:cubicBezTo>
                    <a:pt x="5217" y="433"/>
                    <a:pt x="5217" y="0"/>
                    <a:pt x="49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82" name="Google Shape;12682;p23"/>
            <p:cNvSpPr/>
            <p:nvPr/>
          </p:nvSpPr>
          <p:spPr>
            <a:xfrm>
              <a:off x="1773550" y="4411375"/>
              <a:ext cx="130425" cy="10825"/>
            </a:xfrm>
            <a:custGeom>
              <a:avLst/>
              <a:gdLst/>
              <a:ahLst/>
              <a:cxnLst/>
              <a:rect l="l" t="t" r="r" b="b"/>
              <a:pathLst>
                <a:path w="5217" h="433" extrusionOk="0">
                  <a:moveTo>
                    <a:pt x="310" y="0"/>
                  </a:moveTo>
                  <a:cubicBezTo>
                    <a:pt x="1" y="0"/>
                    <a:pt x="1" y="432"/>
                    <a:pt x="310" y="432"/>
                  </a:cubicBezTo>
                  <a:lnTo>
                    <a:pt x="4939" y="432"/>
                  </a:lnTo>
                  <a:cubicBezTo>
                    <a:pt x="5217" y="432"/>
                    <a:pt x="5217" y="0"/>
                    <a:pt x="49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83" name="Google Shape;12683;p23"/>
            <p:cNvSpPr/>
            <p:nvPr/>
          </p:nvSpPr>
          <p:spPr>
            <a:xfrm>
              <a:off x="1773550" y="4434500"/>
              <a:ext cx="130425" cy="10825"/>
            </a:xfrm>
            <a:custGeom>
              <a:avLst/>
              <a:gdLst/>
              <a:ahLst/>
              <a:cxnLst/>
              <a:rect l="l" t="t" r="r" b="b"/>
              <a:pathLst>
                <a:path w="5217" h="433" extrusionOk="0">
                  <a:moveTo>
                    <a:pt x="310" y="1"/>
                  </a:moveTo>
                  <a:cubicBezTo>
                    <a:pt x="1" y="1"/>
                    <a:pt x="1" y="433"/>
                    <a:pt x="310" y="433"/>
                  </a:cubicBezTo>
                  <a:lnTo>
                    <a:pt x="4939" y="433"/>
                  </a:lnTo>
                  <a:cubicBezTo>
                    <a:pt x="5217" y="433"/>
                    <a:pt x="5217" y="1"/>
                    <a:pt x="49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684" name="Google Shape;12684;p23"/>
          <p:cNvGrpSpPr/>
          <p:nvPr/>
        </p:nvGrpSpPr>
        <p:grpSpPr>
          <a:xfrm>
            <a:off x="7721420" y="3975874"/>
            <a:ext cx="361875" cy="361875"/>
            <a:chOff x="980425" y="1904625"/>
            <a:chExt cx="361875" cy="361875"/>
          </a:xfrm>
        </p:grpSpPr>
        <p:sp>
          <p:nvSpPr>
            <p:cNvPr id="12685" name="Google Shape;12685;p23"/>
            <p:cNvSpPr/>
            <p:nvPr/>
          </p:nvSpPr>
          <p:spPr>
            <a:xfrm>
              <a:off x="980425" y="1904625"/>
              <a:ext cx="361875" cy="361875"/>
            </a:xfrm>
            <a:custGeom>
              <a:avLst/>
              <a:gdLst/>
              <a:ahLst/>
              <a:cxnLst/>
              <a:rect l="l" t="t" r="r" b="b"/>
              <a:pathLst>
                <a:path w="14475" h="14475" extrusionOk="0">
                  <a:moveTo>
                    <a:pt x="5740" y="432"/>
                  </a:moveTo>
                  <a:cubicBezTo>
                    <a:pt x="6234" y="432"/>
                    <a:pt x="6604" y="802"/>
                    <a:pt x="6604" y="1296"/>
                  </a:cubicBezTo>
                  <a:lnTo>
                    <a:pt x="6604" y="1636"/>
                  </a:lnTo>
                  <a:lnTo>
                    <a:pt x="1512" y="1636"/>
                  </a:lnTo>
                  <a:lnTo>
                    <a:pt x="1512" y="1296"/>
                  </a:lnTo>
                  <a:cubicBezTo>
                    <a:pt x="1512" y="802"/>
                    <a:pt x="1913" y="432"/>
                    <a:pt x="2376" y="432"/>
                  </a:cubicBezTo>
                  <a:close/>
                  <a:moveTo>
                    <a:pt x="12098" y="432"/>
                  </a:moveTo>
                  <a:cubicBezTo>
                    <a:pt x="12592" y="432"/>
                    <a:pt x="12962" y="802"/>
                    <a:pt x="12962" y="1296"/>
                  </a:cubicBezTo>
                  <a:lnTo>
                    <a:pt x="12962" y="1636"/>
                  </a:lnTo>
                  <a:lnTo>
                    <a:pt x="7870" y="1636"/>
                  </a:lnTo>
                  <a:lnTo>
                    <a:pt x="7870" y="1296"/>
                  </a:lnTo>
                  <a:cubicBezTo>
                    <a:pt x="7870" y="802"/>
                    <a:pt x="8271" y="432"/>
                    <a:pt x="8734" y="432"/>
                  </a:cubicBezTo>
                  <a:close/>
                  <a:moveTo>
                    <a:pt x="12962" y="2068"/>
                  </a:moveTo>
                  <a:lnTo>
                    <a:pt x="12962" y="6697"/>
                  </a:lnTo>
                  <a:cubicBezTo>
                    <a:pt x="12962" y="7191"/>
                    <a:pt x="12592" y="7592"/>
                    <a:pt x="12098" y="7592"/>
                  </a:cubicBezTo>
                  <a:lnTo>
                    <a:pt x="8734" y="7592"/>
                  </a:lnTo>
                  <a:cubicBezTo>
                    <a:pt x="8271" y="7592"/>
                    <a:pt x="7870" y="7191"/>
                    <a:pt x="7870" y="6697"/>
                  </a:cubicBezTo>
                  <a:lnTo>
                    <a:pt x="7870" y="2068"/>
                  </a:lnTo>
                  <a:close/>
                  <a:moveTo>
                    <a:pt x="6604" y="2068"/>
                  </a:moveTo>
                  <a:lnTo>
                    <a:pt x="6604" y="4722"/>
                  </a:lnTo>
                  <a:cubicBezTo>
                    <a:pt x="6604" y="4861"/>
                    <a:pt x="6712" y="4930"/>
                    <a:pt x="6820" y="4930"/>
                  </a:cubicBezTo>
                  <a:cubicBezTo>
                    <a:pt x="6928" y="4930"/>
                    <a:pt x="7037" y="4861"/>
                    <a:pt x="7037" y="4722"/>
                  </a:cubicBezTo>
                  <a:lnTo>
                    <a:pt x="7037" y="2592"/>
                  </a:lnTo>
                  <a:lnTo>
                    <a:pt x="7438" y="2592"/>
                  </a:lnTo>
                  <a:lnTo>
                    <a:pt x="7438" y="6697"/>
                  </a:lnTo>
                  <a:cubicBezTo>
                    <a:pt x="7438" y="7407"/>
                    <a:pt x="8024" y="7993"/>
                    <a:pt x="8734" y="7993"/>
                  </a:cubicBezTo>
                  <a:lnTo>
                    <a:pt x="12098" y="7993"/>
                  </a:lnTo>
                  <a:cubicBezTo>
                    <a:pt x="12808" y="7993"/>
                    <a:pt x="13394" y="7407"/>
                    <a:pt x="13394" y="6697"/>
                  </a:cubicBezTo>
                  <a:lnTo>
                    <a:pt x="13394" y="2592"/>
                  </a:lnTo>
                  <a:cubicBezTo>
                    <a:pt x="13734" y="2592"/>
                    <a:pt x="14042" y="2901"/>
                    <a:pt x="14042" y="3271"/>
                  </a:cubicBezTo>
                  <a:lnTo>
                    <a:pt x="14042" y="9228"/>
                  </a:lnTo>
                  <a:lnTo>
                    <a:pt x="432" y="9228"/>
                  </a:lnTo>
                  <a:lnTo>
                    <a:pt x="432" y="3271"/>
                  </a:lnTo>
                  <a:cubicBezTo>
                    <a:pt x="432" y="2901"/>
                    <a:pt x="710" y="2592"/>
                    <a:pt x="1080" y="2592"/>
                  </a:cubicBezTo>
                  <a:lnTo>
                    <a:pt x="1080" y="6697"/>
                  </a:lnTo>
                  <a:cubicBezTo>
                    <a:pt x="1080" y="7407"/>
                    <a:pt x="1667" y="7993"/>
                    <a:pt x="2376" y="7993"/>
                  </a:cubicBezTo>
                  <a:lnTo>
                    <a:pt x="5740" y="7993"/>
                  </a:lnTo>
                  <a:cubicBezTo>
                    <a:pt x="6450" y="7993"/>
                    <a:pt x="7037" y="7407"/>
                    <a:pt x="7037" y="6697"/>
                  </a:cubicBezTo>
                  <a:lnTo>
                    <a:pt x="7037" y="5987"/>
                  </a:lnTo>
                  <a:cubicBezTo>
                    <a:pt x="7037" y="5848"/>
                    <a:pt x="6928" y="5779"/>
                    <a:pt x="6820" y="5779"/>
                  </a:cubicBezTo>
                  <a:cubicBezTo>
                    <a:pt x="6712" y="5779"/>
                    <a:pt x="6604" y="5848"/>
                    <a:pt x="6604" y="5987"/>
                  </a:cubicBezTo>
                  <a:lnTo>
                    <a:pt x="6604" y="6697"/>
                  </a:lnTo>
                  <a:cubicBezTo>
                    <a:pt x="6604" y="7191"/>
                    <a:pt x="6234" y="7592"/>
                    <a:pt x="5740" y="7592"/>
                  </a:cubicBezTo>
                  <a:lnTo>
                    <a:pt x="2376" y="7592"/>
                  </a:lnTo>
                  <a:cubicBezTo>
                    <a:pt x="1913" y="7592"/>
                    <a:pt x="1512" y="7191"/>
                    <a:pt x="1512" y="6697"/>
                  </a:cubicBezTo>
                  <a:lnTo>
                    <a:pt x="1512" y="2068"/>
                  </a:lnTo>
                  <a:close/>
                  <a:moveTo>
                    <a:pt x="8148" y="11758"/>
                  </a:moveTo>
                  <a:lnTo>
                    <a:pt x="8148" y="13147"/>
                  </a:lnTo>
                  <a:lnTo>
                    <a:pt x="6388" y="13147"/>
                  </a:lnTo>
                  <a:lnTo>
                    <a:pt x="6388" y="11758"/>
                  </a:lnTo>
                  <a:close/>
                  <a:moveTo>
                    <a:pt x="2376" y="0"/>
                  </a:moveTo>
                  <a:cubicBezTo>
                    <a:pt x="1667" y="0"/>
                    <a:pt x="1080" y="586"/>
                    <a:pt x="1080" y="1296"/>
                  </a:cubicBezTo>
                  <a:lnTo>
                    <a:pt x="1080" y="2160"/>
                  </a:lnTo>
                  <a:cubicBezTo>
                    <a:pt x="494" y="2191"/>
                    <a:pt x="0" y="2654"/>
                    <a:pt x="0" y="3271"/>
                  </a:cubicBezTo>
                  <a:lnTo>
                    <a:pt x="0" y="10678"/>
                  </a:lnTo>
                  <a:cubicBezTo>
                    <a:pt x="0" y="11265"/>
                    <a:pt x="494" y="11758"/>
                    <a:pt x="1080" y="11758"/>
                  </a:cubicBezTo>
                  <a:lnTo>
                    <a:pt x="5956" y="11758"/>
                  </a:lnTo>
                  <a:lnTo>
                    <a:pt x="5956" y="13147"/>
                  </a:lnTo>
                  <a:lnTo>
                    <a:pt x="4876" y="13147"/>
                  </a:lnTo>
                  <a:cubicBezTo>
                    <a:pt x="4043" y="13147"/>
                    <a:pt x="4043" y="14474"/>
                    <a:pt x="4876" y="14474"/>
                  </a:cubicBezTo>
                  <a:lnTo>
                    <a:pt x="5586" y="14474"/>
                  </a:lnTo>
                  <a:cubicBezTo>
                    <a:pt x="5854" y="14474"/>
                    <a:pt x="5863" y="14071"/>
                    <a:pt x="5614" y="14071"/>
                  </a:cubicBezTo>
                  <a:cubicBezTo>
                    <a:pt x="5605" y="14071"/>
                    <a:pt x="5596" y="14072"/>
                    <a:pt x="5586" y="14073"/>
                  </a:cubicBezTo>
                  <a:lnTo>
                    <a:pt x="4876" y="14073"/>
                  </a:lnTo>
                  <a:cubicBezTo>
                    <a:pt x="4598" y="14011"/>
                    <a:pt x="4598" y="13610"/>
                    <a:pt x="4876" y="13579"/>
                  </a:cubicBezTo>
                  <a:lnTo>
                    <a:pt x="9598" y="13579"/>
                  </a:lnTo>
                  <a:cubicBezTo>
                    <a:pt x="9876" y="13579"/>
                    <a:pt x="9876" y="14073"/>
                    <a:pt x="9598" y="14073"/>
                  </a:cubicBezTo>
                  <a:lnTo>
                    <a:pt x="6820" y="14073"/>
                  </a:lnTo>
                  <a:cubicBezTo>
                    <a:pt x="6543" y="14073"/>
                    <a:pt x="6543" y="14474"/>
                    <a:pt x="6820" y="14474"/>
                  </a:cubicBezTo>
                  <a:lnTo>
                    <a:pt x="9598" y="14474"/>
                  </a:lnTo>
                  <a:cubicBezTo>
                    <a:pt x="10431" y="14474"/>
                    <a:pt x="10431" y="13147"/>
                    <a:pt x="9598" y="13147"/>
                  </a:cubicBezTo>
                  <a:lnTo>
                    <a:pt x="8549" y="13147"/>
                  </a:lnTo>
                  <a:lnTo>
                    <a:pt x="8549" y="11758"/>
                  </a:lnTo>
                  <a:lnTo>
                    <a:pt x="10956" y="11758"/>
                  </a:lnTo>
                  <a:cubicBezTo>
                    <a:pt x="11265" y="11758"/>
                    <a:pt x="11265" y="11326"/>
                    <a:pt x="10956" y="11326"/>
                  </a:cubicBezTo>
                  <a:lnTo>
                    <a:pt x="1111" y="11326"/>
                  </a:lnTo>
                  <a:cubicBezTo>
                    <a:pt x="741" y="11326"/>
                    <a:pt x="432" y="11049"/>
                    <a:pt x="432" y="10678"/>
                  </a:cubicBezTo>
                  <a:lnTo>
                    <a:pt x="432" y="9660"/>
                  </a:lnTo>
                  <a:lnTo>
                    <a:pt x="14042" y="9660"/>
                  </a:lnTo>
                  <a:lnTo>
                    <a:pt x="14042" y="10678"/>
                  </a:lnTo>
                  <a:cubicBezTo>
                    <a:pt x="14042" y="11049"/>
                    <a:pt x="13734" y="11357"/>
                    <a:pt x="13394" y="11357"/>
                  </a:cubicBezTo>
                  <a:lnTo>
                    <a:pt x="12221" y="11357"/>
                  </a:lnTo>
                  <a:cubicBezTo>
                    <a:pt x="11944" y="11357"/>
                    <a:pt x="11944" y="11758"/>
                    <a:pt x="12221" y="11758"/>
                  </a:cubicBezTo>
                  <a:lnTo>
                    <a:pt x="13394" y="11758"/>
                  </a:lnTo>
                  <a:cubicBezTo>
                    <a:pt x="13980" y="11758"/>
                    <a:pt x="14474" y="11265"/>
                    <a:pt x="14474" y="10678"/>
                  </a:cubicBezTo>
                  <a:lnTo>
                    <a:pt x="14474" y="3271"/>
                  </a:lnTo>
                  <a:cubicBezTo>
                    <a:pt x="14474" y="2654"/>
                    <a:pt x="13980" y="2191"/>
                    <a:pt x="13394" y="2160"/>
                  </a:cubicBezTo>
                  <a:lnTo>
                    <a:pt x="13394" y="1296"/>
                  </a:lnTo>
                  <a:cubicBezTo>
                    <a:pt x="13394" y="586"/>
                    <a:pt x="12808" y="0"/>
                    <a:pt x="12098" y="0"/>
                  </a:cubicBezTo>
                  <a:lnTo>
                    <a:pt x="8734" y="0"/>
                  </a:lnTo>
                  <a:cubicBezTo>
                    <a:pt x="8024" y="0"/>
                    <a:pt x="7438" y="586"/>
                    <a:pt x="7438" y="1296"/>
                  </a:cubicBezTo>
                  <a:lnTo>
                    <a:pt x="7438" y="2160"/>
                  </a:lnTo>
                  <a:lnTo>
                    <a:pt x="7067" y="2160"/>
                  </a:lnTo>
                  <a:lnTo>
                    <a:pt x="7067" y="1296"/>
                  </a:lnTo>
                  <a:cubicBezTo>
                    <a:pt x="7067" y="586"/>
                    <a:pt x="6450" y="0"/>
                    <a:pt x="5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86" name="Google Shape;12686;p23"/>
            <p:cNvSpPr/>
            <p:nvPr/>
          </p:nvSpPr>
          <p:spPr>
            <a:xfrm>
              <a:off x="1054750" y="1995075"/>
              <a:ext cx="54275" cy="54450"/>
            </a:xfrm>
            <a:custGeom>
              <a:avLst/>
              <a:gdLst/>
              <a:ahLst/>
              <a:cxnLst/>
              <a:rect l="l" t="t" r="r" b="b"/>
              <a:pathLst>
                <a:path w="2171" h="2178" extrusionOk="0">
                  <a:moveTo>
                    <a:pt x="1101" y="703"/>
                  </a:moveTo>
                  <a:lnTo>
                    <a:pt x="1317" y="1227"/>
                  </a:lnTo>
                  <a:lnTo>
                    <a:pt x="854" y="1227"/>
                  </a:lnTo>
                  <a:lnTo>
                    <a:pt x="1101" y="703"/>
                  </a:lnTo>
                  <a:close/>
                  <a:moveTo>
                    <a:pt x="1085" y="1"/>
                  </a:moveTo>
                  <a:cubicBezTo>
                    <a:pt x="1008" y="1"/>
                    <a:pt x="931" y="39"/>
                    <a:pt x="885" y="116"/>
                  </a:cubicBezTo>
                  <a:lnTo>
                    <a:pt x="82" y="1875"/>
                  </a:lnTo>
                  <a:cubicBezTo>
                    <a:pt x="0" y="2040"/>
                    <a:pt x="137" y="2177"/>
                    <a:pt x="274" y="2177"/>
                  </a:cubicBezTo>
                  <a:cubicBezTo>
                    <a:pt x="343" y="2177"/>
                    <a:pt x="412" y="2143"/>
                    <a:pt x="453" y="2061"/>
                  </a:cubicBezTo>
                  <a:lnTo>
                    <a:pt x="638" y="1659"/>
                  </a:lnTo>
                  <a:lnTo>
                    <a:pt x="1533" y="1659"/>
                  </a:lnTo>
                  <a:lnTo>
                    <a:pt x="1718" y="2061"/>
                  </a:lnTo>
                  <a:cubicBezTo>
                    <a:pt x="1749" y="2143"/>
                    <a:pt x="1814" y="2177"/>
                    <a:pt x="1883" y="2177"/>
                  </a:cubicBezTo>
                  <a:cubicBezTo>
                    <a:pt x="2020" y="2177"/>
                    <a:pt x="2171" y="2040"/>
                    <a:pt x="2088" y="1875"/>
                  </a:cubicBezTo>
                  <a:lnTo>
                    <a:pt x="1286" y="116"/>
                  </a:lnTo>
                  <a:cubicBezTo>
                    <a:pt x="1240" y="39"/>
                    <a:pt x="1162" y="1"/>
                    <a:pt x="10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87" name="Google Shape;12687;p23"/>
            <p:cNvSpPr/>
            <p:nvPr/>
          </p:nvSpPr>
          <p:spPr>
            <a:xfrm>
              <a:off x="1221125" y="1993225"/>
              <a:ext cx="39375" cy="56475"/>
            </a:xfrm>
            <a:custGeom>
              <a:avLst/>
              <a:gdLst/>
              <a:ahLst/>
              <a:cxnLst/>
              <a:rect l="l" t="t" r="r" b="b"/>
              <a:pathLst>
                <a:path w="1575" h="2259" extrusionOk="0">
                  <a:moveTo>
                    <a:pt x="803" y="406"/>
                  </a:moveTo>
                  <a:cubicBezTo>
                    <a:pt x="988" y="406"/>
                    <a:pt x="988" y="715"/>
                    <a:pt x="803" y="715"/>
                  </a:cubicBezTo>
                  <a:lnTo>
                    <a:pt x="402" y="715"/>
                  </a:lnTo>
                  <a:lnTo>
                    <a:pt x="402" y="406"/>
                  </a:lnTo>
                  <a:close/>
                  <a:moveTo>
                    <a:pt x="803" y="1116"/>
                  </a:moveTo>
                  <a:cubicBezTo>
                    <a:pt x="988" y="1147"/>
                    <a:pt x="1143" y="1209"/>
                    <a:pt x="1174" y="1425"/>
                  </a:cubicBezTo>
                  <a:cubicBezTo>
                    <a:pt x="1205" y="1641"/>
                    <a:pt x="1019" y="1795"/>
                    <a:pt x="834" y="1826"/>
                  </a:cubicBezTo>
                  <a:lnTo>
                    <a:pt x="402" y="1826"/>
                  </a:lnTo>
                  <a:lnTo>
                    <a:pt x="402" y="1116"/>
                  </a:lnTo>
                  <a:close/>
                  <a:moveTo>
                    <a:pt x="178" y="0"/>
                  </a:moveTo>
                  <a:cubicBezTo>
                    <a:pt x="75" y="0"/>
                    <a:pt x="1" y="108"/>
                    <a:pt x="1" y="190"/>
                  </a:cubicBezTo>
                  <a:lnTo>
                    <a:pt x="1" y="2042"/>
                  </a:lnTo>
                  <a:cubicBezTo>
                    <a:pt x="1" y="2165"/>
                    <a:pt x="93" y="2258"/>
                    <a:pt x="217" y="2258"/>
                  </a:cubicBezTo>
                  <a:lnTo>
                    <a:pt x="803" y="2258"/>
                  </a:lnTo>
                  <a:cubicBezTo>
                    <a:pt x="1235" y="2258"/>
                    <a:pt x="1575" y="1888"/>
                    <a:pt x="1575" y="1486"/>
                  </a:cubicBezTo>
                  <a:cubicBezTo>
                    <a:pt x="1575" y="1209"/>
                    <a:pt x="1451" y="993"/>
                    <a:pt x="1266" y="838"/>
                  </a:cubicBezTo>
                  <a:cubicBezTo>
                    <a:pt x="1328" y="746"/>
                    <a:pt x="1359" y="653"/>
                    <a:pt x="1359" y="561"/>
                  </a:cubicBezTo>
                  <a:cubicBezTo>
                    <a:pt x="1359" y="252"/>
                    <a:pt x="1112" y="5"/>
                    <a:pt x="803" y="5"/>
                  </a:cubicBezTo>
                  <a:lnTo>
                    <a:pt x="217" y="5"/>
                  </a:lnTo>
                  <a:cubicBezTo>
                    <a:pt x="204" y="2"/>
                    <a:pt x="191" y="0"/>
                    <a:pt x="1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88" name="Google Shape;12688;p23"/>
            <p:cNvSpPr/>
            <p:nvPr/>
          </p:nvSpPr>
          <p:spPr>
            <a:xfrm>
              <a:off x="1031325" y="19262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89" name="Google Shape;12689;p23"/>
            <p:cNvSpPr/>
            <p:nvPr/>
          </p:nvSpPr>
          <p:spPr>
            <a:xfrm>
              <a:off x="1049850"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90" name="Google Shape;12690;p23"/>
            <p:cNvSpPr/>
            <p:nvPr/>
          </p:nvSpPr>
          <p:spPr>
            <a:xfrm>
              <a:off x="1067600" y="19262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91" name="Google Shape;12691;p23"/>
            <p:cNvSpPr/>
            <p:nvPr/>
          </p:nvSpPr>
          <p:spPr>
            <a:xfrm>
              <a:off x="1190275" y="1926225"/>
              <a:ext cx="14675" cy="10825"/>
            </a:xfrm>
            <a:custGeom>
              <a:avLst/>
              <a:gdLst/>
              <a:ahLst/>
              <a:cxnLst/>
              <a:rect l="l" t="t" r="r" b="b"/>
              <a:pathLst>
                <a:path w="587" h="433" extrusionOk="0">
                  <a:moveTo>
                    <a:pt x="278" y="0"/>
                  </a:moveTo>
                  <a:cubicBezTo>
                    <a:pt x="0" y="0"/>
                    <a:pt x="0" y="432"/>
                    <a:pt x="278" y="432"/>
                  </a:cubicBezTo>
                  <a:cubicBezTo>
                    <a:pt x="587" y="432"/>
                    <a:pt x="587"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92" name="Google Shape;12692;p23"/>
            <p:cNvSpPr/>
            <p:nvPr/>
          </p:nvSpPr>
          <p:spPr>
            <a:xfrm>
              <a:off x="1208800" y="19262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93" name="Google Shape;12693;p23"/>
            <p:cNvSpPr/>
            <p:nvPr/>
          </p:nvSpPr>
          <p:spPr>
            <a:xfrm>
              <a:off x="1226525" y="19262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694" name="Google Shape;12694;p23"/>
          <p:cNvGrpSpPr/>
          <p:nvPr/>
        </p:nvGrpSpPr>
        <p:grpSpPr>
          <a:xfrm>
            <a:off x="6265756" y="3975686"/>
            <a:ext cx="367275" cy="362250"/>
            <a:chOff x="7726050" y="4141325"/>
            <a:chExt cx="367275" cy="362250"/>
          </a:xfrm>
        </p:grpSpPr>
        <p:sp>
          <p:nvSpPr>
            <p:cNvPr id="12695" name="Google Shape;12695;p23"/>
            <p:cNvSpPr/>
            <p:nvPr/>
          </p:nvSpPr>
          <p:spPr>
            <a:xfrm>
              <a:off x="7793175" y="4357550"/>
              <a:ext cx="60200" cy="109000"/>
            </a:xfrm>
            <a:custGeom>
              <a:avLst/>
              <a:gdLst/>
              <a:ahLst/>
              <a:cxnLst/>
              <a:rect l="l" t="t" r="r" b="b"/>
              <a:pathLst>
                <a:path w="2408" h="4360" extrusionOk="0">
                  <a:moveTo>
                    <a:pt x="1219" y="0"/>
                  </a:moveTo>
                  <a:cubicBezTo>
                    <a:pt x="1119" y="0"/>
                    <a:pt x="1019" y="70"/>
                    <a:pt x="1019" y="209"/>
                  </a:cubicBezTo>
                  <a:lnTo>
                    <a:pt x="1019" y="610"/>
                  </a:lnTo>
                  <a:cubicBezTo>
                    <a:pt x="957" y="610"/>
                    <a:pt x="895" y="641"/>
                    <a:pt x="864" y="641"/>
                  </a:cubicBezTo>
                  <a:cubicBezTo>
                    <a:pt x="0" y="888"/>
                    <a:pt x="124" y="2153"/>
                    <a:pt x="1019" y="2246"/>
                  </a:cubicBezTo>
                  <a:cubicBezTo>
                    <a:pt x="1235" y="2246"/>
                    <a:pt x="1451" y="2307"/>
                    <a:pt x="1636" y="2431"/>
                  </a:cubicBezTo>
                  <a:cubicBezTo>
                    <a:pt x="1821" y="2585"/>
                    <a:pt x="1852" y="2832"/>
                    <a:pt x="1759" y="3048"/>
                  </a:cubicBezTo>
                  <a:cubicBezTo>
                    <a:pt x="1632" y="3226"/>
                    <a:pt x="1441" y="3342"/>
                    <a:pt x="1240" y="3342"/>
                  </a:cubicBezTo>
                  <a:cubicBezTo>
                    <a:pt x="1197" y="3342"/>
                    <a:pt x="1154" y="3337"/>
                    <a:pt x="1111" y="3326"/>
                  </a:cubicBezTo>
                  <a:lnTo>
                    <a:pt x="1080" y="3357"/>
                  </a:lnTo>
                  <a:cubicBezTo>
                    <a:pt x="803" y="3295"/>
                    <a:pt x="587" y="3079"/>
                    <a:pt x="525" y="2801"/>
                  </a:cubicBezTo>
                  <a:cubicBezTo>
                    <a:pt x="525" y="2662"/>
                    <a:pt x="417" y="2593"/>
                    <a:pt x="313" y="2593"/>
                  </a:cubicBezTo>
                  <a:cubicBezTo>
                    <a:pt x="209" y="2593"/>
                    <a:pt x="108" y="2662"/>
                    <a:pt x="124" y="2801"/>
                  </a:cubicBezTo>
                  <a:cubicBezTo>
                    <a:pt x="124" y="3295"/>
                    <a:pt x="494" y="3696"/>
                    <a:pt x="988" y="3758"/>
                  </a:cubicBezTo>
                  <a:lnTo>
                    <a:pt x="988" y="4128"/>
                  </a:lnTo>
                  <a:cubicBezTo>
                    <a:pt x="988" y="4282"/>
                    <a:pt x="1096" y="4360"/>
                    <a:pt x="1204" y="4360"/>
                  </a:cubicBezTo>
                  <a:cubicBezTo>
                    <a:pt x="1312" y="4360"/>
                    <a:pt x="1420" y="4282"/>
                    <a:pt x="1420" y="4128"/>
                  </a:cubicBezTo>
                  <a:lnTo>
                    <a:pt x="1420" y="3758"/>
                  </a:lnTo>
                  <a:cubicBezTo>
                    <a:pt x="1667" y="3696"/>
                    <a:pt x="1914" y="3542"/>
                    <a:pt x="2068" y="3326"/>
                  </a:cubicBezTo>
                  <a:cubicBezTo>
                    <a:pt x="2408" y="2801"/>
                    <a:pt x="2130" y="2122"/>
                    <a:pt x="1574" y="1937"/>
                  </a:cubicBezTo>
                  <a:cubicBezTo>
                    <a:pt x="1358" y="1875"/>
                    <a:pt x="1111" y="1875"/>
                    <a:pt x="895" y="1814"/>
                  </a:cubicBezTo>
                  <a:cubicBezTo>
                    <a:pt x="741" y="1721"/>
                    <a:pt x="648" y="1505"/>
                    <a:pt x="710" y="1320"/>
                  </a:cubicBezTo>
                  <a:cubicBezTo>
                    <a:pt x="781" y="1120"/>
                    <a:pt x="958" y="1033"/>
                    <a:pt x="1143" y="1033"/>
                  </a:cubicBezTo>
                  <a:cubicBezTo>
                    <a:pt x="1358" y="1033"/>
                    <a:pt x="1584" y="1151"/>
                    <a:pt x="1667" y="1351"/>
                  </a:cubicBezTo>
                  <a:cubicBezTo>
                    <a:pt x="1705" y="1428"/>
                    <a:pt x="1768" y="1460"/>
                    <a:pt x="1833" y="1460"/>
                  </a:cubicBezTo>
                  <a:cubicBezTo>
                    <a:pt x="1976" y="1460"/>
                    <a:pt x="2132" y="1304"/>
                    <a:pt x="2068" y="1135"/>
                  </a:cubicBezTo>
                  <a:cubicBezTo>
                    <a:pt x="1945" y="919"/>
                    <a:pt x="1759" y="764"/>
                    <a:pt x="1543" y="672"/>
                  </a:cubicBezTo>
                  <a:lnTo>
                    <a:pt x="1420" y="641"/>
                  </a:lnTo>
                  <a:lnTo>
                    <a:pt x="1420" y="209"/>
                  </a:lnTo>
                  <a:cubicBezTo>
                    <a:pt x="1420" y="70"/>
                    <a:pt x="1320" y="0"/>
                    <a:pt x="12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696" name="Google Shape;12696;p23"/>
            <p:cNvSpPr/>
            <p:nvPr/>
          </p:nvSpPr>
          <p:spPr>
            <a:xfrm>
              <a:off x="7726050" y="4141325"/>
              <a:ext cx="367275" cy="362250"/>
            </a:xfrm>
            <a:custGeom>
              <a:avLst/>
              <a:gdLst/>
              <a:ahLst/>
              <a:cxnLst/>
              <a:rect l="l" t="t" r="r" b="b"/>
              <a:pathLst>
                <a:path w="14691" h="14490" extrusionOk="0">
                  <a:moveTo>
                    <a:pt x="10185" y="2438"/>
                  </a:moveTo>
                  <a:lnTo>
                    <a:pt x="10185" y="6481"/>
                  </a:lnTo>
                  <a:cubicBezTo>
                    <a:pt x="10185" y="6512"/>
                    <a:pt x="10216" y="6543"/>
                    <a:pt x="10216" y="6574"/>
                  </a:cubicBezTo>
                  <a:lnTo>
                    <a:pt x="6574" y="6574"/>
                  </a:lnTo>
                  <a:lnTo>
                    <a:pt x="6574" y="6296"/>
                  </a:lnTo>
                  <a:cubicBezTo>
                    <a:pt x="6574" y="4259"/>
                    <a:pt x="8148" y="2562"/>
                    <a:pt x="10185" y="2438"/>
                  </a:cubicBezTo>
                  <a:close/>
                  <a:moveTo>
                    <a:pt x="9660" y="432"/>
                  </a:moveTo>
                  <a:cubicBezTo>
                    <a:pt x="9938" y="432"/>
                    <a:pt x="10185" y="648"/>
                    <a:pt x="10185" y="957"/>
                  </a:cubicBezTo>
                  <a:lnTo>
                    <a:pt x="10185" y="2037"/>
                  </a:lnTo>
                  <a:cubicBezTo>
                    <a:pt x="7932" y="2130"/>
                    <a:pt x="6142" y="4012"/>
                    <a:pt x="6142" y="6296"/>
                  </a:cubicBezTo>
                  <a:lnTo>
                    <a:pt x="6142" y="7994"/>
                  </a:lnTo>
                  <a:cubicBezTo>
                    <a:pt x="5555" y="7500"/>
                    <a:pt x="4846" y="7222"/>
                    <a:pt x="4105" y="7191"/>
                  </a:cubicBezTo>
                  <a:lnTo>
                    <a:pt x="4105" y="5401"/>
                  </a:lnTo>
                  <a:cubicBezTo>
                    <a:pt x="4105" y="4877"/>
                    <a:pt x="3673" y="4444"/>
                    <a:pt x="3148" y="4444"/>
                  </a:cubicBezTo>
                  <a:lnTo>
                    <a:pt x="1235" y="4444"/>
                  </a:lnTo>
                  <a:cubicBezTo>
                    <a:pt x="587" y="4383"/>
                    <a:pt x="587" y="3457"/>
                    <a:pt x="1235" y="3395"/>
                  </a:cubicBezTo>
                  <a:lnTo>
                    <a:pt x="5123" y="3395"/>
                  </a:lnTo>
                  <a:cubicBezTo>
                    <a:pt x="6358" y="3395"/>
                    <a:pt x="6358" y="1482"/>
                    <a:pt x="5123" y="1482"/>
                  </a:cubicBezTo>
                  <a:lnTo>
                    <a:pt x="2562" y="1482"/>
                  </a:lnTo>
                  <a:cubicBezTo>
                    <a:pt x="1914" y="1420"/>
                    <a:pt x="1914" y="463"/>
                    <a:pt x="2562" y="432"/>
                  </a:cubicBezTo>
                  <a:close/>
                  <a:moveTo>
                    <a:pt x="14228" y="7006"/>
                  </a:moveTo>
                  <a:lnTo>
                    <a:pt x="14228" y="10154"/>
                  </a:lnTo>
                  <a:cubicBezTo>
                    <a:pt x="14228" y="12283"/>
                    <a:pt x="12499" y="14012"/>
                    <a:pt x="10370" y="14012"/>
                  </a:cubicBezTo>
                  <a:lnTo>
                    <a:pt x="10401" y="13981"/>
                  </a:lnTo>
                  <a:cubicBezTo>
                    <a:pt x="9105" y="13981"/>
                    <a:pt x="7932" y="13333"/>
                    <a:pt x="7222" y="12253"/>
                  </a:cubicBezTo>
                  <a:cubicBezTo>
                    <a:pt x="7777" y="10956"/>
                    <a:pt x="7500" y="9444"/>
                    <a:pt x="6574" y="8364"/>
                  </a:cubicBezTo>
                  <a:cubicBezTo>
                    <a:pt x="6574" y="8364"/>
                    <a:pt x="6574" y="8333"/>
                    <a:pt x="6574" y="8302"/>
                  </a:cubicBezTo>
                  <a:lnTo>
                    <a:pt x="6574" y="7006"/>
                  </a:lnTo>
                  <a:close/>
                  <a:moveTo>
                    <a:pt x="2562" y="0"/>
                  </a:moveTo>
                  <a:cubicBezTo>
                    <a:pt x="1358" y="0"/>
                    <a:pt x="1358" y="1883"/>
                    <a:pt x="2562" y="1883"/>
                  </a:cubicBezTo>
                  <a:lnTo>
                    <a:pt x="5123" y="1883"/>
                  </a:lnTo>
                  <a:cubicBezTo>
                    <a:pt x="5771" y="1945"/>
                    <a:pt x="5771" y="2901"/>
                    <a:pt x="5123" y="2963"/>
                  </a:cubicBezTo>
                  <a:lnTo>
                    <a:pt x="1235" y="2963"/>
                  </a:lnTo>
                  <a:cubicBezTo>
                    <a:pt x="0" y="2963"/>
                    <a:pt x="0" y="4877"/>
                    <a:pt x="1235" y="4877"/>
                  </a:cubicBezTo>
                  <a:lnTo>
                    <a:pt x="3148" y="4877"/>
                  </a:lnTo>
                  <a:cubicBezTo>
                    <a:pt x="3457" y="4877"/>
                    <a:pt x="3704" y="5123"/>
                    <a:pt x="3704" y="5401"/>
                  </a:cubicBezTo>
                  <a:lnTo>
                    <a:pt x="3704" y="7191"/>
                  </a:lnTo>
                  <a:cubicBezTo>
                    <a:pt x="1759" y="7284"/>
                    <a:pt x="216" y="8889"/>
                    <a:pt x="216" y="10833"/>
                  </a:cubicBezTo>
                  <a:cubicBezTo>
                    <a:pt x="216" y="11265"/>
                    <a:pt x="278" y="11697"/>
                    <a:pt x="432" y="12098"/>
                  </a:cubicBezTo>
                  <a:cubicBezTo>
                    <a:pt x="474" y="12161"/>
                    <a:pt x="538" y="12189"/>
                    <a:pt x="602" y="12189"/>
                  </a:cubicBezTo>
                  <a:cubicBezTo>
                    <a:pt x="727" y="12189"/>
                    <a:pt x="854" y="12086"/>
                    <a:pt x="834" y="11944"/>
                  </a:cubicBezTo>
                  <a:cubicBezTo>
                    <a:pt x="247" y="10370"/>
                    <a:pt x="957" y="8611"/>
                    <a:pt x="2500" y="7901"/>
                  </a:cubicBezTo>
                  <a:cubicBezTo>
                    <a:pt x="2935" y="7697"/>
                    <a:pt x="3393" y="7600"/>
                    <a:pt x="3844" y="7600"/>
                  </a:cubicBezTo>
                  <a:cubicBezTo>
                    <a:pt x="4963" y="7600"/>
                    <a:pt x="6042" y="8195"/>
                    <a:pt x="6636" y="9228"/>
                  </a:cubicBezTo>
                  <a:cubicBezTo>
                    <a:pt x="7469" y="10679"/>
                    <a:pt x="7068" y="12530"/>
                    <a:pt x="5679" y="13487"/>
                  </a:cubicBezTo>
                  <a:cubicBezTo>
                    <a:pt x="5121" y="13871"/>
                    <a:pt x="4484" y="14056"/>
                    <a:pt x="3853" y="14056"/>
                  </a:cubicBezTo>
                  <a:cubicBezTo>
                    <a:pt x="2912" y="14056"/>
                    <a:pt x="1986" y="13645"/>
                    <a:pt x="1358" y="12870"/>
                  </a:cubicBezTo>
                  <a:cubicBezTo>
                    <a:pt x="1312" y="12824"/>
                    <a:pt x="1261" y="12805"/>
                    <a:pt x="1212" y="12805"/>
                  </a:cubicBezTo>
                  <a:cubicBezTo>
                    <a:pt x="1060" y="12805"/>
                    <a:pt x="926" y="12985"/>
                    <a:pt x="1019" y="13148"/>
                  </a:cubicBezTo>
                  <a:cubicBezTo>
                    <a:pt x="1753" y="14051"/>
                    <a:pt x="2797" y="14490"/>
                    <a:pt x="3838" y="14490"/>
                  </a:cubicBezTo>
                  <a:cubicBezTo>
                    <a:pt x="5073" y="14490"/>
                    <a:pt x="6303" y="13873"/>
                    <a:pt x="7006" y="12685"/>
                  </a:cubicBezTo>
                  <a:cubicBezTo>
                    <a:pt x="7891" y="13883"/>
                    <a:pt x="9146" y="14419"/>
                    <a:pt x="10386" y="14419"/>
                  </a:cubicBezTo>
                  <a:cubicBezTo>
                    <a:pt x="12562" y="14419"/>
                    <a:pt x="14691" y="12769"/>
                    <a:pt x="14691" y="10154"/>
                  </a:cubicBezTo>
                  <a:lnTo>
                    <a:pt x="14691" y="6296"/>
                  </a:lnTo>
                  <a:cubicBezTo>
                    <a:pt x="14660" y="5123"/>
                    <a:pt x="14166" y="3982"/>
                    <a:pt x="13333" y="3179"/>
                  </a:cubicBezTo>
                  <a:cubicBezTo>
                    <a:pt x="13283" y="3130"/>
                    <a:pt x="13231" y="3110"/>
                    <a:pt x="13182" y="3110"/>
                  </a:cubicBezTo>
                  <a:cubicBezTo>
                    <a:pt x="13016" y="3110"/>
                    <a:pt x="12888" y="3345"/>
                    <a:pt x="13055" y="3488"/>
                  </a:cubicBezTo>
                  <a:lnTo>
                    <a:pt x="13024" y="3488"/>
                  </a:lnTo>
                  <a:cubicBezTo>
                    <a:pt x="13796" y="4198"/>
                    <a:pt x="14258" y="5216"/>
                    <a:pt x="14258" y="6296"/>
                  </a:cubicBezTo>
                  <a:lnTo>
                    <a:pt x="14258" y="6605"/>
                  </a:lnTo>
                  <a:lnTo>
                    <a:pt x="10586" y="6605"/>
                  </a:lnTo>
                  <a:cubicBezTo>
                    <a:pt x="10617" y="6574"/>
                    <a:pt x="10617" y="6543"/>
                    <a:pt x="10617" y="6512"/>
                  </a:cubicBezTo>
                  <a:lnTo>
                    <a:pt x="10617" y="2438"/>
                  </a:lnTo>
                  <a:cubicBezTo>
                    <a:pt x="11141" y="2469"/>
                    <a:pt x="11666" y="2624"/>
                    <a:pt x="12160" y="2871"/>
                  </a:cubicBezTo>
                  <a:cubicBezTo>
                    <a:pt x="12192" y="2887"/>
                    <a:pt x="12224" y="2894"/>
                    <a:pt x="12254" y="2894"/>
                  </a:cubicBezTo>
                  <a:cubicBezTo>
                    <a:pt x="12455" y="2894"/>
                    <a:pt x="12586" y="2577"/>
                    <a:pt x="12345" y="2469"/>
                  </a:cubicBezTo>
                  <a:cubicBezTo>
                    <a:pt x="11820" y="2192"/>
                    <a:pt x="11234" y="2037"/>
                    <a:pt x="10617" y="2006"/>
                  </a:cubicBezTo>
                  <a:lnTo>
                    <a:pt x="10617" y="926"/>
                  </a:lnTo>
                  <a:cubicBezTo>
                    <a:pt x="10617" y="402"/>
                    <a:pt x="10216" y="0"/>
                    <a:pt x="96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2697" name="Google Shape;12697;p23"/>
          <p:cNvSpPr/>
          <p:nvPr/>
        </p:nvSpPr>
        <p:spPr>
          <a:xfrm>
            <a:off x="3973788" y="2326499"/>
            <a:ext cx="365750" cy="362875"/>
          </a:xfrm>
          <a:custGeom>
            <a:avLst/>
            <a:gdLst/>
            <a:ahLst/>
            <a:cxnLst/>
            <a:rect l="l" t="t" r="r" b="b"/>
            <a:pathLst>
              <a:path w="14630" h="14515" extrusionOk="0">
                <a:moveTo>
                  <a:pt x="10803" y="5062"/>
                </a:moveTo>
                <a:lnTo>
                  <a:pt x="10586" y="6204"/>
                </a:lnTo>
                <a:lnTo>
                  <a:pt x="9506" y="6204"/>
                </a:lnTo>
                <a:cubicBezTo>
                  <a:pt x="9198" y="6204"/>
                  <a:pt x="9198" y="6605"/>
                  <a:pt x="9506" y="6605"/>
                </a:cubicBezTo>
                <a:lnTo>
                  <a:pt x="10525" y="6605"/>
                </a:lnTo>
                <a:lnTo>
                  <a:pt x="10309" y="7747"/>
                </a:lnTo>
                <a:lnTo>
                  <a:pt x="1297" y="7747"/>
                </a:lnTo>
                <a:lnTo>
                  <a:pt x="1050" y="6605"/>
                </a:lnTo>
                <a:lnTo>
                  <a:pt x="8241" y="6605"/>
                </a:lnTo>
                <a:cubicBezTo>
                  <a:pt x="8519" y="6605"/>
                  <a:pt x="8519" y="6204"/>
                  <a:pt x="8241" y="6204"/>
                </a:cubicBezTo>
                <a:lnTo>
                  <a:pt x="988" y="6204"/>
                </a:lnTo>
                <a:lnTo>
                  <a:pt x="742" y="5062"/>
                </a:lnTo>
                <a:close/>
                <a:moveTo>
                  <a:pt x="10216" y="8179"/>
                </a:moveTo>
                <a:lnTo>
                  <a:pt x="10000" y="9352"/>
                </a:lnTo>
                <a:lnTo>
                  <a:pt x="2099" y="9352"/>
                </a:lnTo>
                <a:cubicBezTo>
                  <a:pt x="1822" y="9352"/>
                  <a:pt x="1575" y="9166"/>
                  <a:pt x="1544" y="8889"/>
                </a:cubicBezTo>
                <a:lnTo>
                  <a:pt x="1390" y="8179"/>
                </a:lnTo>
                <a:close/>
                <a:moveTo>
                  <a:pt x="8111" y="12228"/>
                </a:moveTo>
                <a:cubicBezTo>
                  <a:pt x="8588" y="12228"/>
                  <a:pt x="9043" y="12602"/>
                  <a:pt x="9043" y="13148"/>
                </a:cubicBezTo>
                <a:cubicBezTo>
                  <a:pt x="9043" y="13672"/>
                  <a:pt x="8642" y="14073"/>
                  <a:pt x="8118" y="14073"/>
                </a:cubicBezTo>
                <a:cubicBezTo>
                  <a:pt x="7315" y="14073"/>
                  <a:pt x="6883" y="13086"/>
                  <a:pt x="7469" y="12499"/>
                </a:cubicBezTo>
                <a:cubicBezTo>
                  <a:pt x="7657" y="12311"/>
                  <a:pt x="7887" y="12228"/>
                  <a:pt x="8111" y="12228"/>
                </a:cubicBezTo>
                <a:close/>
                <a:moveTo>
                  <a:pt x="14352" y="0"/>
                </a:moveTo>
                <a:lnTo>
                  <a:pt x="14352" y="31"/>
                </a:lnTo>
                <a:lnTo>
                  <a:pt x="13549" y="31"/>
                </a:lnTo>
                <a:cubicBezTo>
                  <a:pt x="13529" y="31"/>
                  <a:pt x="13509" y="30"/>
                  <a:pt x="13488" y="30"/>
                </a:cubicBezTo>
                <a:cubicBezTo>
                  <a:pt x="12466" y="30"/>
                  <a:pt x="11601" y="792"/>
                  <a:pt x="11420" y="1790"/>
                </a:cubicBezTo>
                <a:lnTo>
                  <a:pt x="11204" y="2994"/>
                </a:lnTo>
                <a:lnTo>
                  <a:pt x="3149" y="2994"/>
                </a:lnTo>
                <a:cubicBezTo>
                  <a:pt x="2871" y="2994"/>
                  <a:pt x="2871" y="3426"/>
                  <a:pt x="3149" y="3426"/>
                </a:cubicBezTo>
                <a:lnTo>
                  <a:pt x="11111" y="3426"/>
                </a:lnTo>
                <a:lnTo>
                  <a:pt x="10864" y="4630"/>
                </a:lnTo>
                <a:lnTo>
                  <a:pt x="649" y="4630"/>
                </a:lnTo>
                <a:lnTo>
                  <a:pt x="556" y="4105"/>
                </a:lnTo>
                <a:cubicBezTo>
                  <a:pt x="526" y="3920"/>
                  <a:pt x="556" y="3766"/>
                  <a:pt x="680" y="3611"/>
                </a:cubicBezTo>
                <a:cubicBezTo>
                  <a:pt x="760" y="3504"/>
                  <a:pt x="887" y="3420"/>
                  <a:pt x="1041" y="3420"/>
                </a:cubicBezTo>
                <a:cubicBezTo>
                  <a:pt x="1064" y="3420"/>
                  <a:pt x="1088" y="3422"/>
                  <a:pt x="1112" y="3426"/>
                </a:cubicBezTo>
                <a:lnTo>
                  <a:pt x="2007" y="3426"/>
                </a:lnTo>
                <a:cubicBezTo>
                  <a:pt x="2285" y="3395"/>
                  <a:pt x="2285" y="2994"/>
                  <a:pt x="2007" y="2994"/>
                </a:cubicBezTo>
                <a:lnTo>
                  <a:pt x="1112" y="2994"/>
                </a:lnTo>
                <a:cubicBezTo>
                  <a:pt x="495" y="2994"/>
                  <a:pt x="1" y="3550"/>
                  <a:pt x="124" y="4198"/>
                </a:cubicBezTo>
                <a:lnTo>
                  <a:pt x="1112" y="8981"/>
                </a:lnTo>
                <a:cubicBezTo>
                  <a:pt x="1204" y="9444"/>
                  <a:pt x="1637" y="9784"/>
                  <a:pt x="2099" y="9784"/>
                </a:cubicBezTo>
                <a:lnTo>
                  <a:pt x="9938" y="9784"/>
                </a:lnTo>
                <a:lnTo>
                  <a:pt x="9815" y="10401"/>
                </a:lnTo>
                <a:cubicBezTo>
                  <a:pt x="9661" y="11234"/>
                  <a:pt x="8951" y="11820"/>
                  <a:pt x="8118" y="11820"/>
                </a:cubicBezTo>
                <a:lnTo>
                  <a:pt x="2099" y="11820"/>
                </a:lnTo>
                <a:cubicBezTo>
                  <a:pt x="1822" y="11820"/>
                  <a:pt x="1822" y="12222"/>
                  <a:pt x="2099" y="12222"/>
                </a:cubicBezTo>
                <a:lnTo>
                  <a:pt x="2346" y="12222"/>
                </a:lnTo>
                <a:cubicBezTo>
                  <a:pt x="1432" y="13209"/>
                  <a:pt x="2300" y="14515"/>
                  <a:pt x="3327" y="14515"/>
                </a:cubicBezTo>
                <a:cubicBezTo>
                  <a:pt x="3617" y="14515"/>
                  <a:pt x="3920" y="14411"/>
                  <a:pt x="4198" y="14166"/>
                </a:cubicBezTo>
                <a:cubicBezTo>
                  <a:pt x="4367" y="14021"/>
                  <a:pt x="4234" y="13800"/>
                  <a:pt x="4064" y="13800"/>
                </a:cubicBezTo>
                <a:cubicBezTo>
                  <a:pt x="4017" y="13800"/>
                  <a:pt x="3967" y="13817"/>
                  <a:pt x="3920" y="13857"/>
                </a:cubicBezTo>
                <a:cubicBezTo>
                  <a:pt x="3738" y="14009"/>
                  <a:pt x="3536" y="14075"/>
                  <a:pt x="3340" y="14075"/>
                </a:cubicBezTo>
                <a:cubicBezTo>
                  <a:pt x="2738" y="14075"/>
                  <a:pt x="2198" y="13452"/>
                  <a:pt x="2501" y="12777"/>
                </a:cubicBezTo>
                <a:cubicBezTo>
                  <a:pt x="2667" y="12405"/>
                  <a:pt x="2994" y="12236"/>
                  <a:pt x="3319" y="12236"/>
                </a:cubicBezTo>
                <a:cubicBezTo>
                  <a:pt x="3776" y="12236"/>
                  <a:pt x="4229" y="12570"/>
                  <a:pt x="4229" y="13148"/>
                </a:cubicBezTo>
                <a:cubicBezTo>
                  <a:pt x="4229" y="13286"/>
                  <a:pt x="4337" y="13356"/>
                  <a:pt x="4445" y="13356"/>
                </a:cubicBezTo>
                <a:cubicBezTo>
                  <a:pt x="4553" y="13356"/>
                  <a:pt x="4661" y="13286"/>
                  <a:pt x="4661" y="13148"/>
                </a:cubicBezTo>
                <a:cubicBezTo>
                  <a:pt x="4661" y="12808"/>
                  <a:pt x="4538" y="12499"/>
                  <a:pt x="4291" y="12222"/>
                </a:cubicBezTo>
                <a:lnTo>
                  <a:pt x="7161" y="12222"/>
                </a:lnTo>
                <a:cubicBezTo>
                  <a:pt x="6914" y="12469"/>
                  <a:pt x="6760" y="12808"/>
                  <a:pt x="6760" y="13148"/>
                </a:cubicBezTo>
                <a:cubicBezTo>
                  <a:pt x="6760" y="13937"/>
                  <a:pt x="7389" y="14503"/>
                  <a:pt x="8089" y="14503"/>
                </a:cubicBezTo>
                <a:cubicBezTo>
                  <a:pt x="8293" y="14503"/>
                  <a:pt x="8502" y="14455"/>
                  <a:pt x="8704" y="14351"/>
                </a:cubicBezTo>
                <a:cubicBezTo>
                  <a:pt x="9599" y="13919"/>
                  <a:pt x="9722" y="12685"/>
                  <a:pt x="8920" y="12067"/>
                </a:cubicBezTo>
                <a:cubicBezTo>
                  <a:pt x="9599" y="11790"/>
                  <a:pt x="10062" y="11203"/>
                  <a:pt x="10216" y="10463"/>
                </a:cubicBezTo>
                <a:lnTo>
                  <a:pt x="11821" y="1852"/>
                </a:lnTo>
                <a:cubicBezTo>
                  <a:pt x="11975" y="1050"/>
                  <a:pt x="12685" y="432"/>
                  <a:pt x="13518" y="432"/>
                </a:cubicBezTo>
                <a:lnTo>
                  <a:pt x="14352" y="432"/>
                </a:lnTo>
                <a:cubicBezTo>
                  <a:pt x="14629" y="432"/>
                  <a:pt x="14629" y="0"/>
                  <a:pt x="14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nvGrpSpPr>
          <p:cNvPr id="12698" name="Google Shape;12698;p23"/>
          <p:cNvGrpSpPr/>
          <p:nvPr/>
        </p:nvGrpSpPr>
        <p:grpSpPr>
          <a:xfrm>
            <a:off x="6994725" y="3422853"/>
            <a:ext cx="372675" cy="361625"/>
            <a:chOff x="3994075" y="2464225"/>
            <a:chExt cx="372675" cy="361625"/>
          </a:xfrm>
        </p:grpSpPr>
        <p:sp>
          <p:nvSpPr>
            <p:cNvPr id="12699" name="Google Shape;12699;p23"/>
            <p:cNvSpPr/>
            <p:nvPr/>
          </p:nvSpPr>
          <p:spPr>
            <a:xfrm>
              <a:off x="4058100" y="2612900"/>
              <a:ext cx="157425" cy="134825"/>
            </a:xfrm>
            <a:custGeom>
              <a:avLst/>
              <a:gdLst/>
              <a:ahLst/>
              <a:cxnLst/>
              <a:rect l="l" t="t" r="r" b="b"/>
              <a:pathLst>
                <a:path w="6297" h="5393" extrusionOk="0">
                  <a:moveTo>
                    <a:pt x="3593" y="412"/>
                  </a:moveTo>
                  <a:cubicBezTo>
                    <a:pt x="4753" y="412"/>
                    <a:pt x="5865" y="1309"/>
                    <a:pt x="5865" y="2685"/>
                  </a:cubicBezTo>
                  <a:cubicBezTo>
                    <a:pt x="5865" y="3920"/>
                    <a:pt x="4846" y="4938"/>
                    <a:pt x="3612" y="4938"/>
                  </a:cubicBezTo>
                  <a:cubicBezTo>
                    <a:pt x="1606" y="4938"/>
                    <a:pt x="587" y="2500"/>
                    <a:pt x="2007" y="1080"/>
                  </a:cubicBezTo>
                  <a:cubicBezTo>
                    <a:pt x="2468" y="620"/>
                    <a:pt x="3036" y="412"/>
                    <a:pt x="3593" y="412"/>
                  </a:cubicBezTo>
                  <a:close/>
                  <a:moveTo>
                    <a:pt x="3612" y="0"/>
                  </a:moveTo>
                  <a:cubicBezTo>
                    <a:pt x="1205" y="0"/>
                    <a:pt x="1" y="2901"/>
                    <a:pt x="1698" y="4599"/>
                  </a:cubicBezTo>
                  <a:cubicBezTo>
                    <a:pt x="2247" y="5147"/>
                    <a:pt x="2921" y="5393"/>
                    <a:pt x="3582" y="5393"/>
                  </a:cubicBezTo>
                  <a:cubicBezTo>
                    <a:pt x="4968" y="5393"/>
                    <a:pt x="6297" y="4315"/>
                    <a:pt x="6297" y="2685"/>
                  </a:cubicBezTo>
                  <a:cubicBezTo>
                    <a:pt x="6297" y="1204"/>
                    <a:pt x="5093" y="0"/>
                    <a:pt x="36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00" name="Google Shape;12700;p23"/>
            <p:cNvSpPr/>
            <p:nvPr/>
          </p:nvSpPr>
          <p:spPr>
            <a:xfrm>
              <a:off x="4128325" y="2639125"/>
              <a:ext cx="44000" cy="81025"/>
            </a:xfrm>
            <a:custGeom>
              <a:avLst/>
              <a:gdLst/>
              <a:ahLst/>
              <a:cxnLst/>
              <a:rect l="l" t="t" r="r" b="b"/>
              <a:pathLst>
                <a:path w="1760" h="3241" extrusionOk="0">
                  <a:moveTo>
                    <a:pt x="834" y="0"/>
                  </a:moveTo>
                  <a:cubicBezTo>
                    <a:pt x="710" y="0"/>
                    <a:pt x="618" y="93"/>
                    <a:pt x="618" y="216"/>
                  </a:cubicBezTo>
                  <a:lnTo>
                    <a:pt x="618" y="463"/>
                  </a:lnTo>
                  <a:cubicBezTo>
                    <a:pt x="247" y="556"/>
                    <a:pt x="31" y="957"/>
                    <a:pt x="124" y="1328"/>
                  </a:cubicBezTo>
                  <a:cubicBezTo>
                    <a:pt x="186" y="1513"/>
                    <a:pt x="340" y="1636"/>
                    <a:pt x="525" y="1698"/>
                  </a:cubicBezTo>
                  <a:cubicBezTo>
                    <a:pt x="679" y="1760"/>
                    <a:pt x="834" y="1729"/>
                    <a:pt x="988" y="1790"/>
                  </a:cubicBezTo>
                  <a:cubicBezTo>
                    <a:pt x="1358" y="1945"/>
                    <a:pt x="1173" y="2408"/>
                    <a:pt x="834" y="2408"/>
                  </a:cubicBezTo>
                  <a:cubicBezTo>
                    <a:pt x="679" y="2408"/>
                    <a:pt x="525" y="2346"/>
                    <a:pt x="432" y="2222"/>
                  </a:cubicBezTo>
                  <a:lnTo>
                    <a:pt x="432" y="2161"/>
                  </a:lnTo>
                  <a:cubicBezTo>
                    <a:pt x="432" y="2161"/>
                    <a:pt x="432" y="2130"/>
                    <a:pt x="432" y="2099"/>
                  </a:cubicBezTo>
                  <a:cubicBezTo>
                    <a:pt x="417" y="1976"/>
                    <a:pt x="309" y="1914"/>
                    <a:pt x="205" y="1914"/>
                  </a:cubicBezTo>
                  <a:cubicBezTo>
                    <a:pt x="101" y="1914"/>
                    <a:pt x="0" y="1976"/>
                    <a:pt x="0" y="2099"/>
                  </a:cubicBezTo>
                  <a:cubicBezTo>
                    <a:pt x="31" y="2315"/>
                    <a:pt x="124" y="2531"/>
                    <a:pt x="309" y="2685"/>
                  </a:cubicBezTo>
                  <a:cubicBezTo>
                    <a:pt x="402" y="2747"/>
                    <a:pt x="525" y="2809"/>
                    <a:pt x="618" y="2840"/>
                  </a:cubicBezTo>
                  <a:lnTo>
                    <a:pt x="618" y="3025"/>
                  </a:lnTo>
                  <a:cubicBezTo>
                    <a:pt x="618" y="3148"/>
                    <a:pt x="741" y="3241"/>
                    <a:pt x="834" y="3241"/>
                  </a:cubicBezTo>
                  <a:cubicBezTo>
                    <a:pt x="957" y="3241"/>
                    <a:pt x="1050" y="3148"/>
                    <a:pt x="1050" y="3025"/>
                  </a:cubicBezTo>
                  <a:lnTo>
                    <a:pt x="1050" y="2778"/>
                  </a:lnTo>
                  <a:cubicBezTo>
                    <a:pt x="1204" y="2747"/>
                    <a:pt x="1358" y="2655"/>
                    <a:pt x="1451" y="2531"/>
                  </a:cubicBezTo>
                  <a:cubicBezTo>
                    <a:pt x="1760" y="2192"/>
                    <a:pt x="1667" y="1667"/>
                    <a:pt x="1266" y="1451"/>
                  </a:cubicBezTo>
                  <a:lnTo>
                    <a:pt x="1235" y="1451"/>
                  </a:lnTo>
                  <a:cubicBezTo>
                    <a:pt x="1081" y="1389"/>
                    <a:pt x="926" y="1358"/>
                    <a:pt x="741" y="1328"/>
                  </a:cubicBezTo>
                  <a:cubicBezTo>
                    <a:pt x="618" y="1297"/>
                    <a:pt x="494" y="1235"/>
                    <a:pt x="525" y="1081"/>
                  </a:cubicBezTo>
                  <a:cubicBezTo>
                    <a:pt x="540" y="935"/>
                    <a:pt x="651" y="872"/>
                    <a:pt x="774" y="872"/>
                  </a:cubicBezTo>
                  <a:cubicBezTo>
                    <a:pt x="911" y="872"/>
                    <a:pt x="1063" y="950"/>
                    <a:pt x="1111" y="1081"/>
                  </a:cubicBezTo>
                  <a:cubicBezTo>
                    <a:pt x="1151" y="1140"/>
                    <a:pt x="1217" y="1174"/>
                    <a:pt x="1292" y="1174"/>
                  </a:cubicBezTo>
                  <a:cubicBezTo>
                    <a:pt x="1333" y="1174"/>
                    <a:pt x="1376" y="1164"/>
                    <a:pt x="1420" y="1142"/>
                  </a:cubicBezTo>
                  <a:cubicBezTo>
                    <a:pt x="1513" y="1081"/>
                    <a:pt x="1544" y="957"/>
                    <a:pt x="1482" y="865"/>
                  </a:cubicBezTo>
                  <a:cubicBezTo>
                    <a:pt x="1389" y="679"/>
                    <a:pt x="1235" y="525"/>
                    <a:pt x="1050" y="463"/>
                  </a:cubicBezTo>
                  <a:lnTo>
                    <a:pt x="1050" y="216"/>
                  </a:lnTo>
                  <a:cubicBezTo>
                    <a:pt x="1050" y="93"/>
                    <a:pt x="92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01" name="Google Shape;12701;p23"/>
            <p:cNvSpPr/>
            <p:nvPr/>
          </p:nvSpPr>
          <p:spPr>
            <a:xfrm>
              <a:off x="4138350" y="2690825"/>
              <a:ext cx="25" cy="800"/>
            </a:xfrm>
            <a:custGeom>
              <a:avLst/>
              <a:gdLst/>
              <a:ahLst/>
              <a:cxnLst/>
              <a:rect l="l" t="t" r="r" b="b"/>
              <a:pathLst>
                <a:path w="1" h="32" extrusionOk="0">
                  <a:moveTo>
                    <a:pt x="1" y="31"/>
                  </a:moveTo>
                  <a:cubicBezTo>
                    <a:pt x="1" y="0"/>
                    <a:pt x="1" y="0"/>
                    <a:pt x="1" y="0"/>
                  </a:cubicBezTo>
                  <a:lnTo>
                    <a:pt x="1" y="0"/>
                  </a:lnTo>
                  <a:cubicBezTo>
                    <a:pt x="1" y="0"/>
                    <a:pt x="1" y="0"/>
                    <a:pt x="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02" name="Google Shape;12702;p23"/>
            <p:cNvSpPr/>
            <p:nvPr/>
          </p:nvSpPr>
          <p:spPr>
            <a:xfrm>
              <a:off x="4328925" y="2762000"/>
              <a:ext cx="10825" cy="35325"/>
            </a:xfrm>
            <a:custGeom>
              <a:avLst/>
              <a:gdLst/>
              <a:ahLst/>
              <a:cxnLst/>
              <a:rect l="l" t="t" r="r" b="b"/>
              <a:pathLst>
                <a:path w="433" h="1413" extrusionOk="0">
                  <a:moveTo>
                    <a:pt x="217" y="0"/>
                  </a:moveTo>
                  <a:cubicBezTo>
                    <a:pt x="109" y="0"/>
                    <a:pt x="0" y="70"/>
                    <a:pt x="0" y="209"/>
                  </a:cubicBezTo>
                  <a:lnTo>
                    <a:pt x="0" y="1196"/>
                  </a:lnTo>
                  <a:cubicBezTo>
                    <a:pt x="0" y="1320"/>
                    <a:pt x="93" y="1412"/>
                    <a:pt x="217" y="1412"/>
                  </a:cubicBezTo>
                  <a:cubicBezTo>
                    <a:pt x="340" y="1412"/>
                    <a:pt x="433" y="1320"/>
                    <a:pt x="433" y="1196"/>
                  </a:cubicBezTo>
                  <a:lnTo>
                    <a:pt x="433" y="209"/>
                  </a:lnTo>
                  <a:cubicBezTo>
                    <a:pt x="433" y="70"/>
                    <a:pt x="325"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03" name="Google Shape;12703;p23"/>
            <p:cNvSpPr/>
            <p:nvPr/>
          </p:nvSpPr>
          <p:spPr>
            <a:xfrm>
              <a:off x="3994075" y="2464225"/>
              <a:ext cx="372675" cy="361625"/>
            </a:xfrm>
            <a:custGeom>
              <a:avLst/>
              <a:gdLst/>
              <a:ahLst/>
              <a:cxnLst/>
              <a:rect l="l" t="t" r="r" b="b"/>
              <a:pathLst>
                <a:path w="14907" h="14465" extrusionOk="0">
                  <a:moveTo>
                    <a:pt x="8086" y="3077"/>
                  </a:moveTo>
                  <a:cubicBezTo>
                    <a:pt x="8210" y="3077"/>
                    <a:pt x="8333" y="3200"/>
                    <a:pt x="8333" y="3324"/>
                  </a:cubicBezTo>
                  <a:lnTo>
                    <a:pt x="8333" y="3509"/>
                  </a:lnTo>
                  <a:cubicBezTo>
                    <a:pt x="8333" y="3663"/>
                    <a:pt x="8210" y="3787"/>
                    <a:pt x="8086" y="3787"/>
                  </a:cubicBezTo>
                  <a:lnTo>
                    <a:pt x="4290" y="3787"/>
                  </a:lnTo>
                  <a:cubicBezTo>
                    <a:pt x="4136" y="3787"/>
                    <a:pt x="4012" y="3663"/>
                    <a:pt x="4012" y="3509"/>
                  </a:cubicBezTo>
                  <a:lnTo>
                    <a:pt x="4012" y="3324"/>
                  </a:lnTo>
                  <a:cubicBezTo>
                    <a:pt x="4012" y="3200"/>
                    <a:pt x="4136" y="3077"/>
                    <a:pt x="4290" y="3077"/>
                  </a:cubicBezTo>
                  <a:close/>
                  <a:moveTo>
                    <a:pt x="7130" y="4188"/>
                  </a:moveTo>
                  <a:cubicBezTo>
                    <a:pt x="9043" y="4188"/>
                    <a:pt x="10648" y="5669"/>
                    <a:pt x="10802" y="7583"/>
                  </a:cubicBezTo>
                  <a:lnTo>
                    <a:pt x="10185" y="7583"/>
                  </a:lnTo>
                  <a:cubicBezTo>
                    <a:pt x="9691" y="7583"/>
                    <a:pt x="9290" y="7984"/>
                    <a:pt x="9290" y="8478"/>
                  </a:cubicBezTo>
                  <a:lnTo>
                    <a:pt x="9290" y="12336"/>
                  </a:lnTo>
                  <a:lnTo>
                    <a:pt x="3364" y="12336"/>
                  </a:lnTo>
                  <a:cubicBezTo>
                    <a:pt x="3087" y="12336"/>
                    <a:pt x="3087" y="12768"/>
                    <a:pt x="3364" y="12768"/>
                  </a:cubicBezTo>
                  <a:lnTo>
                    <a:pt x="9290" y="12768"/>
                  </a:lnTo>
                  <a:lnTo>
                    <a:pt x="9290" y="13601"/>
                  </a:lnTo>
                  <a:cubicBezTo>
                    <a:pt x="9290" y="13755"/>
                    <a:pt x="9321" y="13909"/>
                    <a:pt x="9413" y="14064"/>
                  </a:cubicBezTo>
                  <a:lnTo>
                    <a:pt x="1513" y="14064"/>
                  </a:lnTo>
                  <a:cubicBezTo>
                    <a:pt x="741" y="14064"/>
                    <a:pt x="587" y="12953"/>
                    <a:pt x="1358" y="12768"/>
                  </a:cubicBezTo>
                  <a:lnTo>
                    <a:pt x="2284" y="12768"/>
                  </a:lnTo>
                  <a:cubicBezTo>
                    <a:pt x="2562" y="12768"/>
                    <a:pt x="2562" y="12336"/>
                    <a:pt x="2284" y="12336"/>
                  </a:cubicBezTo>
                  <a:lnTo>
                    <a:pt x="1513" y="12336"/>
                  </a:lnTo>
                  <a:lnTo>
                    <a:pt x="1513" y="7891"/>
                  </a:lnTo>
                  <a:cubicBezTo>
                    <a:pt x="1482" y="6904"/>
                    <a:pt x="1883" y="5978"/>
                    <a:pt x="2593" y="5268"/>
                  </a:cubicBezTo>
                  <a:cubicBezTo>
                    <a:pt x="3272" y="4589"/>
                    <a:pt x="4229" y="4188"/>
                    <a:pt x="5216" y="4188"/>
                  </a:cubicBezTo>
                  <a:close/>
                  <a:moveTo>
                    <a:pt x="4557" y="1"/>
                  </a:moveTo>
                  <a:cubicBezTo>
                    <a:pt x="4127" y="1"/>
                    <a:pt x="3765" y="422"/>
                    <a:pt x="3920" y="886"/>
                  </a:cubicBezTo>
                  <a:lnTo>
                    <a:pt x="4445" y="2645"/>
                  </a:lnTo>
                  <a:lnTo>
                    <a:pt x="4290" y="2645"/>
                  </a:lnTo>
                  <a:cubicBezTo>
                    <a:pt x="3889" y="2645"/>
                    <a:pt x="3580" y="2954"/>
                    <a:pt x="3580" y="3324"/>
                  </a:cubicBezTo>
                  <a:lnTo>
                    <a:pt x="3580" y="3509"/>
                  </a:lnTo>
                  <a:cubicBezTo>
                    <a:pt x="3580" y="3694"/>
                    <a:pt x="3673" y="3879"/>
                    <a:pt x="3796" y="4034"/>
                  </a:cubicBezTo>
                  <a:cubicBezTo>
                    <a:pt x="3241" y="4219"/>
                    <a:pt x="2716" y="4558"/>
                    <a:pt x="2284" y="4990"/>
                  </a:cubicBezTo>
                  <a:cubicBezTo>
                    <a:pt x="1513" y="5762"/>
                    <a:pt x="1081" y="6811"/>
                    <a:pt x="1081" y="7891"/>
                  </a:cubicBezTo>
                  <a:lnTo>
                    <a:pt x="1081" y="12397"/>
                  </a:lnTo>
                  <a:cubicBezTo>
                    <a:pt x="0" y="12860"/>
                    <a:pt x="340" y="14465"/>
                    <a:pt x="1513" y="14465"/>
                  </a:cubicBezTo>
                  <a:lnTo>
                    <a:pt x="14012" y="14465"/>
                  </a:lnTo>
                  <a:cubicBezTo>
                    <a:pt x="14506" y="14465"/>
                    <a:pt x="14907" y="14064"/>
                    <a:pt x="14907" y="13570"/>
                  </a:cubicBezTo>
                  <a:lnTo>
                    <a:pt x="14907" y="13200"/>
                  </a:lnTo>
                  <a:cubicBezTo>
                    <a:pt x="14907" y="13061"/>
                    <a:pt x="14799" y="12991"/>
                    <a:pt x="14691" y="12991"/>
                  </a:cubicBezTo>
                  <a:cubicBezTo>
                    <a:pt x="14583" y="12991"/>
                    <a:pt x="14475" y="13061"/>
                    <a:pt x="14475" y="13200"/>
                  </a:cubicBezTo>
                  <a:lnTo>
                    <a:pt x="14475" y="13570"/>
                  </a:lnTo>
                  <a:cubicBezTo>
                    <a:pt x="14475" y="13848"/>
                    <a:pt x="14289" y="14064"/>
                    <a:pt x="14012" y="14064"/>
                  </a:cubicBezTo>
                  <a:lnTo>
                    <a:pt x="10185" y="14064"/>
                  </a:lnTo>
                  <a:cubicBezTo>
                    <a:pt x="9907" y="14064"/>
                    <a:pt x="9691" y="13848"/>
                    <a:pt x="9691" y="13570"/>
                  </a:cubicBezTo>
                  <a:lnTo>
                    <a:pt x="9691" y="8478"/>
                  </a:lnTo>
                  <a:cubicBezTo>
                    <a:pt x="9691" y="8231"/>
                    <a:pt x="9907" y="8015"/>
                    <a:pt x="10185" y="8015"/>
                  </a:cubicBezTo>
                  <a:lnTo>
                    <a:pt x="14012" y="8015"/>
                  </a:lnTo>
                  <a:cubicBezTo>
                    <a:pt x="14259" y="8015"/>
                    <a:pt x="14475" y="8231"/>
                    <a:pt x="14475" y="8478"/>
                  </a:cubicBezTo>
                  <a:lnTo>
                    <a:pt x="14475" y="12120"/>
                  </a:lnTo>
                  <a:cubicBezTo>
                    <a:pt x="14475" y="12212"/>
                    <a:pt x="14567" y="12336"/>
                    <a:pt x="14691" y="12336"/>
                  </a:cubicBezTo>
                  <a:lnTo>
                    <a:pt x="14691" y="12305"/>
                  </a:lnTo>
                  <a:cubicBezTo>
                    <a:pt x="14814" y="12305"/>
                    <a:pt x="14907" y="12212"/>
                    <a:pt x="14907" y="12089"/>
                  </a:cubicBezTo>
                  <a:lnTo>
                    <a:pt x="14907" y="8478"/>
                  </a:lnTo>
                  <a:cubicBezTo>
                    <a:pt x="14907" y="7984"/>
                    <a:pt x="14506" y="7583"/>
                    <a:pt x="14012" y="7583"/>
                  </a:cubicBezTo>
                  <a:lnTo>
                    <a:pt x="11234" y="7583"/>
                  </a:lnTo>
                  <a:cubicBezTo>
                    <a:pt x="11172" y="6564"/>
                    <a:pt x="10710" y="5639"/>
                    <a:pt x="10000" y="4929"/>
                  </a:cubicBezTo>
                  <a:cubicBezTo>
                    <a:pt x="9568" y="4527"/>
                    <a:pt x="9074" y="4219"/>
                    <a:pt x="8518" y="4034"/>
                  </a:cubicBezTo>
                  <a:cubicBezTo>
                    <a:pt x="8673" y="3910"/>
                    <a:pt x="8765" y="3694"/>
                    <a:pt x="8765" y="3509"/>
                  </a:cubicBezTo>
                  <a:lnTo>
                    <a:pt x="8765" y="3355"/>
                  </a:lnTo>
                  <a:cubicBezTo>
                    <a:pt x="8765" y="2954"/>
                    <a:pt x="8457" y="2645"/>
                    <a:pt x="8055" y="2645"/>
                  </a:cubicBezTo>
                  <a:lnTo>
                    <a:pt x="7901" y="2645"/>
                  </a:lnTo>
                  <a:lnTo>
                    <a:pt x="8025" y="2182"/>
                  </a:lnTo>
                  <a:cubicBezTo>
                    <a:pt x="8043" y="2031"/>
                    <a:pt x="7923" y="1937"/>
                    <a:pt x="7806" y="1937"/>
                  </a:cubicBezTo>
                  <a:cubicBezTo>
                    <a:pt x="7732" y="1937"/>
                    <a:pt x="7659" y="1975"/>
                    <a:pt x="7623" y="2059"/>
                  </a:cubicBezTo>
                  <a:lnTo>
                    <a:pt x="7438" y="2645"/>
                  </a:lnTo>
                  <a:lnTo>
                    <a:pt x="4877" y="2645"/>
                  </a:lnTo>
                  <a:lnTo>
                    <a:pt x="4352" y="762"/>
                  </a:lnTo>
                  <a:cubicBezTo>
                    <a:pt x="4290" y="670"/>
                    <a:pt x="4321" y="546"/>
                    <a:pt x="4414" y="485"/>
                  </a:cubicBezTo>
                  <a:cubicBezTo>
                    <a:pt x="4459" y="439"/>
                    <a:pt x="4537" y="411"/>
                    <a:pt x="4612" y="411"/>
                  </a:cubicBezTo>
                  <a:cubicBezTo>
                    <a:pt x="4640" y="411"/>
                    <a:pt x="4667" y="415"/>
                    <a:pt x="4691" y="423"/>
                  </a:cubicBezTo>
                  <a:cubicBezTo>
                    <a:pt x="5170" y="608"/>
                    <a:pt x="5671" y="701"/>
                    <a:pt x="6173" y="701"/>
                  </a:cubicBezTo>
                  <a:cubicBezTo>
                    <a:pt x="6674" y="701"/>
                    <a:pt x="7176" y="608"/>
                    <a:pt x="7654" y="423"/>
                  </a:cubicBezTo>
                  <a:cubicBezTo>
                    <a:pt x="7679" y="415"/>
                    <a:pt x="7704" y="411"/>
                    <a:pt x="7729" y="411"/>
                  </a:cubicBezTo>
                  <a:cubicBezTo>
                    <a:pt x="7796" y="411"/>
                    <a:pt x="7864" y="439"/>
                    <a:pt x="7932" y="485"/>
                  </a:cubicBezTo>
                  <a:cubicBezTo>
                    <a:pt x="7994" y="546"/>
                    <a:pt x="8025" y="670"/>
                    <a:pt x="7994" y="762"/>
                  </a:cubicBezTo>
                  <a:lnTo>
                    <a:pt x="7901" y="1102"/>
                  </a:lnTo>
                  <a:cubicBezTo>
                    <a:pt x="7901" y="1222"/>
                    <a:pt x="8018" y="1303"/>
                    <a:pt x="8134" y="1303"/>
                  </a:cubicBezTo>
                  <a:cubicBezTo>
                    <a:pt x="8197" y="1303"/>
                    <a:pt x="8259" y="1279"/>
                    <a:pt x="8302" y="1225"/>
                  </a:cubicBezTo>
                  <a:lnTo>
                    <a:pt x="8395" y="886"/>
                  </a:lnTo>
                  <a:cubicBezTo>
                    <a:pt x="8524" y="422"/>
                    <a:pt x="8179" y="1"/>
                    <a:pt x="7738" y="1"/>
                  </a:cubicBezTo>
                  <a:cubicBezTo>
                    <a:pt x="7651" y="1"/>
                    <a:pt x="7560" y="17"/>
                    <a:pt x="7469" y="53"/>
                  </a:cubicBezTo>
                  <a:cubicBezTo>
                    <a:pt x="7037" y="207"/>
                    <a:pt x="6589" y="284"/>
                    <a:pt x="6142" y="284"/>
                  </a:cubicBezTo>
                  <a:cubicBezTo>
                    <a:pt x="5694" y="284"/>
                    <a:pt x="5247" y="207"/>
                    <a:pt x="4815" y="53"/>
                  </a:cubicBezTo>
                  <a:cubicBezTo>
                    <a:pt x="4729" y="17"/>
                    <a:pt x="4641" y="1"/>
                    <a:pt x="45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04" name="Google Shape;12704;p23"/>
            <p:cNvSpPr/>
            <p:nvPr/>
          </p:nvSpPr>
          <p:spPr>
            <a:xfrm>
              <a:off x="4253325" y="2682325"/>
              <a:ext cx="86425" cy="41700"/>
            </a:xfrm>
            <a:custGeom>
              <a:avLst/>
              <a:gdLst/>
              <a:ahLst/>
              <a:cxnLst/>
              <a:rect l="l" t="t" r="r" b="b"/>
              <a:pathLst>
                <a:path w="3457" h="1668" extrusionOk="0">
                  <a:moveTo>
                    <a:pt x="3024" y="433"/>
                  </a:moveTo>
                  <a:lnTo>
                    <a:pt x="3024" y="1235"/>
                  </a:lnTo>
                  <a:lnTo>
                    <a:pt x="432" y="1235"/>
                  </a:lnTo>
                  <a:lnTo>
                    <a:pt x="432" y="433"/>
                  </a:lnTo>
                  <a:close/>
                  <a:moveTo>
                    <a:pt x="216" y="1"/>
                  </a:moveTo>
                  <a:cubicBezTo>
                    <a:pt x="93" y="1"/>
                    <a:pt x="0" y="93"/>
                    <a:pt x="0" y="217"/>
                  </a:cubicBezTo>
                  <a:lnTo>
                    <a:pt x="0" y="1451"/>
                  </a:lnTo>
                  <a:cubicBezTo>
                    <a:pt x="0" y="1575"/>
                    <a:pt x="93" y="1667"/>
                    <a:pt x="216" y="1667"/>
                  </a:cubicBezTo>
                  <a:lnTo>
                    <a:pt x="3241" y="1667"/>
                  </a:lnTo>
                  <a:cubicBezTo>
                    <a:pt x="3364" y="1667"/>
                    <a:pt x="3457" y="1575"/>
                    <a:pt x="3457" y="1451"/>
                  </a:cubicBezTo>
                  <a:lnTo>
                    <a:pt x="3457" y="217"/>
                  </a:lnTo>
                  <a:cubicBezTo>
                    <a:pt x="3457" y="93"/>
                    <a:pt x="3364" y="1"/>
                    <a:pt x="32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05" name="Google Shape;12705;p23"/>
            <p:cNvSpPr/>
            <p:nvPr/>
          </p:nvSpPr>
          <p:spPr>
            <a:xfrm>
              <a:off x="4252550" y="2740150"/>
              <a:ext cx="13900" cy="10100"/>
            </a:xfrm>
            <a:custGeom>
              <a:avLst/>
              <a:gdLst/>
              <a:ahLst/>
              <a:cxnLst/>
              <a:rect l="l" t="t" r="r" b="b"/>
              <a:pathLst>
                <a:path w="556" h="404" extrusionOk="0">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06" name="Google Shape;12706;p23"/>
            <p:cNvSpPr/>
            <p:nvPr/>
          </p:nvSpPr>
          <p:spPr>
            <a:xfrm>
              <a:off x="4277225" y="2740150"/>
              <a:ext cx="14675" cy="10100"/>
            </a:xfrm>
            <a:custGeom>
              <a:avLst/>
              <a:gdLst/>
              <a:ahLst/>
              <a:cxnLst/>
              <a:rect l="l" t="t" r="r" b="b"/>
              <a:pathLst>
                <a:path w="587" h="404" extrusionOk="0">
                  <a:moveTo>
                    <a:pt x="309" y="1"/>
                  </a:moveTo>
                  <a:cubicBezTo>
                    <a:pt x="299" y="1"/>
                    <a:pt x="289" y="1"/>
                    <a:pt x="279" y="2"/>
                  </a:cubicBezTo>
                  <a:cubicBezTo>
                    <a:pt x="1" y="2"/>
                    <a:pt x="1" y="404"/>
                    <a:pt x="279" y="404"/>
                  </a:cubicBezTo>
                  <a:cubicBezTo>
                    <a:pt x="576" y="404"/>
                    <a:pt x="587" y="1"/>
                    <a:pt x="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07" name="Google Shape;12707;p23"/>
            <p:cNvSpPr/>
            <p:nvPr/>
          </p:nvSpPr>
          <p:spPr>
            <a:xfrm>
              <a:off x="4301925" y="2740150"/>
              <a:ext cx="14675" cy="10100"/>
            </a:xfrm>
            <a:custGeom>
              <a:avLst/>
              <a:gdLst/>
              <a:ahLst/>
              <a:cxnLst/>
              <a:rect l="l" t="t" r="r" b="b"/>
              <a:pathLst>
                <a:path w="587" h="404" extrusionOk="0">
                  <a:moveTo>
                    <a:pt x="337" y="1"/>
                  </a:moveTo>
                  <a:cubicBezTo>
                    <a:pt x="328" y="1"/>
                    <a:pt x="319" y="1"/>
                    <a:pt x="309" y="2"/>
                  </a:cubicBezTo>
                  <a:cubicBezTo>
                    <a:pt x="0" y="2"/>
                    <a:pt x="0" y="404"/>
                    <a:pt x="309" y="404"/>
                  </a:cubicBezTo>
                  <a:cubicBezTo>
                    <a:pt x="577" y="404"/>
                    <a:pt x="586" y="1"/>
                    <a:pt x="3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08" name="Google Shape;12708;p23"/>
            <p:cNvSpPr/>
            <p:nvPr/>
          </p:nvSpPr>
          <p:spPr>
            <a:xfrm>
              <a:off x="4327375" y="2740150"/>
              <a:ext cx="13900" cy="10100"/>
            </a:xfrm>
            <a:custGeom>
              <a:avLst/>
              <a:gdLst/>
              <a:ahLst/>
              <a:cxnLst/>
              <a:rect l="l" t="t" r="r" b="b"/>
              <a:pathLst>
                <a:path w="556" h="404" extrusionOk="0">
                  <a:moveTo>
                    <a:pt x="306" y="1"/>
                  </a:moveTo>
                  <a:cubicBezTo>
                    <a:pt x="297" y="1"/>
                    <a:pt x="288" y="1"/>
                    <a:pt x="279" y="2"/>
                  </a:cubicBezTo>
                  <a:cubicBezTo>
                    <a:pt x="1" y="2"/>
                    <a:pt x="1" y="404"/>
                    <a:pt x="279" y="404"/>
                  </a:cubicBezTo>
                  <a:cubicBezTo>
                    <a:pt x="547" y="404"/>
                    <a:pt x="556" y="1"/>
                    <a:pt x="3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09" name="Google Shape;12709;p23"/>
            <p:cNvSpPr/>
            <p:nvPr/>
          </p:nvSpPr>
          <p:spPr>
            <a:xfrm>
              <a:off x="4252550" y="2763300"/>
              <a:ext cx="13900" cy="10100"/>
            </a:xfrm>
            <a:custGeom>
              <a:avLst/>
              <a:gdLst/>
              <a:ahLst/>
              <a:cxnLst/>
              <a:rect l="l" t="t" r="r" b="b"/>
              <a:pathLst>
                <a:path w="556" h="404" extrusionOk="0">
                  <a:moveTo>
                    <a:pt x="306" y="1"/>
                  </a:moveTo>
                  <a:cubicBezTo>
                    <a:pt x="297" y="1"/>
                    <a:pt x="288" y="1"/>
                    <a:pt x="278" y="2"/>
                  </a:cubicBezTo>
                  <a:cubicBezTo>
                    <a:pt x="0" y="2"/>
                    <a:pt x="0" y="403"/>
                    <a:pt x="278" y="403"/>
                  </a:cubicBezTo>
                  <a:cubicBezTo>
                    <a:pt x="546" y="403"/>
                    <a:pt x="555" y="1"/>
                    <a:pt x="3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10" name="Google Shape;12710;p23"/>
            <p:cNvSpPr/>
            <p:nvPr/>
          </p:nvSpPr>
          <p:spPr>
            <a:xfrm>
              <a:off x="4277225" y="2763300"/>
              <a:ext cx="14675" cy="10100"/>
            </a:xfrm>
            <a:custGeom>
              <a:avLst/>
              <a:gdLst/>
              <a:ahLst/>
              <a:cxnLst/>
              <a:rect l="l" t="t" r="r" b="b"/>
              <a:pathLst>
                <a:path w="587" h="404" extrusionOk="0">
                  <a:moveTo>
                    <a:pt x="309" y="1"/>
                  </a:moveTo>
                  <a:cubicBezTo>
                    <a:pt x="299" y="1"/>
                    <a:pt x="289" y="1"/>
                    <a:pt x="279" y="2"/>
                  </a:cubicBezTo>
                  <a:cubicBezTo>
                    <a:pt x="1" y="2"/>
                    <a:pt x="1" y="403"/>
                    <a:pt x="279" y="403"/>
                  </a:cubicBezTo>
                  <a:cubicBezTo>
                    <a:pt x="576" y="403"/>
                    <a:pt x="587" y="1"/>
                    <a:pt x="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11" name="Google Shape;12711;p23"/>
            <p:cNvSpPr/>
            <p:nvPr/>
          </p:nvSpPr>
          <p:spPr>
            <a:xfrm>
              <a:off x="4301925" y="2761800"/>
              <a:ext cx="14675" cy="10825"/>
            </a:xfrm>
            <a:custGeom>
              <a:avLst/>
              <a:gdLst/>
              <a:ahLst/>
              <a:cxnLst/>
              <a:rect l="l" t="t" r="r" b="b"/>
              <a:pathLst>
                <a:path w="587" h="433" extrusionOk="0">
                  <a:moveTo>
                    <a:pt x="309" y="0"/>
                  </a:moveTo>
                  <a:cubicBezTo>
                    <a:pt x="0" y="0"/>
                    <a:pt x="0" y="433"/>
                    <a:pt x="309" y="433"/>
                  </a:cubicBezTo>
                  <a:cubicBezTo>
                    <a:pt x="587" y="433"/>
                    <a:pt x="587"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12" name="Google Shape;12712;p23"/>
            <p:cNvSpPr/>
            <p:nvPr/>
          </p:nvSpPr>
          <p:spPr>
            <a:xfrm>
              <a:off x="4252550" y="2786500"/>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13" name="Google Shape;12713;p23"/>
            <p:cNvSpPr/>
            <p:nvPr/>
          </p:nvSpPr>
          <p:spPr>
            <a:xfrm>
              <a:off x="4277225" y="2786500"/>
              <a:ext cx="14700" cy="10825"/>
            </a:xfrm>
            <a:custGeom>
              <a:avLst/>
              <a:gdLst/>
              <a:ahLst/>
              <a:cxnLst/>
              <a:rect l="l" t="t" r="r" b="b"/>
              <a:pathLst>
                <a:path w="588" h="433" extrusionOk="0">
                  <a:moveTo>
                    <a:pt x="279" y="0"/>
                  </a:moveTo>
                  <a:cubicBezTo>
                    <a:pt x="1" y="0"/>
                    <a:pt x="1" y="432"/>
                    <a:pt x="279" y="432"/>
                  </a:cubicBezTo>
                  <a:cubicBezTo>
                    <a:pt x="587" y="432"/>
                    <a:pt x="587" y="0"/>
                    <a:pt x="2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14" name="Google Shape;12714;p23"/>
            <p:cNvSpPr/>
            <p:nvPr/>
          </p:nvSpPr>
          <p:spPr>
            <a:xfrm>
              <a:off x="4301925" y="2786500"/>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2715" name="Google Shape;12715;p23"/>
          <p:cNvSpPr/>
          <p:nvPr/>
        </p:nvSpPr>
        <p:spPr>
          <a:xfrm>
            <a:off x="4763331" y="1768868"/>
            <a:ext cx="364175" cy="355725"/>
          </a:xfrm>
          <a:custGeom>
            <a:avLst/>
            <a:gdLst/>
            <a:ahLst/>
            <a:cxnLst/>
            <a:rect l="l" t="t" r="r" b="b"/>
            <a:pathLst>
              <a:path w="14567" h="14229" extrusionOk="0">
                <a:moveTo>
                  <a:pt x="6157" y="209"/>
                </a:moveTo>
                <a:cubicBezTo>
                  <a:pt x="7199" y="209"/>
                  <a:pt x="8240" y="911"/>
                  <a:pt x="8240" y="2316"/>
                </a:cubicBezTo>
                <a:lnTo>
                  <a:pt x="8240" y="3550"/>
                </a:lnTo>
                <a:lnTo>
                  <a:pt x="4074" y="3550"/>
                </a:lnTo>
                <a:lnTo>
                  <a:pt x="4074" y="2316"/>
                </a:lnTo>
                <a:cubicBezTo>
                  <a:pt x="4074" y="911"/>
                  <a:pt x="5115" y="209"/>
                  <a:pt x="6157" y="209"/>
                </a:cubicBezTo>
                <a:close/>
                <a:moveTo>
                  <a:pt x="10894" y="6945"/>
                </a:moveTo>
                <a:lnTo>
                  <a:pt x="10894" y="8148"/>
                </a:lnTo>
                <a:lnTo>
                  <a:pt x="10092" y="8148"/>
                </a:lnTo>
                <a:lnTo>
                  <a:pt x="10092" y="7871"/>
                </a:lnTo>
                <a:cubicBezTo>
                  <a:pt x="10092" y="7377"/>
                  <a:pt x="10431" y="6976"/>
                  <a:pt x="10894" y="6945"/>
                </a:cubicBezTo>
                <a:close/>
                <a:moveTo>
                  <a:pt x="11326" y="6976"/>
                </a:moveTo>
                <a:cubicBezTo>
                  <a:pt x="11697" y="7099"/>
                  <a:pt x="11913" y="7469"/>
                  <a:pt x="11913" y="7840"/>
                </a:cubicBezTo>
                <a:lnTo>
                  <a:pt x="11913" y="7871"/>
                </a:lnTo>
                <a:lnTo>
                  <a:pt x="11913" y="8148"/>
                </a:lnTo>
                <a:lnTo>
                  <a:pt x="11326" y="8148"/>
                </a:lnTo>
                <a:lnTo>
                  <a:pt x="11326" y="6976"/>
                </a:lnTo>
                <a:close/>
                <a:moveTo>
                  <a:pt x="13425" y="8550"/>
                </a:moveTo>
                <a:lnTo>
                  <a:pt x="13425" y="12623"/>
                </a:lnTo>
                <a:lnTo>
                  <a:pt x="12592" y="12623"/>
                </a:lnTo>
                <a:cubicBezTo>
                  <a:pt x="12314" y="12623"/>
                  <a:pt x="12314" y="13025"/>
                  <a:pt x="12592" y="13025"/>
                </a:cubicBezTo>
                <a:lnTo>
                  <a:pt x="13518" y="13025"/>
                </a:lnTo>
                <a:lnTo>
                  <a:pt x="13950" y="13796"/>
                </a:lnTo>
                <a:lnTo>
                  <a:pt x="8055" y="13827"/>
                </a:lnTo>
                <a:lnTo>
                  <a:pt x="8055" y="13827"/>
                </a:lnTo>
                <a:lnTo>
                  <a:pt x="8487" y="13055"/>
                </a:lnTo>
                <a:lnTo>
                  <a:pt x="11481" y="13055"/>
                </a:lnTo>
                <a:cubicBezTo>
                  <a:pt x="11758" y="13055"/>
                  <a:pt x="11758" y="12623"/>
                  <a:pt x="11481" y="12623"/>
                </a:cubicBezTo>
                <a:lnTo>
                  <a:pt x="8580" y="12623"/>
                </a:lnTo>
                <a:lnTo>
                  <a:pt x="8580" y="8550"/>
                </a:lnTo>
                <a:lnTo>
                  <a:pt x="9660" y="8550"/>
                </a:lnTo>
                <a:lnTo>
                  <a:pt x="9660" y="9074"/>
                </a:lnTo>
                <a:cubicBezTo>
                  <a:pt x="9660" y="9213"/>
                  <a:pt x="9768" y="9283"/>
                  <a:pt x="9876" y="9283"/>
                </a:cubicBezTo>
                <a:cubicBezTo>
                  <a:pt x="9984" y="9283"/>
                  <a:pt x="10092" y="9213"/>
                  <a:pt x="10092" y="9074"/>
                </a:cubicBezTo>
                <a:lnTo>
                  <a:pt x="10092" y="8550"/>
                </a:lnTo>
                <a:lnTo>
                  <a:pt x="11913" y="8550"/>
                </a:lnTo>
                <a:lnTo>
                  <a:pt x="11913" y="9074"/>
                </a:lnTo>
                <a:cubicBezTo>
                  <a:pt x="11913" y="9213"/>
                  <a:pt x="12021" y="9283"/>
                  <a:pt x="12129" y="9283"/>
                </a:cubicBezTo>
                <a:cubicBezTo>
                  <a:pt x="12237" y="9283"/>
                  <a:pt x="12345" y="9213"/>
                  <a:pt x="12345" y="9074"/>
                </a:cubicBezTo>
                <a:lnTo>
                  <a:pt x="12345" y="8550"/>
                </a:lnTo>
                <a:close/>
                <a:moveTo>
                  <a:pt x="8178" y="11512"/>
                </a:moveTo>
                <a:lnTo>
                  <a:pt x="8178" y="12778"/>
                </a:lnTo>
                <a:lnTo>
                  <a:pt x="7592" y="13827"/>
                </a:lnTo>
                <a:lnTo>
                  <a:pt x="556" y="13827"/>
                </a:lnTo>
                <a:lnTo>
                  <a:pt x="1358" y="11512"/>
                </a:lnTo>
                <a:close/>
                <a:moveTo>
                  <a:pt x="6157" y="1"/>
                </a:moveTo>
                <a:cubicBezTo>
                  <a:pt x="4961" y="1"/>
                  <a:pt x="3765" y="772"/>
                  <a:pt x="3642" y="2316"/>
                </a:cubicBezTo>
                <a:lnTo>
                  <a:pt x="3642" y="3550"/>
                </a:lnTo>
                <a:lnTo>
                  <a:pt x="1204" y="3550"/>
                </a:lnTo>
                <a:cubicBezTo>
                  <a:pt x="1080" y="3550"/>
                  <a:pt x="988" y="3643"/>
                  <a:pt x="988" y="3766"/>
                </a:cubicBezTo>
                <a:lnTo>
                  <a:pt x="988" y="4692"/>
                </a:lnTo>
                <a:cubicBezTo>
                  <a:pt x="988" y="4831"/>
                  <a:pt x="1096" y="4900"/>
                  <a:pt x="1204" y="4900"/>
                </a:cubicBezTo>
                <a:cubicBezTo>
                  <a:pt x="1312" y="4900"/>
                  <a:pt x="1420" y="4831"/>
                  <a:pt x="1420" y="4692"/>
                </a:cubicBezTo>
                <a:lnTo>
                  <a:pt x="1420" y="3982"/>
                </a:lnTo>
                <a:lnTo>
                  <a:pt x="3642" y="3982"/>
                </a:lnTo>
                <a:lnTo>
                  <a:pt x="3642" y="5340"/>
                </a:lnTo>
                <a:cubicBezTo>
                  <a:pt x="3642" y="5479"/>
                  <a:pt x="3750" y="5548"/>
                  <a:pt x="3858" y="5548"/>
                </a:cubicBezTo>
                <a:cubicBezTo>
                  <a:pt x="3966" y="5548"/>
                  <a:pt x="4074" y="5479"/>
                  <a:pt x="4074" y="5340"/>
                </a:cubicBezTo>
                <a:lnTo>
                  <a:pt x="4074" y="3982"/>
                </a:lnTo>
                <a:lnTo>
                  <a:pt x="8240" y="3982"/>
                </a:lnTo>
                <a:lnTo>
                  <a:pt x="8240" y="5340"/>
                </a:lnTo>
                <a:cubicBezTo>
                  <a:pt x="8240" y="5479"/>
                  <a:pt x="8348" y="5548"/>
                  <a:pt x="8456" y="5548"/>
                </a:cubicBezTo>
                <a:cubicBezTo>
                  <a:pt x="8564" y="5548"/>
                  <a:pt x="8672" y="5479"/>
                  <a:pt x="8672" y="5340"/>
                </a:cubicBezTo>
                <a:lnTo>
                  <a:pt x="8672" y="3982"/>
                </a:lnTo>
                <a:lnTo>
                  <a:pt x="10894" y="3982"/>
                </a:lnTo>
                <a:lnTo>
                  <a:pt x="10894" y="6513"/>
                </a:lnTo>
                <a:cubicBezTo>
                  <a:pt x="10215" y="6574"/>
                  <a:pt x="9660" y="7161"/>
                  <a:pt x="9660" y="7871"/>
                </a:cubicBezTo>
                <a:lnTo>
                  <a:pt x="9660" y="8148"/>
                </a:lnTo>
                <a:lnTo>
                  <a:pt x="8364" y="8148"/>
                </a:lnTo>
                <a:cubicBezTo>
                  <a:pt x="8271" y="8148"/>
                  <a:pt x="8148" y="8241"/>
                  <a:pt x="8178" y="8364"/>
                </a:cubicBezTo>
                <a:lnTo>
                  <a:pt x="8178" y="11080"/>
                </a:lnTo>
                <a:lnTo>
                  <a:pt x="1420" y="11080"/>
                </a:lnTo>
                <a:lnTo>
                  <a:pt x="1420" y="5772"/>
                </a:lnTo>
                <a:cubicBezTo>
                  <a:pt x="1420" y="5633"/>
                  <a:pt x="1312" y="5564"/>
                  <a:pt x="1204" y="5564"/>
                </a:cubicBezTo>
                <a:cubicBezTo>
                  <a:pt x="1096" y="5564"/>
                  <a:pt x="988" y="5633"/>
                  <a:pt x="988" y="5772"/>
                </a:cubicBezTo>
                <a:lnTo>
                  <a:pt x="988" y="11265"/>
                </a:lnTo>
                <a:lnTo>
                  <a:pt x="31" y="13950"/>
                </a:lnTo>
                <a:cubicBezTo>
                  <a:pt x="0" y="14105"/>
                  <a:pt x="93" y="14228"/>
                  <a:pt x="247" y="14228"/>
                </a:cubicBezTo>
                <a:lnTo>
                  <a:pt x="14289" y="14228"/>
                </a:lnTo>
                <a:cubicBezTo>
                  <a:pt x="14443" y="14228"/>
                  <a:pt x="14567" y="14074"/>
                  <a:pt x="14474" y="13920"/>
                </a:cubicBezTo>
                <a:lnTo>
                  <a:pt x="13857" y="12778"/>
                </a:lnTo>
                <a:lnTo>
                  <a:pt x="13857" y="8364"/>
                </a:lnTo>
                <a:cubicBezTo>
                  <a:pt x="13857" y="8241"/>
                  <a:pt x="13764" y="8148"/>
                  <a:pt x="13641" y="8148"/>
                </a:cubicBezTo>
                <a:lnTo>
                  <a:pt x="12345" y="8148"/>
                </a:lnTo>
                <a:lnTo>
                  <a:pt x="12345" y="7871"/>
                </a:lnTo>
                <a:cubicBezTo>
                  <a:pt x="12345" y="7253"/>
                  <a:pt x="11913" y="6698"/>
                  <a:pt x="11326" y="6544"/>
                </a:cubicBezTo>
                <a:lnTo>
                  <a:pt x="11326" y="3766"/>
                </a:lnTo>
                <a:cubicBezTo>
                  <a:pt x="11326" y="3643"/>
                  <a:pt x="11234" y="3550"/>
                  <a:pt x="11110" y="3550"/>
                </a:cubicBezTo>
                <a:lnTo>
                  <a:pt x="8672" y="3550"/>
                </a:lnTo>
                <a:lnTo>
                  <a:pt x="8672" y="2316"/>
                </a:lnTo>
                <a:cubicBezTo>
                  <a:pt x="8549" y="772"/>
                  <a:pt x="7353" y="1"/>
                  <a:pt x="61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nvGrpSpPr>
          <p:cNvPr id="12716" name="Google Shape;12716;p23"/>
          <p:cNvGrpSpPr/>
          <p:nvPr/>
        </p:nvGrpSpPr>
        <p:grpSpPr>
          <a:xfrm>
            <a:off x="1074538" y="3466328"/>
            <a:ext cx="361900" cy="274675"/>
            <a:chOff x="5505525" y="1948600"/>
            <a:chExt cx="361900" cy="274675"/>
          </a:xfrm>
        </p:grpSpPr>
        <p:sp>
          <p:nvSpPr>
            <p:cNvPr id="12717" name="Google Shape;12717;p23"/>
            <p:cNvSpPr/>
            <p:nvPr/>
          </p:nvSpPr>
          <p:spPr>
            <a:xfrm>
              <a:off x="5505525" y="1948600"/>
              <a:ext cx="361900" cy="274675"/>
            </a:xfrm>
            <a:custGeom>
              <a:avLst/>
              <a:gdLst/>
              <a:ahLst/>
              <a:cxnLst/>
              <a:rect l="l" t="t" r="r" b="b"/>
              <a:pathLst>
                <a:path w="14476" h="10987" extrusionOk="0">
                  <a:moveTo>
                    <a:pt x="12592" y="3333"/>
                  </a:moveTo>
                  <a:cubicBezTo>
                    <a:pt x="12469" y="3518"/>
                    <a:pt x="12376" y="3734"/>
                    <a:pt x="12376" y="3981"/>
                  </a:cubicBezTo>
                  <a:lnTo>
                    <a:pt x="12376" y="8209"/>
                  </a:lnTo>
                  <a:lnTo>
                    <a:pt x="11204" y="8209"/>
                  </a:lnTo>
                  <a:lnTo>
                    <a:pt x="11204" y="3333"/>
                  </a:lnTo>
                  <a:close/>
                  <a:moveTo>
                    <a:pt x="10772" y="432"/>
                  </a:moveTo>
                  <a:lnTo>
                    <a:pt x="10772" y="9104"/>
                  </a:lnTo>
                  <a:cubicBezTo>
                    <a:pt x="10772" y="9660"/>
                    <a:pt x="11019" y="10185"/>
                    <a:pt x="11451" y="10524"/>
                  </a:cubicBezTo>
                  <a:lnTo>
                    <a:pt x="1853" y="10524"/>
                  </a:lnTo>
                  <a:cubicBezTo>
                    <a:pt x="1050" y="10524"/>
                    <a:pt x="433" y="9876"/>
                    <a:pt x="433" y="9104"/>
                  </a:cubicBezTo>
                  <a:lnTo>
                    <a:pt x="433" y="432"/>
                  </a:lnTo>
                  <a:close/>
                  <a:moveTo>
                    <a:pt x="217" y="0"/>
                  </a:moveTo>
                  <a:cubicBezTo>
                    <a:pt x="93" y="0"/>
                    <a:pt x="1" y="93"/>
                    <a:pt x="1" y="216"/>
                  </a:cubicBezTo>
                  <a:lnTo>
                    <a:pt x="1" y="9073"/>
                  </a:lnTo>
                  <a:cubicBezTo>
                    <a:pt x="1" y="10123"/>
                    <a:pt x="803" y="10956"/>
                    <a:pt x="1853" y="10987"/>
                  </a:cubicBezTo>
                  <a:lnTo>
                    <a:pt x="12623" y="10987"/>
                  </a:lnTo>
                  <a:cubicBezTo>
                    <a:pt x="13642" y="10956"/>
                    <a:pt x="14475" y="10154"/>
                    <a:pt x="14475" y="9104"/>
                  </a:cubicBezTo>
                  <a:lnTo>
                    <a:pt x="14475" y="7901"/>
                  </a:lnTo>
                  <a:cubicBezTo>
                    <a:pt x="14475" y="7762"/>
                    <a:pt x="14375" y="7692"/>
                    <a:pt x="14274" y="7692"/>
                  </a:cubicBezTo>
                  <a:cubicBezTo>
                    <a:pt x="14174" y="7692"/>
                    <a:pt x="14074" y="7762"/>
                    <a:pt x="14074" y="7901"/>
                  </a:cubicBezTo>
                  <a:lnTo>
                    <a:pt x="14074" y="9104"/>
                  </a:lnTo>
                  <a:cubicBezTo>
                    <a:pt x="14074" y="9876"/>
                    <a:pt x="13426" y="10524"/>
                    <a:pt x="12623" y="10524"/>
                  </a:cubicBezTo>
                  <a:cubicBezTo>
                    <a:pt x="11852" y="10524"/>
                    <a:pt x="11204" y="9876"/>
                    <a:pt x="11204" y="9104"/>
                  </a:cubicBezTo>
                  <a:lnTo>
                    <a:pt x="11204" y="8672"/>
                  </a:lnTo>
                  <a:lnTo>
                    <a:pt x="12592" y="8672"/>
                  </a:lnTo>
                  <a:cubicBezTo>
                    <a:pt x="12716" y="8672"/>
                    <a:pt x="12809" y="8549"/>
                    <a:pt x="12809" y="8456"/>
                  </a:cubicBezTo>
                  <a:lnTo>
                    <a:pt x="12809" y="3981"/>
                  </a:lnTo>
                  <a:cubicBezTo>
                    <a:pt x="12778" y="3534"/>
                    <a:pt x="13109" y="3310"/>
                    <a:pt x="13441" y="3310"/>
                  </a:cubicBezTo>
                  <a:cubicBezTo>
                    <a:pt x="13773" y="3310"/>
                    <a:pt x="14105" y="3534"/>
                    <a:pt x="14074" y="3981"/>
                  </a:cubicBezTo>
                  <a:lnTo>
                    <a:pt x="14074" y="6821"/>
                  </a:lnTo>
                  <a:cubicBezTo>
                    <a:pt x="14043" y="6913"/>
                    <a:pt x="14166" y="7037"/>
                    <a:pt x="14259" y="7037"/>
                  </a:cubicBezTo>
                  <a:cubicBezTo>
                    <a:pt x="14382" y="7037"/>
                    <a:pt x="14475" y="6913"/>
                    <a:pt x="14475" y="6821"/>
                  </a:cubicBezTo>
                  <a:lnTo>
                    <a:pt x="14475" y="3981"/>
                  </a:lnTo>
                  <a:cubicBezTo>
                    <a:pt x="14475" y="3395"/>
                    <a:pt x="14043" y="2932"/>
                    <a:pt x="13457" y="2932"/>
                  </a:cubicBezTo>
                  <a:lnTo>
                    <a:pt x="11204" y="2932"/>
                  </a:lnTo>
                  <a:lnTo>
                    <a:pt x="11204" y="216"/>
                  </a:lnTo>
                  <a:cubicBezTo>
                    <a:pt x="11204" y="93"/>
                    <a:pt x="11111" y="0"/>
                    <a:pt x="109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18" name="Google Shape;12718;p23"/>
            <p:cNvSpPr/>
            <p:nvPr/>
          </p:nvSpPr>
          <p:spPr>
            <a:xfrm>
              <a:off x="5632850" y="2094425"/>
              <a:ext cx="114200" cy="10825"/>
            </a:xfrm>
            <a:custGeom>
              <a:avLst/>
              <a:gdLst/>
              <a:ahLst/>
              <a:cxnLst/>
              <a:rect l="l" t="t" r="r" b="b"/>
              <a:pathLst>
                <a:path w="4568" h="433" extrusionOk="0">
                  <a:moveTo>
                    <a:pt x="309" y="0"/>
                  </a:moveTo>
                  <a:cubicBezTo>
                    <a:pt x="0" y="0"/>
                    <a:pt x="0" y="432"/>
                    <a:pt x="309" y="432"/>
                  </a:cubicBezTo>
                  <a:lnTo>
                    <a:pt x="4290" y="432"/>
                  </a:lnTo>
                  <a:cubicBezTo>
                    <a:pt x="4568" y="432"/>
                    <a:pt x="4568" y="0"/>
                    <a:pt x="42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19" name="Google Shape;12719;p23"/>
            <p:cNvSpPr/>
            <p:nvPr/>
          </p:nvSpPr>
          <p:spPr>
            <a:xfrm>
              <a:off x="5632850" y="2146075"/>
              <a:ext cx="114200" cy="10075"/>
            </a:xfrm>
            <a:custGeom>
              <a:avLst/>
              <a:gdLst/>
              <a:ahLst/>
              <a:cxnLst/>
              <a:rect l="l" t="t" r="r" b="b"/>
              <a:pathLst>
                <a:path w="4568" h="403" extrusionOk="0">
                  <a:moveTo>
                    <a:pt x="4318" y="0"/>
                  </a:moveTo>
                  <a:cubicBezTo>
                    <a:pt x="4309" y="0"/>
                    <a:pt x="4299" y="1"/>
                    <a:pt x="4290" y="2"/>
                  </a:cubicBezTo>
                  <a:lnTo>
                    <a:pt x="309" y="2"/>
                  </a:lnTo>
                  <a:cubicBezTo>
                    <a:pt x="0" y="2"/>
                    <a:pt x="0" y="403"/>
                    <a:pt x="309" y="403"/>
                  </a:cubicBezTo>
                  <a:lnTo>
                    <a:pt x="4290" y="403"/>
                  </a:lnTo>
                  <a:cubicBezTo>
                    <a:pt x="4558" y="403"/>
                    <a:pt x="4567" y="0"/>
                    <a:pt x="43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20" name="Google Shape;12720;p23"/>
            <p:cNvSpPr/>
            <p:nvPr/>
          </p:nvSpPr>
          <p:spPr>
            <a:xfrm>
              <a:off x="5632850" y="2170800"/>
              <a:ext cx="114200" cy="10825"/>
            </a:xfrm>
            <a:custGeom>
              <a:avLst/>
              <a:gdLst/>
              <a:ahLst/>
              <a:cxnLst/>
              <a:rect l="l" t="t" r="r" b="b"/>
              <a:pathLst>
                <a:path w="4568" h="433" extrusionOk="0">
                  <a:moveTo>
                    <a:pt x="309" y="0"/>
                  </a:moveTo>
                  <a:cubicBezTo>
                    <a:pt x="0" y="0"/>
                    <a:pt x="0" y="432"/>
                    <a:pt x="309" y="432"/>
                  </a:cubicBezTo>
                  <a:lnTo>
                    <a:pt x="4290" y="432"/>
                  </a:lnTo>
                  <a:cubicBezTo>
                    <a:pt x="4568" y="432"/>
                    <a:pt x="4568" y="0"/>
                    <a:pt x="42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21" name="Google Shape;12721;p23"/>
            <p:cNvSpPr/>
            <p:nvPr/>
          </p:nvSpPr>
          <p:spPr>
            <a:xfrm>
              <a:off x="5632850" y="2119875"/>
              <a:ext cx="114200" cy="10825"/>
            </a:xfrm>
            <a:custGeom>
              <a:avLst/>
              <a:gdLst/>
              <a:ahLst/>
              <a:cxnLst/>
              <a:rect l="l" t="t" r="r" b="b"/>
              <a:pathLst>
                <a:path w="4568" h="433" extrusionOk="0">
                  <a:moveTo>
                    <a:pt x="309" y="0"/>
                  </a:moveTo>
                  <a:cubicBezTo>
                    <a:pt x="0" y="0"/>
                    <a:pt x="0" y="433"/>
                    <a:pt x="309" y="433"/>
                  </a:cubicBezTo>
                  <a:lnTo>
                    <a:pt x="4290" y="433"/>
                  </a:lnTo>
                  <a:cubicBezTo>
                    <a:pt x="4568" y="433"/>
                    <a:pt x="4568" y="0"/>
                    <a:pt x="42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22" name="Google Shape;12722;p23"/>
            <p:cNvSpPr/>
            <p:nvPr/>
          </p:nvSpPr>
          <p:spPr>
            <a:xfrm>
              <a:off x="5543350" y="2093650"/>
              <a:ext cx="75625" cy="87975"/>
            </a:xfrm>
            <a:custGeom>
              <a:avLst/>
              <a:gdLst/>
              <a:ahLst/>
              <a:cxnLst/>
              <a:rect l="l" t="t" r="r" b="b"/>
              <a:pathLst>
                <a:path w="3025" h="3519" extrusionOk="0">
                  <a:moveTo>
                    <a:pt x="2623" y="432"/>
                  </a:moveTo>
                  <a:lnTo>
                    <a:pt x="2623" y="3086"/>
                  </a:lnTo>
                  <a:lnTo>
                    <a:pt x="432" y="3086"/>
                  </a:lnTo>
                  <a:lnTo>
                    <a:pt x="432" y="432"/>
                  </a:lnTo>
                  <a:close/>
                  <a:moveTo>
                    <a:pt x="216" y="0"/>
                  </a:moveTo>
                  <a:cubicBezTo>
                    <a:pt x="93" y="0"/>
                    <a:pt x="0" y="93"/>
                    <a:pt x="0" y="216"/>
                  </a:cubicBezTo>
                  <a:lnTo>
                    <a:pt x="0" y="3302"/>
                  </a:lnTo>
                  <a:cubicBezTo>
                    <a:pt x="0" y="3426"/>
                    <a:pt x="93" y="3518"/>
                    <a:pt x="216" y="3518"/>
                  </a:cubicBezTo>
                  <a:lnTo>
                    <a:pt x="2809" y="3518"/>
                  </a:lnTo>
                  <a:cubicBezTo>
                    <a:pt x="2932" y="3518"/>
                    <a:pt x="3025" y="3426"/>
                    <a:pt x="3025" y="3302"/>
                  </a:cubicBezTo>
                  <a:lnTo>
                    <a:pt x="3025" y="216"/>
                  </a:lnTo>
                  <a:cubicBezTo>
                    <a:pt x="3025" y="93"/>
                    <a:pt x="2932" y="0"/>
                    <a:pt x="28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23" name="Google Shape;12723;p23"/>
            <p:cNvSpPr/>
            <p:nvPr/>
          </p:nvSpPr>
          <p:spPr>
            <a:xfrm>
              <a:off x="5543350" y="1989475"/>
              <a:ext cx="206025" cy="79500"/>
            </a:xfrm>
            <a:custGeom>
              <a:avLst/>
              <a:gdLst/>
              <a:ahLst/>
              <a:cxnLst/>
              <a:rect l="l" t="t" r="r" b="b"/>
              <a:pathLst>
                <a:path w="8241" h="3180" extrusionOk="0">
                  <a:moveTo>
                    <a:pt x="216" y="1"/>
                  </a:moveTo>
                  <a:cubicBezTo>
                    <a:pt x="93" y="1"/>
                    <a:pt x="0" y="93"/>
                    <a:pt x="0" y="217"/>
                  </a:cubicBezTo>
                  <a:lnTo>
                    <a:pt x="0" y="865"/>
                  </a:lnTo>
                  <a:cubicBezTo>
                    <a:pt x="0" y="1004"/>
                    <a:pt x="108" y="1073"/>
                    <a:pt x="216" y="1073"/>
                  </a:cubicBezTo>
                  <a:cubicBezTo>
                    <a:pt x="324" y="1073"/>
                    <a:pt x="432" y="1004"/>
                    <a:pt x="432" y="865"/>
                  </a:cubicBezTo>
                  <a:lnTo>
                    <a:pt x="432" y="433"/>
                  </a:lnTo>
                  <a:lnTo>
                    <a:pt x="7808" y="433"/>
                  </a:lnTo>
                  <a:lnTo>
                    <a:pt x="7808" y="2748"/>
                  </a:lnTo>
                  <a:lnTo>
                    <a:pt x="432" y="2748"/>
                  </a:lnTo>
                  <a:lnTo>
                    <a:pt x="432" y="1883"/>
                  </a:lnTo>
                  <a:cubicBezTo>
                    <a:pt x="432" y="1744"/>
                    <a:pt x="324" y="1675"/>
                    <a:pt x="216" y="1675"/>
                  </a:cubicBezTo>
                  <a:cubicBezTo>
                    <a:pt x="108" y="1675"/>
                    <a:pt x="0" y="1744"/>
                    <a:pt x="0" y="1883"/>
                  </a:cubicBezTo>
                  <a:lnTo>
                    <a:pt x="0" y="2964"/>
                  </a:lnTo>
                  <a:cubicBezTo>
                    <a:pt x="0" y="3087"/>
                    <a:pt x="93" y="3180"/>
                    <a:pt x="216" y="3180"/>
                  </a:cubicBezTo>
                  <a:lnTo>
                    <a:pt x="8024" y="3180"/>
                  </a:lnTo>
                  <a:cubicBezTo>
                    <a:pt x="8148" y="3180"/>
                    <a:pt x="8240" y="3087"/>
                    <a:pt x="8240" y="2964"/>
                  </a:cubicBezTo>
                  <a:lnTo>
                    <a:pt x="8240" y="217"/>
                  </a:lnTo>
                  <a:cubicBezTo>
                    <a:pt x="8240" y="93"/>
                    <a:pt x="8148" y="1"/>
                    <a:pt x="80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2724" name="Google Shape;12724;p23"/>
          <p:cNvSpPr/>
          <p:nvPr/>
        </p:nvSpPr>
        <p:spPr>
          <a:xfrm>
            <a:off x="1769969" y="3422341"/>
            <a:ext cx="361100" cy="362650"/>
          </a:xfrm>
          <a:custGeom>
            <a:avLst/>
            <a:gdLst/>
            <a:ahLst/>
            <a:cxnLst/>
            <a:rect l="l" t="t" r="r" b="b"/>
            <a:pathLst>
              <a:path w="14444" h="14506" extrusionOk="0">
                <a:moveTo>
                  <a:pt x="7716" y="1790"/>
                </a:moveTo>
                <a:cubicBezTo>
                  <a:pt x="8148" y="1790"/>
                  <a:pt x="8457" y="2129"/>
                  <a:pt x="8457" y="2531"/>
                </a:cubicBezTo>
                <a:lnTo>
                  <a:pt x="8457" y="2685"/>
                </a:lnTo>
                <a:lnTo>
                  <a:pt x="8364" y="2685"/>
                </a:lnTo>
                <a:cubicBezTo>
                  <a:pt x="8086" y="2685"/>
                  <a:pt x="8086" y="3117"/>
                  <a:pt x="8364" y="3117"/>
                </a:cubicBezTo>
                <a:lnTo>
                  <a:pt x="8889" y="3117"/>
                </a:lnTo>
                <a:cubicBezTo>
                  <a:pt x="9259" y="3117"/>
                  <a:pt x="9568" y="3426"/>
                  <a:pt x="9568" y="3796"/>
                </a:cubicBezTo>
                <a:lnTo>
                  <a:pt x="9568" y="4105"/>
                </a:lnTo>
                <a:cubicBezTo>
                  <a:pt x="9568" y="4537"/>
                  <a:pt x="9228" y="4876"/>
                  <a:pt x="8796" y="4876"/>
                </a:cubicBezTo>
                <a:lnTo>
                  <a:pt x="5648" y="4876"/>
                </a:lnTo>
                <a:cubicBezTo>
                  <a:pt x="5216" y="4876"/>
                  <a:pt x="4877" y="4537"/>
                  <a:pt x="4877" y="4105"/>
                </a:cubicBezTo>
                <a:lnTo>
                  <a:pt x="4907" y="3796"/>
                </a:lnTo>
                <a:cubicBezTo>
                  <a:pt x="4907" y="3395"/>
                  <a:pt x="5216" y="3086"/>
                  <a:pt x="5617" y="3086"/>
                </a:cubicBezTo>
                <a:lnTo>
                  <a:pt x="7346" y="3086"/>
                </a:lnTo>
                <a:cubicBezTo>
                  <a:pt x="7623" y="3086"/>
                  <a:pt x="7623" y="2654"/>
                  <a:pt x="7346" y="2654"/>
                </a:cubicBezTo>
                <a:lnTo>
                  <a:pt x="5988" y="2654"/>
                </a:lnTo>
                <a:lnTo>
                  <a:pt x="5988" y="2531"/>
                </a:lnTo>
                <a:cubicBezTo>
                  <a:pt x="5988" y="2129"/>
                  <a:pt x="6327" y="1790"/>
                  <a:pt x="6728" y="1790"/>
                </a:cubicBezTo>
                <a:close/>
                <a:moveTo>
                  <a:pt x="9568" y="5056"/>
                </a:moveTo>
                <a:lnTo>
                  <a:pt x="9568" y="6913"/>
                </a:lnTo>
                <a:cubicBezTo>
                  <a:pt x="9568" y="8086"/>
                  <a:pt x="8642" y="9104"/>
                  <a:pt x="7438" y="9228"/>
                </a:cubicBezTo>
                <a:lnTo>
                  <a:pt x="7438" y="5308"/>
                </a:lnTo>
                <a:lnTo>
                  <a:pt x="8827" y="5308"/>
                </a:lnTo>
                <a:cubicBezTo>
                  <a:pt x="9092" y="5308"/>
                  <a:pt x="9356" y="5224"/>
                  <a:pt x="9568" y="5056"/>
                </a:cubicBezTo>
                <a:close/>
                <a:moveTo>
                  <a:pt x="4907" y="5030"/>
                </a:moveTo>
                <a:cubicBezTo>
                  <a:pt x="5101" y="5169"/>
                  <a:pt x="5344" y="5282"/>
                  <a:pt x="5592" y="5282"/>
                </a:cubicBezTo>
                <a:cubicBezTo>
                  <a:pt x="5621" y="5282"/>
                  <a:pt x="5650" y="5281"/>
                  <a:pt x="5679" y="5277"/>
                </a:cubicBezTo>
                <a:lnTo>
                  <a:pt x="7037" y="5277"/>
                </a:lnTo>
                <a:lnTo>
                  <a:pt x="7037" y="9228"/>
                </a:lnTo>
                <a:cubicBezTo>
                  <a:pt x="6790" y="9197"/>
                  <a:pt x="6543" y="9135"/>
                  <a:pt x="6327" y="9043"/>
                </a:cubicBezTo>
                <a:cubicBezTo>
                  <a:pt x="6298" y="9032"/>
                  <a:pt x="6270" y="9027"/>
                  <a:pt x="6244" y="9027"/>
                </a:cubicBezTo>
                <a:cubicBezTo>
                  <a:pt x="6049" y="9027"/>
                  <a:pt x="5951" y="9304"/>
                  <a:pt x="6142" y="9413"/>
                </a:cubicBezTo>
                <a:cubicBezTo>
                  <a:pt x="6512" y="9567"/>
                  <a:pt x="6883" y="9660"/>
                  <a:pt x="7253" y="9660"/>
                </a:cubicBezTo>
                <a:cubicBezTo>
                  <a:pt x="8395" y="9660"/>
                  <a:pt x="9413" y="8950"/>
                  <a:pt x="9814" y="7901"/>
                </a:cubicBezTo>
                <a:cubicBezTo>
                  <a:pt x="10277" y="8456"/>
                  <a:pt x="10956" y="8796"/>
                  <a:pt x="11666" y="8796"/>
                </a:cubicBezTo>
                <a:cubicBezTo>
                  <a:pt x="11944" y="8796"/>
                  <a:pt x="11944" y="8364"/>
                  <a:pt x="11666" y="8364"/>
                </a:cubicBezTo>
                <a:cubicBezTo>
                  <a:pt x="10987" y="8364"/>
                  <a:pt x="10339" y="7993"/>
                  <a:pt x="10000" y="7407"/>
                </a:cubicBezTo>
                <a:lnTo>
                  <a:pt x="9969" y="7345"/>
                </a:lnTo>
                <a:cubicBezTo>
                  <a:pt x="10000" y="7191"/>
                  <a:pt x="10031" y="7036"/>
                  <a:pt x="10000" y="6913"/>
                </a:cubicBezTo>
                <a:lnTo>
                  <a:pt x="10000" y="6728"/>
                </a:lnTo>
                <a:lnTo>
                  <a:pt x="12654" y="6728"/>
                </a:lnTo>
                <a:lnTo>
                  <a:pt x="12654" y="12684"/>
                </a:lnTo>
                <a:lnTo>
                  <a:pt x="1790" y="12684"/>
                </a:lnTo>
                <a:lnTo>
                  <a:pt x="1790" y="6728"/>
                </a:lnTo>
                <a:lnTo>
                  <a:pt x="4506" y="6728"/>
                </a:lnTo>
                <a:lnTo>
                  <a:pt x="4506" y="6913"/>
                </a:lnTo>
                <a:cubicBezTo>
                  <a:pt x="4506" y="7036"/>
                  <a:pt x="4506" y="7129"/>
                  <a:pt x="4506" y="7253"/>
                </a:cubicBezTo>
                <a:cubicBezTo>
                  <a:pt x="4475" y="7314"/>
                  <a:pt x="4445" y="7345"/>
                  <a:pt x="4414" y="7407"/>
                </a:cubicBezTo>
                <a:cubicBezTo>
                  <a:pt x="4105" y="7993"/>
                  <a:pt x="3457" y="8364"/>
                  <a:pt x="2778" y="8364"/>
                </a:cubicBezTo>
                <a:cubicBezTo>
                  <a:pt x="2500" y="8364"/>
                  <a:pt x="2500" y="8796"/>
                  <a:pt x="2778" y="8796"/>
                </a:cubicBezTo>
                <a:cubicBezTo>
                  <a:pt x="3519" y="8796"/>
                  <a:pt x="4228" y="8425"/>
                  <a:pt x="4661" y="7839"/>
                </a:cubicBezTo>
                <a:cubicBezTo>
                  <a:pt x="4784" y="8209"/>
                  <a:pt x="4969" y="8518"/>
                  <a:pt x="5247" y="8796"/>
                </a:cubicBezTo>
                <a:cubicBezTo>
                  <a:pt x="5290" y="8839"/>
                  <a:pt x="5338" y="8857"/>
                  <a:pt x="5384" y="8857"/>
                </a:cubicBezTo>
                <a:cubicBezTo>
                  <a:pt x="5538" y="8857"/>
                  <a:pt x="5674" y="8660"/>
                  <a:pt x="5556" y="8518"/>
                </a:cubicBezTo>
                <a:cubicBezTo>
                  <a:pt x="5123" y="8086"/>
                  <a:pt x="4907" y="7499"/>
                  <a:pt x="4907" y="6913"/>
                </a:cubicBezTo>
                <a:lnTo>
                  <a:pt x="4907" y="5030"/>
                </a:lnTo>
                <a:close/>
                <a:moveTo>
                  <a:pt x="12746" y="5802"/>
                </a:moveTo>
                <a:cubicBezTo>
                  <a:pt x="13148" y="5802"/>
                  <a:pt x="13487" y="6142"/>
                  <a:pt x="13487" y="6543"/>
                </a:cubicBezTo>
                <a:lnTo>
                  <a:pt x="13487" y="12684"/>
                </a:lnTo>
                <a:lnTo>
                  <a:pt x="13055" y="12684"/>
                </a:lnTo>
                <a:lnTo>
                  <a:pt x="13055" y="6512"/>
                </a:lnTo>
                <a:cubicBezTo>
                  <a:pt x="13055" y="6388"/>
                  <a:pt x="12962" y="6296"/>
                  <a:pt x="12839" y="6296"/>
                </a:cubicBezTo>
                <a:lnTo>
                  <a:pt x="10000" y="6296"/>
                </a:lnTo>
                <a:lnTo>
                  <a:pt x="10000" y="5802"/>
                </a:lnTo>
                <a:close/>
                <a:moveTo>
                  <a:pt x="4475" y="5802"/>
                </a:moveTo>
                <a:lnTo>
                  <a:pt x="4475" y="6327"/>
                </a:lnTo>
                <a:lnTo>
                  <a:pt x="1574" y="6327"/>
                </a:lnTo>
                <a:cubicBezTo>
                  <a:pt x="1451" y="6327"/>
                  <a:pt x="1358" y="6419"/>
                  <a:pt x="1358" y="6512"/>
                </a:cubicBezTo>
                <a:lnTo>
                  <a:pt x="1358" y="12715"/>
                </a:lnTo>
                <a:lnTo>
                  <a:pt x="957" y="12715"/>
                </a:lnTo>
                <a:lnTo>
                  <a:pt x="957" y="6543"/>
                </a:lnTo>
                <a:cubicBezTo>
                  <a:pt x="957" y="6142"/>
                  <a:pt x="1266" y="5802"/>
                  <a:pt x="1667" y="5802"/>
                </a:cubicBezTo>
                <a:close/>
                <a:moveTo>
                  <a:pt x="7932" y="13116"/>
                </a:moveTo>
                <a:cubicBezTo>
                  <a:pt x="7932" y="13271"/>
                  <a:pt x="7808" y="13394"/>
                  <a:pt x="7654" y="13394"/>
                </a:cubicBezTo>
                <a:lnTo>
                  <a:pt x="6759" y="13394"/>
                </a:lnTo>
                <a:cubicBezTo>
                  <a:pt x="6605" y="13394"/>
                  <a:pt x="6481" y="13271"/>
                  <a:pt x="6481" y="13116"/>
                </a:cubicBezTo>
                <a:close/>
                <a:moveTo>
                  <a:pt x="5494" y="0"/>
                </a:moveTo>
                <a:cubicBezTo>
                  <a:pt x="5216" y="0"/>
                  <a:pt x="5216" y="432"/>
                  <a:pt x="5494" y="432"/>
                </a:cubicBezTo>
                <a:cubicBezTo>
                  <a:pt x="5802" y="432"/>
                  <a:pt x="6080" y="556"/>
                  <a:pt x="6296" y="772"/>
                </a:cubicBezTo>
                <a:cubicBezTo>
                  <a:pt x="6451" y="926"/>
                  <a:pt x="6574" y="1173"/>
                  <a:pt x="6605" y="1389"/>
                </a:cubicBezTo>
                <a:cubicBezTo>
                  <a:pt x="6018" y="1451"/>
                  <a:pt x="5556" y="1944"/>
                  <a:pt x="5556" y="2562"/>
                </a:cubicBezTo>
                <a:lnTo>
                  <a:pt x="5556" y="2685"/>
                </a:lnTo>
                <a:cubicBezTo>
                  <a:pt x="4969" y="2716"/>
                  <a:pt x="4475" y="3210"/>
                  <a:pt x="4475" y="3827"/>
                </a:cubicBezTo>
                <a:lnTo>
                  <a:pt x="4475" y="3950"/>
                </a:lnTo>
                <a:cubicBezTo>
                  <a:pt x="4043" y="3457"/>
                  <a:pt x="3426" y="3179"/>
                  <a:pt x="2778" y="3179"/>
                </a:cubicBezTo>
                <a:cubicBezTo>
                  <a:pt x="2500" y="3179"/>
                  <a:pt x="2500" y="3611"/>
                  <a:pt x="2778" y="3611"/>
                </a:cubicBezTo>
                <a:cubicBezTo>
                  <a:pt x="3457" y="3611"/>
                  <a:pt x="4105" y="3981"/>
                  <a:pt x="4414" y="4568"/>
                </a:cubicBezTo>
                <a:lnTo>
                  <a:pt x="4475" y="4660"/>
                </a:lnTo>
                <a:lnTo>
                  <a:pt x="4475" y="4691"/>
                </a:lnTo>
                <a:lnTo>
                  <a:pt x="4475" y="5401"/>
                </a:lnTo>
                <a:lnTo>
                  <a:pt x="1667" y="5401"/>
                </a:lnTo>
                <a:cubicBezTo>
                  <a:pt x="1019" y="5401"/>
                  <a:pt x="494" y="5925"/>
                  <a:pt x="494" y="6574"/>
                </a:cubicBezTo>
                <a:lnTo>
                  <a:pt x="494" y="12746"/>
                </a:lnTo>
                <a:lnTo>
                  <a:pt x="216" y="12746"/>
                </a:lnTo>
                <a:cubicBezTo>
                  <a:pt x="203" y="12743"/>
                  <a:pt x="190" y="12741"/>
                  <a:pt x="178" y="12741"/>
                </a:cubicBezTo>
                <a:cubicBezTo>
                  <a:pt x="74" y="12741"/>
                  <a:pt x="0" y="12848"/>
                  <a:pt x="0" y="12931"/>
                </a:cubicBezTo>
                <a:lnTo>
                  <a:pt x="0" y="13456"/>
                </a:lnTo>
                <a:cubicBezTo>
                  <a:pt x="0" y="14042"/>
                  <a:pt x="463" y="14505"/>
                  <a:pt x="1050" y="14505"/>
                </a:cubicBezTo>
                <a:lnTo>
                  <a:pt x="11728" y="14505"/>
                </a:lnTo>
                <a:cubicBezTo>
                  <a:pt x="12006" y="14505"/>
                  <a:pt x="12006" y="14073"/>
                  <a:pt x="11728" y="14073"/>
                </a:cubicBezTo>
                <a:lnTo>
                  <a:pt x="1050" y="14073"/>
                </a:lnTo>
                <a:cubicBezTo>
                  <a:pt x="1033" y="14074"/>
                  <a:pt x="1016" y="14075"/>
                  <a:pt x="999" y="14075"/>
                </a:cubicBezTo>
                <a:cubicBezTo>
                  <a:pt x="654" y="14075"/>
                  <a:pt x="402" y="13779"/>
                  <a:pt x="402" y="13456"/>
                </a:cubicBezTo>
                <a:lnTo>
                  <a:pt x="402" y="13116"/>
                </a:lnTo>
                <a:lnTo>
                  <a:pt x="6111" y="13116"/>
                </a:lnTo>
                <a:cubicBezTo>
                  <a:pt x="6080" y="13487"/>
                  <a:pt x="6389" y="13795"/>
                  <a:pt x="6759" y="13826"/>
                </a:cubicBezTo>
                <a:lnTo>
                  <a:pt x="7654" y="13826"/>
                </a:lnTo>
                <a:cubicBezTo>
                  <a:pt x="8024" y="13826"/>
                  <a:pt x="8364" y="13517"/>
                  <a:pt x="8333" y="13116"/>
                </a:cubicBezTo>
                <a:lnTo>
                  <a:pt x="14043" y="13116"/>
                </a:lnTo>
                <a:lnTo>
                  <a:pt x="14043" y="13425"/>
                </a:lnTo>
                <a:cubicBezTo>
                  <a:pt x="14043" y="13764"/>
                  <a:pt x="13734" y="14042"/>
                  <a:pt x="13394" y="14042"/>
                </a:cubicBezTo>
                <a:lnTo>
                  <a:pt x="12808" y="14042"/>
                </a:lnTo>
                <a:cubicBezTo>
                  <a:pt x="12530" y="14042"/>
                  <a:pt x="12530" y="14474"/>
                  <a:pt x="12808" y="14474"/>
                </a:cubicBezTo>
                <a:lnTo>
                  <a:pt x="13394" y="14474"/>
                </a:lnTo>
                <a:cubicBezTo>
                  <a:pt x="13981" y="14474"/>
                  <a:pt x="14444" y="14011"/>
                  <a:pt x="14444" y="13425"/>
                </a:cubicBezTo>
                <a:lnTo>
                  <a:pt x="14444" y="12900"/>
                </a:lnTo>
                <a:cubicBezTo>
                  <a:pt x="14444" y="12808"/>
                  <a:pt x="14351" y="12715"/>
                  <a:pt x="14228" y="12715"/>
                </a:cubicBezTo>
                <a:lnTo>
                  <a:pt x="13888" y="12715"/>
                </a:lnTo>
                <a:lnTo>
                  <a:pt x="13888" y="6543"/>
                </a:lnTo>
                <a:cubicBezTo>
                  <a:pt x="13888" y="5895"/>
                  <a:pt x="13394" y="5370"/>
                  <a:pt x="12746" y="5370"/>
                </a:cubicBezTo>
                <a:lnTo>
                  <a:pt x="10000" y="5370"/>
                </a:lnTo>
                <a:lnTo>
                  <a:pt x="10000" y="4568"/>
                </a:lnTo>
                <a:cubicBezTo>
                  <a:pt x="10339" y="3950"/>
                  <a:pt x="10956" y="3580"/>
                  <a:pt x="11635" y="3580"/>
                </a:cubicBezTo>
                <a:cubicBezTo>
                  <a:pt x="11913" y="3580"/>
                  <a:pt x="11913" y="3179"/>
                  <a:pt x="11635" y="3179"/>
                </a:cubicBezTo>
                <a:cubicBezTo>
                  <a:pt x="11018" y="3179"/>
                  <a:pt x="10432" y="3426"/>
                  <a:pt x="10000" y="3858"/>
                </a:cubicBezTo>
                <a:lnTo>
                  <a:pt x="10000" y="3796"/>
                </a:lnTo>
                <a:cubicBezTo>
                  <a:pt x="10000" y="3179"/>
                  <a:pt x="9506" y="2685"/>
                  <a:pt x="8889" y="2685"/>
                </a:cubicBezTo>
                <a:lnTo>
                  <a:pt x="8889" y="2531"/>
                </a:lnTo>
                <a:cubicBezTo>
                  <a:pt x="8889" y="1944"/>
                  <a:pt x="8457" y="1451"/>
                  <a:pt x="7870" y="1389"/>
                </a:cubicBezTo>
                <a:cubicBezTo>
                  <a:pt x="7901" y="1142"/>
                  <a:pt x="8024" y="926"/>
                  <a:pt x="8179" y="772"/>
                </a:cubicBezTo>
                <a:cubicBezTo>
                  <a:pt x="8395" y="556"/>
                  <a:pt x="8703" y="432"/>
                  <a:pt x="8981" y="432"/>
                </a:cubicBezTo>
                <a:cubicBezTo>
                  <a:pt x="9259" y="432"/>
                  <a:pt x="9259" y="0"/>
                  <a:pt x="8981" y="0"/>
                </a:cubicBezTo>
                <a:cubicBezTo>
                  <a:pt x="8580" y="0"/>
                  <a:pt x="8179" y="185"/>
                  <a:pt x="7901" y="463"/>
                </a:cubicBezTo>
                <a:cubicBezTo>
                  <a:pt x="7654" y="710"/>
                  <a:pt x="7500" y="1049"/>
                  <a:pt x="7469" y="1389"/>
                </a:cubicBezTo>
                <a:lnTo>
                  <a:pt x="7037" y="1389"/>
                </a:lnTo>
                <a:cubicBezTo>
                  <a:pt x="7006" y="1049"/>
                  <a:pt x="6852" y="710"/>
                  <a:pt x="6605" y="463"/>
                </a:cubicBezTo>
                <a:cubicBezTo>
                  <a:pt x="6296" y="185"/>
                  <a:pt x="5926" y="0"/>
                  <a:pt x="54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nvGrpSpPr>
          <p:cNvPr id="12725" name="Google Shape;12725;p23"/>
          <p:cNvGrpSpPr/>
          <p:nvPr/>
        </p:nvGrpSpPr>
        <p:grpSpPr>
          <a:xfrm>
            <a:off x="6259581" y="2326611"/>
            <a:ext cx="379625" cy="362650"/>
            <a:chOff x="2488025" y="3563250"/>
            <a:chExt cx="379625" cy="362650"/>
          </a:xfrm>
        </p:grpSpPr>
        <p:sp>
          <p:nvSpPr>
            <p:cNvPr id="12726" name="Google Shape;12726;p23"/>
            <p:cNvSpPr/>
            <p:nvPr/>
          </p:nvSpPr>
          <p:spPr>
            <a:xfrm>
              <a:off x="2767325" y="3563625"/>
              <a:ext cx="32425" cy="28950"/>
            </a:xfrm>
            <a:custGeom>
              <a:avLst/>
              <a:gdLst/>
              <a:ahLst/>
              <a:cxnLst/>
              <a:rect l="l" t="t" r="r" b="b"/>
              <a:pathLst>
                <a:path w="1297" h="1158" extrusionOk="0">
                  <a:moveTo>
                    <a:pt x="648" y="1"/>
                  </a:moveTo>
                  <a:cubicBezTo>
                    <a:pt x="540" y="1"/>
                    <a:pt x="432" y="70"/>
                    <a:pt x="432" y="209"/>
                  </a:cubicBezTo>
                  <a:lnTo>
                    <a:pt x="432" y="394"/>
                  </a:lnTo>
                  <a:lnTo>
                    <a:pt x="278" y="394"/>
                  </a:lnTo>
                  <a:cubicBezTo>
                    <a:pt x="0" y="394"/>
                    <a:pt x="0" y="795"/>
                    <a:pt x="278" y="795"/>
                  </a:cubicBezTo>
                  <a:lnTo>
                    <a:pt x="432" y="795"/>
                  </a:lnTo>
                  <a:lnTo>
                    <a:pt x="432" y="950"/>
                  </a:lnTo>
                  <a:cubicBezTo>
                    <a:pt x="432" y="1088"/>
                    <a:pt x="540" y="1158"/>
                    <a:pt x="648" y="1158"/>
                  </a:cubicBezTo>
                  <a:cubicBezTo>
                    <a:pt x="756" y="1158"/>
                    <a:pt x="864" y="1088"/>
                    <a:pt x="864" y="950"/>
                  </a:cubicBezTo>
                  <a:lnTo>
                    <a:pt x="864" y="795"/>
                  </a:lnTo>
                  <a:lnTo>
                    <a:pt x="1019" y="795"/>
                  </a:lnTo>
                  <a:cubicBezTo>
                    <a:pt x="1296" y="795"/>
                    <a:pt x="1296" y="363"/>
                    <a:pt x="1019" y="363"/>
                  </a:cubicBezTo>
                  <a:lnTo>
                    <a:pt x="864" y="363"/>
                  </a:lnTo>
                  <a:lnTo>
                    <a:pt x="864" y="209"/>
                  </a:lnTo>
                  <a:cubicBezTo>
                    <a:pt x="864" y="70"/>
                    <a:pt x="756" y="1"/>
                    <a:pt x="6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27" name="Google Shape;12727;p23"/>
            <p:cNvSpPr/>
            <p:nvPr/>
          </p:nvSpPr>
          <p:spPr>
            <a:xfrm>
              <a:off x="2758050" y="3712525"/>
              <a:ext cx="33200" cy="28975"/>
            </a:xfrm>
            <a:custGeom>
              <a:avLst/>
              <a:gdLst/>
              <a:ahLst/>
              <a:cxnLst/>
              <a:rect l="l" t="t" r="r" b="b"/>
              <a:pathLst>
                <a:path w="1328" h="1159" extrusionOk="0">
                  <a:moveTo>
                    <a:pt x="653" y="1"/>
                  </a:moveTo>
                  <a:cubicBezTo>
                    <a:pt x="549" y="1"/>
                    <a:pt x="448" y="70"/>
                    <a:pt x="464" y="209"/>
                  </a:cubicBezTo>
                  <a:lnTo>
                    <a:pt x="464" y="364"/>
                  </a:lnTo>
                  <a:lnTo>
                    <a:pt x="278" y="364"/>
                  </a:lnTo>
                  <a:cubicBezTo>
                    <a:pt x="1" y="364"/>
                    <a:pt x="1" y="796"/>
                    <a:pt x="278" y="796"/>
                  </a:cubicBezTo>
                  <a:lnTo>
                    <a:pt x="464" y="796"/>
                  </a:lnTo>
                  <a:lnTo>
                    <a:pt x="464" y="950"/>
                  </a:lnTo>
                  <a:cubicBezTo>
                    <a:pt x="464" y="1089"/>
                    <a:pt x="564" y="1158"/>
                    <a:pt x="664" y="1158"/>
                  </a:cubicBezTo>
                  <a:cubicBezTo>
                    <a:pt x="765" y="1158"/>
                    <a:pt x="865" y="1089"/>
                    <a:pt x="865" y="950"/>
                  </a:cubicBezTo>
                  <a:lnTo>
                    <a:pt x="865" y="796"/>
                  </a:lnTo>
                  <a:lnTo>
                    <a:pt x="1050" y="796"/>
                  </a:lnTo>
                  <a:cubicBezTo>
                    <a:pt x="1328" y="796"/>
                    <a:pt x="1328" y="364"/>
                    <a:pt x="1050" y="364"/>
                  </a:cubicBezTo>
                  <a:lnTo>
                    <a:pt x="865" y="364"/>
                  </a:lnTo>
                  <a:lnTo>
                    <a:pt x="865" y="209"/>
                  </a:lnTo>
                  <a:cubicBezTo>
                    <a:pt x="865" y="70"/>
                    <a:pt x="757" y="1"/>
                    <a:pt x="6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28" name="Google Shape;12728;p23"/>
            <p:cNvSpPr/>
            <p:nvPr/>
          </p:nvSpPr>
          <p:spPr>
            <a:xfrm>
              <a:off x="2561300" y="3686100"/>
              <a:ext cx="32450" cy="28575"/>
            </a:xfrm>
            <a:custGeom>
              <a:avLst/>
              <a:gdLst/>
              <a:ahLst/>
              <a:cxnLst/>
              <a:rect l="l" t="t" r="r" b="b"/>
              <a:pathLst>
                <a:path w="1298" h="1143" extrusionOk="0">
                  <a:moveTo>
                    <a:pt x="649" y="1"/>
                  </a:moveTo>
                  <a:cubicBezTo>
                    <a:pt x="549" y="1"/>
                    <a:pt x="448" y="63"/>
                    <a:pt x="433" y="186"/>
                  </a:cubicBezTo>
                  <a:lnTo>
                    <a:pt x="433" y="371"/>
                  </a:lnTo>
                  <a:lnTo>
                    <a:pt x="279" y="371"/>
                  </a:lnTo>
                  <a:cubicBezTo>
                    <a:pt x="1" y="371"/>
                    <a:pt x="1" y="772"/>
                    <a:pt x="279" y="772"/>
                  </a:cubicBezTo>
                  <a:lnTo>
                    <a:pt x="433" y="772"/>
                  </a:lnTo>
                  <a:lnTo>
                    <a:pt x="433" y="958"/>
                  </a:lnTo>
                  <a:cubicBezTo>
                    <a:pt x="448" y="1081"/>
                    <a:pt x="549" y="1143"/>
                    <a:pt x="649" y="1143"/>
                  </a:cubicBezTo>
                  <a:cubicBezTo>
                    <a:pt x="749" y="1143"/>
                    <a:pt x="850" y="1081"/>
                    <a:pt x="865" y="958"/>
                  </a:cubicBezTo>
                  <a:lnTo>
                    <a:pt x="865" y="772"/>
                  </a:lnTo>
                  <a:lnTo>
                    <a:pt x="1019" y="772"/>
                  </a:lnTo>
                  <a:cubicBezTo>
                    <a:pt x="1297" y="772"/>
                    <a:pt x="1297" y="371"/>
                    <a:pt x="1019" y="371"/>
                  </a:cubicBezTo>
                  <a:lnTo>
                    <a:pt x="865" y="371"/>
                  </a:lnTo>
                  <a:lnTo>
                    <a:pt x="865" y="186"/>
                  </a:lnTo>
                  <a:cubicBezTo>
                    <a:pt x="850" y="63"/>
                    <a:pt x="749" y="1"/>
                    <a:pt x="6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29" name="Google Shape;12729;p23"/>
            <p:cNvSpPr/>
            <p:nvPr/>
          </p:nvSpPr>
          <p:spPr>
            <a:xfrm>
              <a:off x="2497275" y="3821325"/>
              <a:ext cx="33200" cy="29525"/>
            </a:xfrm>
            <a:custGeom>
              <a:avLst/>
              <a:gdLst/>
              <a:ahLst/>
              <a:cxnLst/>
              <a:rect l="l" t="t" r="r" b="b"/>
              <a:pathLst>
                <a:path w="1328" h="1181" extrusionOk="0">
                  <a:moveTo>
                    <a:pt x="679" y="0"/>
                  </a:moveTo>
                  <a:cubicBezTo>
                    <a:pt x="571" y="0"/>
                    <a:pt x="463" y="70"/>
                    <a:pt x="463" y="209"/>
                  </a:cubicBezTo>
                  <a:lnTo>
                    <a:pt x="463" y="394"/>
                  </a:lnTo>
                  <a:lnTo>
                    <a:pt x="278" y="394"/>
                  </a:lnTo>
                  <a:cubicBezTo>
                    <a:pt x="0" y="394"/>
                    <a:pt x="0" y="795"/>
                    <a:pt x="278" y="795"/>
                  </a:cubicBezTo>
                  <a:lnTo>
                    <a:pt x="432" y="795"/>
                  </a:lnTo>
                  <a:lnTo>
                    <a:pt x="432" y="949"/>
                  </a:lnTo>
                  <a:cubicBezTo>
                    <a:pt x="432" y="1104"/>
                    <a:pt x="541" y="1181"/>
                    <a:pt x="649" y="1181"/>
                  </a:cubicBezTo>
                  <a:cubicBezTo>
                    <a:pt x="757" y="1181"/>
                    <a:pt x="865" y="1104"/>
                    <a:pt x="865" y="949"/>
                  </a:cubicBezTo>
                  <a:lnTo>
                    <a:pt x="865" y="795"/>
                  </a:lnTo>
                  <a:lnTo>
                    <a:pt x="1050" y="795"/>
                  </a:lnTo>
                  <a:cubicBezTo>
                    <a:pt x="1327" y="795"/>
                    <a:pt x="1327" y="394"/>
                    <a:pt x="1050" y="394"/>
                  </a:cubicBezTo>
                  <a:lnTo>
                    <a:pt x="895" y="394"/>
                  </a:lnTo>
                  <a:lnTo>
                    <a:pt x="895" y="209"/>
                  </a:lnTo>
                  <a:cubicBezTo>
                    <a:pt x="895" y="70"/>
                    <a:pt x="787"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30" name="Google Shape;12730;p23"/>
            <p:cNvSpPr/>
            <p:nvPr/>
          </p:nvSpPr>
          <p:spPr>
            <a:xfrm>
              <a:off x="2831350" y="3821325"/>
              <a:ext cx="29350" cy="29725"/>
            </a:xfrm>
            <a:custGeom>
              <a:avLst/>
              <a:gdLst/>
              <a:ahLst/>
              <a:cxnLst/>
              <a:rect l="l" t="t" r="r" b="b"/>
              <a:pathLst>
                <a:path w="1174" h="1189" extrusionOk="0">
                  <a:moveTo>
                    <a:pt x="587" y="0"/>
                  </a:moveTo>
                  <a:cubicBezTo>
                    <a:pt x="479" y="0"/>
                    <a:pt x="371" y="70"/>
                    <a:pt x="371" y="209"/>
                  </a:cubicBezTo>
                  <a:lnTo>
                    <a:pt x="371" y="394"/>
                  </a:lnTo>
                  <a:lnTo>
                    <a:pt x="217" y="394"/>
                  </a:lnTo>
                  <a:cubicBezTo>
                    <a:pt x="93" y="394"/>
                    <a:pt x="1" y="487"/>
                    <a:pt x="1" y="579"/>
                  </a:cubicBezTo>
                  <a:cubicBezTo>
                    <a:pt x="1" y="703"/>
                    <a:pt x="93" y="795"/>
                    <a:pt x="217" y="795"/>
                  </a:cubicBezTo>
                  <a:lnTo>
                    <a:pt x="371" y="795"/>
                  </a:lnTo>
                  <a:lnTo>
                    <a:pt x="371" y="980"/>
                  </a:lnTo>
                  <a:cubicBezTo>
                    <a:pt x="371" y="1119"/>
                    <a:pt x="479" y="1189"/>
                    <a:pt x="587" y="1189"/>
                  </a:cubicBezTo>
                  <a:cubicBezTo>
                    <a:pt x="695" y="1189"/>
                    <a:pt x="803" y="1119"/>
                    <a:pt x="803" y="980"/>
                  </a:cubicBezTo>
                  <a:lnTo>
                    <a:pt x="803" y="795"/>
                  </a:lnTo>
                  <a:lnTo>
                    <a:pt x="957" y="795"/>
                  </a:lnTo>
                  <a:cubicBezTo>
                    <a:pt x="1081" y="795"/>
                    <a:pt x="1173" y="703"/>
                    <a:pt x="1173" y="579"/>
                  </a:cubicBezTo>
                  <a:cubicBezTo>
                    <a:pt x="1173" y="487"/>
                    <a:pt x="1081" y="394"/>
                    <a:pt x="957" y="394"/>
                  </a:cubicBezTo>
                  <a:lnTo>
                    <a:pt x="803" y="394"/>
                  </a:lnTo>
                  <a:lnTo>
                    <a:pt x="803" y="209"/>
                  </a:lnTo>
                  <a:cubicBezTo>
                    <a:pt x="803" y="70"/>
                    <a:pt x="695" y="0"/>
                    <a:pt x="5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31" name="Google Shape;12731;p23"/>
            <p:cNvSpPr/>
            <p:nvPr/>
          </p:nvSpPr>
          <p:spPr>
            <a:xfrm>
              <a:off x="2794325" y="3895975"/>
              <a:ext cx="32425" cy="29350"/>
            </a:xfrm>
            <a:custGeom>
              <a:avLst/>
              <a:gdLst/>
              <a:ahLst/>
              <a:cxnLst/>
              <a:rect l="l" t="t" r="r" b="b"/>
              <a:pathLst>
                <a:path w="1297" h="1174" extrusionOk="0">
                  <a:moveTo>
                    <a:pt x="648" y="0"/>
                  </a:moveTo>
                  <a:cubicBezTo>
                    <a:pt x="525" y="0"/>
                    <a:pt x="432" y="93"/>
                    <a:pt x="432" y="216"/>
                  </a:cubicBezTo>
                  <a:lnTo>
                    <a:pt x="432" y="371"/>
                  </a:lnTo>
                  <a:lnTo>
                    <a:pt x="278" y="371"/>
                  </a:lnTo>
                  <a:cubicBezTo>
                    <a:pt x="0" y="371"/>
                    <a:pt x="0" y="803"/>
                    <a:pt x="278" y="803"/>
                  </a:cubicBezTo>
                  <a:lnTo>
                    <a:pt x="432" y="803"/>
                  </a:lnTo>
                  <a:lnTo>
                    <a:pt x="432" y="988"/>
                  </a:lnTo>
                  <a:cubicBezTo>
                    <a:pt x="432" y="1080"/>
                    <a:pt x="525" y="1173"/>
                    <a:pt x="648" y="1173"/>
                  </a:cubicBezTo>
                  <a:cubicBezTo>
                    <a:pt x="772" y="1173"/>
                    <a:pt x="864" y="1080"/>
                    <a:pt x="864" y="988"/>
                  </a:cubicBezTo>
                  <a:lnTo>
                    <a:pt x="864" y="803"/>
                  </a:lnTo>
                  <a:lnTo>
                    <a:pt x="1019" y="803"/>
                  </a:lnTo>
                  <a:cubicBezTo>
                    <a:pt x="1296" y="803"/>
                    <a:pt x="1296" y="402"/>
                    <a:pt x="1019" y="402"/>
                  </a:cubicBezTo>
                  <a:lnTo>
                    <a:pt x="1019" y="371"/>
                  </a:lnTo>
                  <a:lnTo>
                    <a:pt x="864" y="371"/>
                  </a:lnTo>
                  <a:lnTo>
                    <a:pt x="864" y="216"/>
                  </a:lnTo>
                  <a:cubicBezTo>
                    <a:pt x="864" y="93"/>
                    <a:pt x="772" y="0"/>
                    <a:pt x="6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32" name="Google Shape;12732;p23"/>
            <p:cNvSpPr/>
            <p:nvPr/>
          </p:nvSpPr>
          <p:spPr>
            <a:xfrm>
              <a:off x="2532775" y="3895575"/>
              <a:ext cx="33175" cy="30325"/>
            </a:xfrm>
            <a:custGeom>
              <a:avLst/>
              <a:gdLst/>
              <a:ahLst/>
              <a:cxnLst/>
              <a:rect l="l" t="t" r="r" b="b"/>
              <a:pathLst>
                <a:path w="1327" h="1213" extrusionOk="0">
                  <a:moveTo>
                    <a:pt x="679" y="1"/>
                  </a:moveTo>
                  <a:cubicBezTo>
                    <a:pt x="571" y="1"/>
                    <a:pt x="463" y="78"/>
                    <a:pt x="463" y="232"/>
                  </a:cubicBezTo>
                  <a:lnTo>
                    <a:pt x="463" y="387"/>
                  </a:lnTo>
                  <a:lnTo>
                    <a:pt x="309" y="387"/>
                  </a:lnTo>
                  <a:cubicBezTo>
                    <a:pt x="0" y="387"/>
                    <a:pt x="0" y="819"/>
                    <a:pt x="309" y="819"/>
                  </a:cubicBezTo>
                  <a:lnTo>
                    <a:pt x="463" y="819"/>
                  </a:lnTo>
                  <a:lnTo>
                    <a:pt x="463" y="1004"/>
                  </a:lnTo>
                  <a:cubicBezTo>
                    <a:pt x="463" y="1143"/>
                    <a:pt x="571" y="1212"/>
                    <a:pt x="679" y="1212"/>
                  </a:cubicBezTo>
                  <a:cubicBezTo>
                    <a:pt x="787" y="1212"/>
                    <a:pt x="895" y="1143"/>
                    <a:pt x="895" y="1004"/>
                  </a:cubicBezTo>
                  <a:lnTo>
                    <a:pt x="895" y="819"/>
                  </a:lnTo>
                  <a:lnTo>
                    <a:pt x="1049" y="819"/>
                  </a:lnTo>
                  <a:cubicBezTo>
                    <a:pt x="1318" y="819"/>
                    <a:pt x="1327" y="416"/>
                    <a:pt x="1077" y="416"/>
                  </a:cubicBezTo>
                  <a:cubicBezTo>
                    <a:pt x="1068" y="416"/>
                    <a:pt x="1059" y="416"/>
                    <a:pt x="1049" y="418"/>
                  </a:cubicBezTo>
                  <a:lnTo>
                    <a:pt x="1049" y="387"/>
                  </a:lnTo>
                  <a:lnTo>
                    <a:pt x="895" y="387"/>
                  </a:lnTo>
                  <a:lnTo>
                    <a:pt x="895" y="232"/>
                  </a:lnTo>
                  <a:cubicBezTo>
                    <a:pt x="895" y="78"/>
                    <a:pt x="787"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33" name="Google Shape;12733;p23"/>
            <p:cNvSpPr/>
            <p:nvPr/>
          </p:nvSpPr>
          <p:spPr>
            <a:xfrm>
              <a:off x="2488025" y="3563250"/>
              <a:ext cx="379625" cy="362075"/>
            </a:xfrm>
            <a:custGeom>
              <a:avLst/>
              <a:gdLst/>
              <a:ahLst/>
              <a:cxnLst/>
              <a:rect l="l" t="t" r="r" b="b"/>
              <a:pathLst>
                <a:path w="15185" h="14483" extrusionOk="0">
                  <a:moveTo>
                    <a:pt x="1768" y="2562"/>
                  </a:moveTo>
                  <a:cubicBezTo>
                    <a:pt x="2048" y="2562"/>
                    <a:pt x="2337" y="2811"/>
                    <a:pt x="2222" y="3156"/>
                  </a:cubicBezTo>
                  <a:cubicBezTo>
                    <a:pt x="2130" y="3403"/>
                    <a:pt x="2037" y="3680"/>
                    <a:pt x="1975" y="3927"/>
                  </a:cubicBezTo>
                  <a:lnTo>
                    <a:pt x="1111" y="3680"/>
                  </a:lnTo>
                  <a:cubicBezTo>
                    <a:pt x="1173" y="3403"/>
                    <a:pt x="1265" y="3156"/>
                    <a:pt x="1358" y="2878"/>
                  </a:cubicBezTo>
                  <a:cubicBezTo>
                    <a:pt x="1428" y="2655"/>
                    <a:pt x="1597" y="2562"/>
                    <a:pt x="1768" y="2562"/>
                  </a:cubicBezTo>
                  <a:close/>
                  <a:moveTo>
                    <a:pt x="13603" y="2562"/>
                  </a:moveTo>
                  <a:cubicBezTo>
                    <a:pt x="13773" y="2562"/>
                    <a:pt x="13941" y="2655"/>
                    <a:pt x="14011" y="2878"/>
                  </a:cubicBezTo>
                  <a:cubicBezTo>
                    <a:pt x="14135" y="3156"/>
                    <a:pt x="14197" y="3434"/>
                    <a:pt x="14258" y="3680"/>
                  </a:cubicBezTo>
                  <a:lnTo>
                    <a:pt x="13394" y="3927"/>
                  </a:lnTo>
                  <a:cubicBezTo>
                    <a:pt x="13332" y="3680"/>
                    <a:pt x="13271" y="3434"/>
                    <a:pt x="13178" y="3156"/>
                  </a:cubicBezTo>
                  <a:cubicBezTo>
                    <a:pt x="13044" y="2811"/>
                    <a:pt x="13326" y="2562"/>
                    <a:pt x="13603" y="2562"/>
                  </a:cubicBezTo>
                  <a:close/>
                  <a:moveTo>
                    <a:pt x="9660" y="3341"/>
                  </a:moveTo>
                  <a:cubicBezTo>
                    <a:pt x="9166" y="4020"/>
                    <a:pt x="8148" y="4329"/>
                    <a:pt x="7345" y="4452"/>
                  </a:cubicBezTo>
                  <a:cubicBezTo>
                    <a:pt x="6728" y="4514"/>
                    <a:pt x="6111" y="4545"/>
                    <a:pt x="5524" y="4545"/>
                  </a:cubicBezTo>
                  <a:lnTo>
                    <a:pt x="5524" y="3341"/>
                  </a:lnTo>
                  <a:close/>
                  <a:moveTo>
                    <a:pt x="8271" y="8063"/>
                  </a:moveTo>
                  <a:lnTo>
                    <a:pt x="8271" y="9112"/>
                  </a:lnTo>
                  <a:cubicBezTo>
                    <a:pt x="8271" y="9452"/>
                    <a:pt x="8024" y="9729"/>
                    <a:pt x="7685" y="9729"/>
                  </a:cubicBezTo>
                  <a:cubicBezTo>
                    <a:pt x="7345" y="9729"/>
                    <a:pt x="7067" y="9452"/>
                    <a:pt x="7067" y="9112"/>
                  </a:cubicBezTo>
                  <a:lnTo>
                    <a:pt x="7067" y="8063"/>
                  </a:lnTo>
                  <a:cubicBezTo>
                    <a:pt x="7191" y="8094"/>
                    <a:pt x="7345" y="8094"/>
                    <a:pt x="7469" y="8094"/>
                  </a:cubicBezTo>
                  <a:lnTo>
                    <a:pt x="7870" y="8094"/>
                  </a:lnTo>
                  <a:cubicBezTo>
                    <a:pt x="7993" y="8094"/>
                    <a:pt x="8148" y="8094"/>
                    <a:pt x="8271" y="8063"/>
                  </a:cubicBezTo>
                  <a:close/>
                  <a:moveTo>
                    <a:pt x="7685" y="0"/>
                  </a:moveTo>
                  <a:cubicBezTo>
                    <a:pt x="7631" y="0"/>
                    <a:pt x="7577" y="23"/>
                    <a:pt x="7530" y="70"/>
                  </a:cubicBezTo>
                  <a:lnTo>
                    <a:pt x="6512" y="1088"/>
                  </a:lnTo>
                  <a:lnTo>
                    <a:pt x="6049" y="656"/>
                  </a:lnTo>
                  <a:lnTo>
                    <a:pt x="5463" y="70"/>
                  </a:lnTo>
                  <a:cubicBezTo>
                    <a:pt x="5424" y="31"/>
                    <a:pt x="5376" y="13"/>
                    <a:pt x="5329" y="13"/>
                  </a:cubicBezTo>
                  <a:cubicBezTo>
                    <a:pt x="5225" y="13"/>
                    <a:pt x="5123" y="97"/>
                    <a:pt x="5123" y="224"/>
                  </a:cubicBezTo>
                  <a:lnTo>
                    <a:pt x="5123" y="1551"/>
                  </a:lnTo>
                  <a:cubicBezTo>
                    <a:pt x="5123" y="1690"/>
                    <a:pt x="5223" y="1759"/>
                    <a:pt x="5324" y="1759"/>
                  </a:cubicBezTo>
                  <a:cubicBezTo>
                    <a:pt x="5424" y="1759"/>
                    <a:pt x="5524" y="1690"/>
                    <a:pt x="5524" y="1551"/>
                  </a:cubicBezTo>
                  <a:lnTo>
                    <a:pt x="5524" y="718"/>
                  </a:lnTo>
                  <a:lnTo>
                    <a:pt x="5740" y="934"/>
                  </a:lnTo>
                  <a:lnTo>
                    <a:pt x="6296" y="1489"/>
                  </a:lnTo>
                  <a:cubicBezTo>
                    <a:pt x="6342" y="1551"/>
                    <a:pt x="6412" y="1582"/>
                    <a:pt x="6481" y="1582"/>
                  </a:cubicBezTo>
                  <a:cubicBezTo>
                    <a:pt x="6551" y="1582"/>
                    <a:pt x="6620" y="1551"/>
                    <a:pt x="6666" y="1489"/>
                  </a:cubicBezTo>
                  <a:lnTo>
                    <a:pt x="7654" y="502"/>
                  </a:lnTo>
                  <a:lnTo>
                    <a:pt x="8672" y="1520"/>
                  </a:lnTo>
                  <a:cubicBezTo>
                    <a:pt x="8719" y="1566"/>
                    <a:pt x="8773" y="1590"/>
                    <a:pt x="8827" y="1590"/>
                  </a:cubicBezTo>
                  <a:cubicBezTo>
                    <a:pt x="8881" y="1590"/>
                    <a:pt x="8935" y="1566"/>
                    <a:pt x="8981" y="1520"/>
                  </a:cubicBezTo>
                  <a:lnTo>
                    <a:pt x="9567" y="934"/>
                  </a:lnTo>
                  <a:lnTo>
                    <a:pt x="9814" y="718"/>
                  </a:lnTo>
                  <a:lnTo>
                    <a:pt x="9814" y="2909"/>
                  </a:lnTo>
                  <a:lnTo>
                    <a:pt x="5524" y="2909"/>
                  </a:lnTo>
                  <a:lnTo>
                    <a:pt x="5524" y="2600"/>
                  </a:lnTo>
                  <a:cubicBezTo>
                    <a:pt x="5524" y="2461"/>
                    <a:pt x="5416" y="2392"/>
                    <a:pt x="5308" y="2392"/>
                  </a:cubicBezTo>
                  <a:cubicBezTo>
                    <a:pt x="5200" y="2392"/>
                    <a:pt x="5092" y="2461"/>
                    <a:pt x="5092" y="2600"/>
                  </a:cubicBezTo>
                  <a:lnTo>
                    <a:pt x="5092" y="5717"/>
                  </a:lnTo>
                  <a:cubicBezTo>
                    <a:pt x="5092" y="6705"/>
                    <a:pt x="5710" y="7569"/>
                    <a:pt x="6635" y="7939"/>
                  </a:cubicBezTo>
                  <a:lnTo>
                    <a:pt x="6635" y="8618"/>
                  </a:lnTo>
                  <a:lnTo>
                    <a:pt x="5463" y="8618"/>
                  </a:lnTo>
                  <a:cubicBezTo>
                    <a:pt x="4382" y="8618"/>
                    <a:pt x="3395" y="8094"/>
                    <a:pt x="2778" y="7230"/>
                  </a:cubicBezTo>
                  <a:cubicBezTo>
                    <a:pt x="2099" y="6273"/>
                    <a:pt x="2068" y="4915"/>
                    <a:pt x="2623" y="3279"/>
                  </a:cubicBezTo>
                  <a:cubicBezTo>
                    <a:pt x="2857" y="2618"/>
                    <a:pt x="2281" y="2141"/>
                    <a:pt x="1731" y="2141"/>
                  </a:cubicBezTo>
                  <a:cubicBezTo>
                    <a:pt x="1408" y="2141"/>
                    <a:pt x="1094" y="2305"/>
                    <a:pt x="957" y="2693"/>
                  </a:cubicBezTo>
                  <a:cubicBezTo>
                    <a:pt x="0" y="5440"/>
                    <a:pt x="648" y="7199"/>
                    <a:pt x="1327" y="8217"/>
                  </a:cubicBezTo>
                  <a:cubicBezTo>
                    <a:pt x="2037" y="9236"/>
                    <a:pt x="3117" y="9945"/>
                    <a:pt x="4321" y="10223"/>
                  </a:cubicBezTo>
                  <a:lnTo>
                    <a:pt x="4321" y="14297"/>
                  </a:lnTo>
                  <a:cubicBezTo>
                    <a:pt x="4321" y="14389"/>
                    <a:pt x="4413" y="14482"/>
                    <a:pt x="4537" y="14482"/>
                  </a:cubicBezTo>
                  <a:lnTo>
                    <a:pt x="5185" y="14482"/>
                  </a:lnTo>
                  <a:cubicBezTo>
                    <a:pt x="5463" y="14482"/>
                    <a:pt x="5463" y="14081"/>
                    <a:pt x="5185" y="14081"/>
                  </a:cubicBezTo>
                  <a:lnTo>
                    <a:pt x="4753" y="14081"/>
                  </a:lnTo>
                  <a:lnTo>
                    <a:pt x="4753" y="10069"/>
                  </a:lnTo>
                  <a:cubicBezTo>
                    <a:pt x="4753" y="9976"/>
                    <a:pt x="4660" y="9884"/>
                    <a:pt x="4568" y="9853"/>
                  </a:cubicBezTo>
                  <a:cubicBezTo>
                    <a:pt x="3395" y="9637"/>
                    <a:pt x="2346" y="8958"/>
                    <a:pt x="1667" y="8001"/>
                  </a:cubicBezTo>
                  <a:cubicBezTo>
                    <a:pt x="1142" y="7230"/>
                    <a:pt x="679" y="5964"/>
                    <a:pt x="1019" y="4082"/>
                  </a:cubicBezTo>
                  <a:lnTo>
                    <a:pt x="1019" y="4082"/>
                  </a:lnTo>
                  <a:lnTo>
                    <a:pt x="1914" y="4329"/>
                  </a:lnTo>
                  <a:cubicBezTo>
                    <a:pt x="1636" y="5409"/>
                    <a:pt x="1821" y="6551"/>
                    <a:pt x="2407" y="7476"/>
                  </a:cubicBezTo>
                  <a:cubicBezTo>
                    <a:pt x="3117" y="8464"/>
                    <a:pt x="4259" y="9050"/>
                    <a:pt x="5463" y="9081"/>
                  </a:cubicBezTo>
                  <a:lnTo>
                    <a:pt x="6635" y="9081"/>
                  </a:lnTo>
                  <a:lnTo>
                    <a:pt x="6635" y="9112"/>
                  </a:lnTo>
                  <a:cubicBezTo>
                    <a:pt x="6666" y="9760"/>
                    <a:pt x="7160" y="10084"/>
                    <a:pt x="7658" y="10084"/>
                  </a:cubicBezTo>
                  <a:cubicBezTo>
                    <a:pt x="8155" y="10084"/>
                    <a:pt x="8657" y="9760"/>
                    <a:pt x="8703" y="9112"/>
                  </a:cubicBezTo>
                  <a:lnTo>
                    <a:pt x="8703" y="9081"/>
                  </a:lnTo>
                  <a:lnTo>
                    <a:pt x="9907" y="9081"/>
                  </a:lnTo>
                  <a:cubicBezTo>
                    <a:pt x="11110" y="9050"/>
                    <a:pt x="12252" y="8464"/>
                    <a:pt x="12962" y="7476"/>
                  </a:cubicBezTo>
                  <a:cubicBezTo>
                    <a:pt x="13548" y="6551"/>
                    <a:pt x="13734" y="5409"/>
                    <a:pt x="13487" y="4329"/>
                  </a:cubicBezTo>
                  <a:lnTo>
                    <a:pt x="14351" y="4113"/>
                  </a:lnTo>
                  <a:lnTo>
                    <a:pt x="14351" y="4113"/>
                  </a:lnTo>
                  <a:cubicBezTo>
                    <a:pt x="14721" y="5964"/>
                    <a:pt x="14227" y="7230"/>
                    <a:pt x="13703" y="8001"/>
                  </a:cubicBezTo>
                  <a:cubicBezTo>
                    <a:pt x="12993" y="8989"/>
                    <a:pt x="11944" y="9668"/>
                    <a:pt x="10740" y="9884"/>
                  </a:cubicBezTo>
                  <a:cubicBezTo>
                    <a:pt x="10647" y="9884"/>
                    <a:pt x="10586" y="9976"/>
                    <a:pt x="10586" y="10100"/>
                  </a:cubicBezTo>
                  <a:lnTo>
                    <a:pt x="10586" y="14050"/>
                  </a:lnTo>
                  <a:lnTo>
                    <a:pt x="6265" y="14050"/>
                  </a:lnTo>
                  <a:cubicBezTo>
                    <a:pt x="5987" y="14050"/>
                    <a:pt x="5987" y="14482"/>
                    <a:pt x="6265" y="14482"/>
                  </a:cubicBezTo>
                  <a:lnTo>
                    <a:pt x="10802" y="14482"/>
                  </a:lnTo>
                  <a:cubicBezTo>
                    <a:pt x="10925" y="14482"/>
                    <a:pt x="11018" y="14389"/>
                    <a:pt x="11018" y="14266"/>
                  </a:cubicBezTo>
                  <a:lnTo>
                    <a:pt x="11018" y="10254"/>
                  </a:lnTo>
                  <a:cubicBezTo>
                    <a:pt x="12221" y="9945"/>
                    <a:pt x="13302" y="9236"/>
                    <a:pt x="14073" y="8217"/>
                  </a:cubicBezTo>
                  <a:cubicBezTo>
                    <a:pt x="15184" y="6581"/>
                    <a:pt x="15030" y="4514"/>
                    <a:pt x="14413" y="2724"/>
                  </a:cubicBezTo>
                  <a:cubicBezTo>
                    <a:pt x="14274" y="2321"/>
                    <a:pt x="13960" y="2150"/>
                    <a:pt x="13640" y="2150"/>
                  </a:cubicBezTo>
                  <a:cubicBezTo>
                    <a:pt x="13101" y="2150"/>
                    <a:pt x="12545" y="2633"/>
                    <a:pt x="12777" y="3310"/>
                  </a:cubicBezTo>
                  <a:cubicBezTo>
                    <a:pt x="13209" y="4545"/>
                    <a:pt x="13394" y="6088"/>
                    <a:pt x="12623" y="7230"/>
                  </a:cubicBezTo>
                  <a:cubicBezTo>
                    <a:pt x="11974" y="8094"/>
                    <a:pt x="10987" y="8618"/>
                    <a:pt x="9907" y="8649"/>
                  </a:cubicBezTo>
                  <a:lnTo>
                    <a:pt x="8703" y="8649"/>
                  </a:lnTo>
                  <a:lnTo>
                    <a:pt x="8703" y="7939"/>
                  </a:lnTo>
                  <a:cubicBezTo>
                    <a:pt x="8857" y="7878"/>
                    <a:pt x="9012" y="7816"/>
                    <a:pt x="9135" y="7723"/>
                  </a:cubicBezTo>
                  <a:cubicBezTo>
                    <a:pt x="9341" y="7595"/>
                    <a:pt x="9204" y="7316"/>
                    <a:pt x="9027" y="7316"/>
                  </a:cubicBezTo>
                  <a:cubicBezTo>
                    <a:pt x="8992" y="7316"/>
                    <a:pt x="8955" y="7327"/>
                    <a:pt x="8919" y="7353"/>
                  </a:cubicBezTo>
                  <a:cubicBezTo>
                    <a:pt x="8580" y="7569"/>
                    <a:pt x="8240" y="7662"/>
                    <a:pt x="7870" y="7662"/>
                  </a:cubicBezTo>
                  <a:lnTo>
                    <a:pt x="7469" y="7662"/>
                  </a:lnTo>
                  <a:cubicBezTo>
                    <a:pt x="6419" y="7662"/>
                    <a:pt x="5555" y="6797"/>
                    <a:pt x="5555" y="5748"/>
                  </a:cubicBezTo>
                  <a:lnTo>
                    <a:pt x="5555" y="4977"/>
                  </a:lnTo>
                  <a:lnTo>
                    <a:pt x="5926" y="4977"/>
                  </a:lnTo>
                  <a:cubicBezTo>
                    <a:pt x="6419" y="4977"/>
                    <a:pt x="6913" y="4946"/>
                    <a:pt x="7407" y="4884"/>
                  </a:cubicBezTo>
                  <a:cubicBezTo>
                    <a:pt x="7993" y="4791"/>
                    <a:pt x="8549" y="4637"/>
                    <a:pt x="9043" y="4390"/>
                  </a:cubicBezTo>
                  <a:cubicBezTo>
                    <a:pt x="9351" y="4236"/>
                    <a:pt x="9598" y="4051"/>
                    <a:pt x="9814" y="3835"/>
                  </a:cubicBezTo>
                  <a:lnTo>
                    <a:pt x="9814" y="5748"/>
                  </a:lnTo>
                  <a:cubicBezTo>
                    <a:pt x="9814" y="6088"/>
                    <a:pt x="9722" y="6427"/>
                    <a:pt x="9567" y="6736"/>
                  </a:cubicBezTo>
                  <a:cubicBezTo>
                    <a:pt x="9461" y="6906"/>
                    <a:pt x="9603" y="7061"/>
                    <a:pt x="9752" y="7061"/>
                  </a:cubicBezTo>
                  <a:cubicBezTo>
                    <a:pt x="9820" y="7061"/>
                    <a:pt x="9889" y="7029"/>
                    <a:pt x="9938" y="6952"/>
                  </a:cubicBezTo>
                  <a:cubicBezTo>
                    <a:pt x="10154" y="6581"/>
                    <a:pt x="10277" y="6149"/>
                    <a:pt x="10277" y="5748"/>
                  </a:cubicBezTo>
                  <a:lnTo>
                    <a:pt x="10277" y="224"/>
                  </a:lnTo>
                  <a:cubicBezTo>
                    <a:pt x="10277" y="97"/>
                    <a:pt x="10161" y="13"/>
                    <a:pt x="10048" y="13"/>
                  </a:cubicBezTo>
                  <a:cubicBezTo>
                    <a:pt x="9996" y="13"/>
                    <a:pt x="9945" y="31"/>
                    <a:pt x="9907" y="70"/>
                  </a:cubicBezTo>
                  <a:lnTo>
                    <a:pt x="9320" y="656"/>
                  </a:lnTo>
                  <a:lnTo>
                    <a:pt x="8857" y="1119"/>
                  </a:lnTo>
                  <a:lnTo>
                    <a:pt x="7839" y="70"/>
                  </a:lnTo>
                  <a:cubicBezTo>
                    <a:pt x="7793" y="23"/>
                    <a:pt x="7739" y="0"/>
                    <a:pt x="76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734" name="Google Shape;12734;p23"/>
          <p:cNvGrpSpPr/>
          <p:nvPr/>
        </p:nvGrpSpPr>
        <p:grpSpPr>
          <a:xfrm>
            <a:off x="6268069" y="2882555"/>
            <a:ext cx="362650" cy="362500"/>
            <a:chOff x="6250075" y="2464125"/>
            <a:chExt cx="362650" cy="362500"/>
          </a:xfrm>
        </p:grpSpPr>
        <p:sp>
          <p:nvSpPr>
            <p:cNvPr id="12735" name="Google Shape;12735;p23"/>
            <p:cNvSpPr/>
            <p:nvPr/>
          </p:nvSpPr>
          <p:spPr>
            <a:xfrm>
              <a:off x="6250075" y="2464125"/>
              <a:ext cx="362650" cy="362500"/>
            </a:xfrm>
            <a:custGeom>
              <a:avLst/>
              <a:gdLst/>
              <a:ahLst/>
              <a:cxnLst/>
              <a:rect l="l" t="t" r="r" b="b"/>
              <a:pathLst>
                <a:path w="14506" h="14500" extrusionOk="0">
                  <a:moveTo>
                    <a:pt x="8553" y="0"/>
                  </a:moveTo>
                  <a:cubicBezTo>
                    <a:pt x="8396" y="0"/>
                    <a:pt x="8236" y="38"/>
                    <a:pt x="8086" y="118"/>
                  </a:cubicBezTo>
                  <a:cubicBezTo>
                    <a:pt x="7839" y="303"/>
                    <a:pt x="7654" y="581"/>
                    <a:pt x="7654" y="890"/>
                  </a:cubicBezTo>
                  <a:cubicBezTo>
                    <a:pt x="7654" y="1970"/>
                    <a:pt x="7253" y="2988"/>
                    <a:pt x="6574" y="3791"/>
                  </a:cubicBezTo>
                  <a:lnTo>
                    <a:pt x="4013" y="6630"/>
                  </a:lnTo>
                  <a:lnTo>
                    <a:pt x="4013" y="6507"/>
                  </a:lnTo>
                  <a:cubicBezTo>
                    <a:pt x="4013" y="6075"/>
                    <a:pt x="3673" y="5704"/>
                    <a:pt x="3210" y="5704"/>
                  </a:cubicBezTo>
                  <a:lnTo>
                    <a:pt x="803" y="5704"/>
                  </a:lnTo>
                  <a:cubicBezTo>
                    <a:pt x="371" y="5704"/>
                    <a:pt x="1" y="6075"/>
                    <a:pt x="1" y="6507"/>
                  </a:cubicBezTo>
                  <a:lnTo>
                    <a:pt x="1" y="11414"/>
                  </a:lnTo>
                  <a:cubicBezTo>
                    <a:pt x="16" y="11537"/>
                    <a:pt x="116" y="11599"/>
                    <a:pt x="217" y="11599"/>
                  </a:cubicBezTo>
                  <a:cubicBezTo>
                    <a:pt x="317" y="11599"/>
                    <a:pt x="417" y="11537"/>
                    <a:pt x="433" y="11414"/>
                  </a:cubicBezTo>
                  <a:lnTo>
                    <a:pt x="433" y="6538"/>
                  </a:lnTo>
                  <a:cubicBezTo>
                    <a:pt x="433" y="6321"/>
                    <a:pt x="587" y="6136"/>
                    <a:pt x="803" y="6136"/>
                  </a:cubicBezTo>
                  <a:lnTo>
                    <a:pt x="3210" y="6136"/>
                  </a:lnTo>
                  <a:cubicBezTo>
                    <a:pt x="3426" y="6136"/>
                    <a:pt x="3611" y="6321"/>
                    <a:pt x="3611" y="6538"/>
                  </a:cubicBezTo>
                  <a:lnTo>
                    <a:pt x="3611" y="13389"/>
                  </a:lnTo>
                  <a:cubicBezTo>
                    <a:pt x="3611" y="13605"/>
                    <a:pt x="3426" y="13759"/>
                    <a:pt x="3210" y="13759"/>
                  </a:cubicBezTo>
                  <a:lnTo>
                    <a:pt x="803" y="13759"/>
                  </a:lnTo>
                  <a:cubicBezTo>
                    <a:pt x="587" y="13759"/>
                    <a:pt x="433" y="13605"/>
                    <a:pt x="433" y="13389"/>
                  </a:cubicBezTo>
                  <a:lnTo>
                    <a:pt x="433" y="12556"/>
                  </a:lnTo>
                  <a:cubicBezTo>
                    <a:pt x="417" y="12432"/>
                    <a:pt x="317" y="12370"/>
                    <a:pt x="217" y="12370"/>
                  </a:cubicBezTo>
                  <a:cubicBezTo>
                    <a:pt x="116" y="12370"/>
                    <a:pt x="16" y="12432"/>
                    <a:pt x="1" y="12556"/>
                  </a:cubicBezTo>
                  <a:lnTo>
                    <a:pt x="1" y="13389"/>
                  </a:lnTo>
                  <a:cubicBezTo>
                    <a:pt x="1" y="13821"/>
                    <a:pt x="371" y="14191"/>
                    <a:pt x="803" y="14191"/>
                  </a:cubicBezTo>
                  <a:lnTo>
                    <a:pt x="3210" y="14191"/>
                  </a:lnTo>
                  <a:cubicBezTo>
                    <a:pt x="3642" y="14191"/>
                    <a:pt x="4013" y="13852"/>
                    <a:pt x="4013" y="13420"/>
                  </a:cubicBezTo>
                  <a:lnTo>
                    <a:pt x="4198" y="13574"/>
                  </a:lnTo>
                  <a:cubicBezTo>
                    <a:pt x="4969" y="14160"/>
                    <a:pt x="5895" y="14500"/>
                    <a:pt x="6852" y="14500"/>
                  </a:cubicBezTo>
                  <a:lnTo>
                    <a:pt x="13209" y="14500"/>
                  </a:lnTo>
                  <a:cubicBezTo>
                    <a:pt x="13919" y="14500"/>
                    <a:pt x="14506" y="13883"/>
                    <a:pt x="14475" y="13173"/>
                  </a:cubicBezTo>
                  <a:lnTo>
                    <a:pt x="14475" y="6846"/>
                  </a:lnTo>
                  <a:cubicBezTo>
                    <a:pt x="14475" y="6167"/>
                    <a:pt x="13919" y="5581"/>
                    <a:pt x="13209" y="5581"/>
                  </a:cubicBezTo>
                  <a:lnTo>
                    <a:pt x="12716" y="5581"/>
                  </a:lnTo>
                  <a:cubicBezTo>
                    <a:pt x="12407" y="5581"/>
                    <a:pt x="12407" y="6013"/>
                    <a:pt x="12716" y="6013"/>
                  </a:cubicBezTo>
                  <a:lnTo>
                    <a:pt x="13209" y="6013"/>
                  </a:lnTo>
                  <a:cubicBezTo>
                    <a:pt x="13672" y="6013"/>
                    <a:pt x="14043" y="6383"/>
                    <a:pt x="14074" y="6846"/>
                  </a:cubicBezTo>
                  <a:lnTo>
                    <a:pt x="14074" y="7679"/>
                  </a:lnTo>
                  <a:lnTo>
                    <a:pt x="11234" y="7679"/>
                  </a:lnTo>
                  <a:cubicBezTo>
                    <a:pt x="10957" y="7679"/>
                    <a:pt x="10957" y="8111"/>
                    <a:pt x="11234" y="8111"/>
                  </a:cubicBezTo>
                  <a:lnTo>
                    <a:pt x="14074" y="8111"/>
                  </a:lnTo>
                  <a:lnTo>
                    <a:pt x="14074" y="9809"/>
                  </a:lnTo>
                  <a:lnTo>
                    <a:pt x="11234" y="9809"/>
                  </a:lnTo>
                  <a:cubicBezTo>
                    <a:pt x="10957" y="9809"/>
                    <a:pt x="10957" y="10241"/>
                    <a:pt x="11234" y="10241"/>
                  </a:cubicBezTo>
                  <a:lnTo>
                    <a:pt x="14074" y="10241"/>
                  </a:lnTo>
                  <a:lnTo>
                    <a:pt x="14074" y="11938"/>
                  </a:lnTo>
                  <a:lnTo>
                    <a:pt x="11234" y="11938"/>
                  </a:lnTo>
                  <a:cubicBezTo>
                    <a:pt x="10957" y="11938"/>
                    <a:pt x="10957" y="12370"/>
                    <a:pt x="11234" y="12370"/>
                  </a:cubicBezTo>
                  <a:lnTo>
                    <a:pt x="14074" y="12370"/>
                  </a:lnTo>
                  <a:lnTo>
                    <a:pt x="14074" y="13173"/>
                  </a:lnTo>
                  <a:cubicBezTo>
                    <a:pt x="14074" y="13636"/>
                    <a:pt x="13703" y="14037"/>
                    <a:pt x="13209" y="14068"/>
                  </a:cubicBezTo>
                  <a:lnTo>
                    <a:pt x="6852" y="14068"/>
                  </a:lnTo>
                  <a:cubicBezTo>
                    <a:pt x="5988" y="14068"/>
                    <a:pt x="5154" y="13759"/>
                    <a:pt x="4476" y="13235"/>
                  </a:cubicBezTo>
                  <a:lnTo>
                    <a:pt x="4043" y="12864"/>
                  </a:lnTo>
                  <a:lnTo>
                    <a:pt x="4043" y="7247"/>
                  </a:lnTo>
                  <a:cubicBezTo>
                    <a:pt x="4074" y="7216"/>
                    <a:pt x="4105" y="7216"/>
                    <a:pt x="4136" y="7186"/>
                  </a:cubicBezTo>
                  <a:lnTo>
                    <a:pt x="6883" y="4099"/>
                  </a:lnTo>
                  <a:cubicBezTo>
                    <a:pt x="7654" y="3204"/>
                    <a:pt x="8086" y="2093"/>
                    <a:pt x="8086" y="921"/>
                  </a:cubicBezTo>
                  <a:cubicBezTo>
                    <a:pt x="8086" y="735"/>
                    <a:pt x="8179" y="581"/>
                    <a:pt x="8333" y="489"/>
                  </a:cubicBezTo>
                  <a:cubicBezTo>
                    <a:pt x="8416" y="447"/>
                    <a:pt x="8505" y="427"/>
                    <a:pt x="8592" y="427"/>
                  </a:cubicBezTo>
                  <a:cubicBezTo>
                    <a:pt x="8765" y="427"/>
                    <a:pt x="8930" y="509"/>
                    <a:pt x="9012" y="674"/>
                  </a:cubicBezTo>
                  <a:cubicBezTo>
                    <a:pt x="9352" y="1229"/>
                    <a:pt x="9537" y="1877"/>
                    <a:pt x="9599" y="2525"/>
                  </a:cubicBezTo>
                  <a:cubicBezTo>
                    <a:pt x="9629" y="3204"/>
                    <a:pt x="9506" y="3853"/>
                    <a:pt x="9259" y="4470"/>
                  </a:cubicBezTo>
                  <a:lnTo>
                    <a:pt x="8734" y="5704"/>
                  </a:lnTo>
                  <a:cubicBezTo>
                    <a:pt x="8673" y="5859"/>
                    <a:pt x="8765" y="6013"/>
                    <a:pt x="8920" y="6013"/>
                  </a:cubicBezTo>
                  <a:lnTo>
                    <a:pt x="11574" y="6013"/>
                  </a:lnTo>
                  <a:cubicBezTo>
                    <a:pt x="11851" y="6013"/>
                    <a:pt x="11851" y="5581"/>
                    <a:pt x="11574" y="5581"/>
                  </a:cubicBezTo>
                  <a:lnTo>
                    <a:pt x="9259" y="5581"/>
                  </a:lnTo>
                  <a:lnTo>
                    <a:pt x="9629" y="4624"/>
                  </a:lnTo>
                  <a:cubicBezTo>
                    <a:pt x="10185" y="3266"/>
                    <a:pt x="10092" y="1723"/>
                    <a:pt x="9383" y="458"/>
                  </a:cubicBezTo>
                  <a:cubicBezTo>
                    <a:pt x="9195" y="166"/>
                    <a:pt x="8880" y="0"/>
                    <a:pt x="85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36" name="Google Shape;12736;p23"/>
            <p:cNvSpPr/>
            <p:nvPr/>
          </p:nvSpPr>
          <p:spPr>
            <a:xfrm>
              <a:off x="6275525" y="2637900"/>
              <a:ext cx="44775" cy="39050"/>
            </a:xfrm>
            <a:custGeom>
              <a:avLst/>
              <a:gdLst/>
              <a:ahLst/>
              <a:cxnLst/>
              <a:rect l="l" t="t" r="r" b="b"/>
              <a:pathLst>
                <a:path w="1791" h="1562" extrusionOk="0">
                  <a:moveTo>
                    <a:pt x="1025" y="368"/>
                  </a:moveTo>
                  <a:cubicBezTo>
                    <a:pt x="1121" y="368"/>
                    <a:pt x="1219" y="403"/>
                    <a:pt x="1297" y="482"/>
                  </a:cubicBezTo>
                  <a:cubicBezTo>
                    <a:pt x="1544" y="728"/>
                    <a:pt x="1359" y="1160"/>
                    <a:pt x="1019" y="1160"/>
                  </a:cubicBezTo>
                  <a:cubicBezTo>
                    <a:pt x="803" y="1160"/>
                    <a:pt x="618" y="975"/>
                    <a:pt x="618" y="759"/>
                  </a:cubicBezTo>
                  <a:cubicBezTo>
                    <a:pt x="618" y="528"/>
                    <a:pt x="819" y="368"/>
                    <a:pt x="1025" y="368"/>
                  </a:cubicBezTo>
                  <a:close/>
                  <a:moveTo>
                    <a:pt x="998" y="0"/>
                  </a:moveTo>
                  <a:cubicBezTo>
                    <a:pt x="808" y="0"/>
                    <a:pt x="616" y="73"/>
                    <a:pt x="464" y="235"/>
                  </a:cubicBezTo>
                  <a:cubicBezTo>
                    <a:pt x="1" y="728"/>
                    <a:pt x="340" y="1562"/>
                    <a:pt x="1019" y="1562"/>
                  </a:cubicBezTo>
                  <a:cubicBezTo>
                    <a:pt x="1451" y="1531"/>
                    <a:pt x="1791" y="1191"/>
                    <a:pt x="1791" y="759"/>
                  </a:cubicBezTo>
                  <a:cubicBezTo>
                    <a:pt x="1770" y="303"/>
                    <a:pt x="1387" y="0"/>
                    <a:pt x="9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37" name="Google Shape;12737;p23"/>
            <p:cNvSpPr/>
            <p:nvPr/>
          </p:nvSpPr>
          <p:spPr>
            <a:xfrm>
              <a:off x="6536325" y="2542875"/>
              <a:ext cx="32425" cy="28950"/>
            </a:xfrm>
            <a:custGeom>
              <a:avLst/>
              <a:gdLst/>
              <a:ahLst/>
              <a:cxnLst/>
              <a:rect l="l" t="t" r="r" b="b"/>
              <a:pathLst>
                <a:path w="1297" h="1158" extrusionOk="0">
                  <a:moveTo>
                    <a:pt x="621" y="0"/>
                  </a:moveTo>
                  <a:cubicBezTo>
                    <a:pt x="517" y="0"/>
                    <a:pt x="417" y="70"/>
                    <a:pt x="432" y="209"/>
                  </a:cubicBezTo>
                  <a:lnTo>
                    <a:pt x="432" y="363"/>
                  </a:lnTo>
                  <a:lnTo>
                    <a:pt x="247" y="363"/>
                  </a:lnTo>
                  <a:cubicBezTo>
                    <a:pt x="0" y="394"/>
                    <a:pt x="0" y="764"/>
                    <a:pt x="247" y="795"/>
                  </a:cubicBezTo>
                  <a:lnTo>
                    <a:pt x="432" y="795"/>
                  </a:lnTo>
                  <a:lnTo>
                    <a:pt x="432" y="949"/>
                  </a:lnTo>
                  <a:cubicBezTo>
                    <a:pt x="432" y="1088"/>
                    <a:pt x="533" y="1158"/>
                    <a:pt x="633" y="1158"/>
                  </a:cubicBezTo>
                  <a:cubicBezTo>
                    <a:pt x="733" y="1158"/>
                    <a:pt x="834" y="1088"/>
                    <a:pt x="834" y="949"/>
                  </a:cubicBezTo>
                  <a:lnTo>
                    <a:pt x="834" y="795"/>
                  </a:lnTo>
                  <a:lnTo>
                    <a:pt x="988" y="795"/>
                  </a:lnTo>
                  <a:cubicBezTo>
                    <a:pt x="1296" y="795"/>
                    <a:pt x="1296" y="363"/>
                    <a:pt x="988" y="363"/>
                  </a:cubicBezTo>
                  <a:lnTo>
                    <a:pt x="834" y="363"/>
                  </a:lnTo>
                  <a:lnTo>
                    <a:pt x="834" y="209"/>
                  </a:lnTo>
                  <a:cubicBezTo>
                    <a:pt x="834" y="70"/>
                    <a:pt x="726" y="0"/>
                    <a:pt x="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38" name="Google Shape;12738;p23"/>
            <p:cNvSpPr/>
            <p:nvPr/>
          </p:nvSpPr>
          <p:spPr>
            <a:xfrm>
              <a:off x="6512400" y="2464175"/>
              <a:ext cx="32425" cy="28950"/>
            </a:xfrm>
            <a:custGeom>
              <a:avLst/>
              <a:gdLst/>
              <a:ahLst/>
              <a:cxnLst/>
              <a:rect l="l" t="t" r="r" b="b"/>
              <a:pathLst>
                <a:path w="1297" h="1158" extrusionOk="0">
                  <a:moveTo>
                    <a:pt x="649" y="1"/>
                  </a:moveTo>
                  <a:cubicBezTo>
                    <a:pt x="541" y="1"/>
                    <a:pt x="433" y="70"/>
                    <a:pt x="433" y="209"/>
                  </a:cubicBezTo>
                  <a:lnTo>
                    <a:pt x="433" y="394"/>
                  </a:lnTo>
                  <a:lnTo>
                    <a:pt x="278" y="394"/>
                  </a:lnTo>
                  <a:cubicBezTo>
                    <a:pt x="1" y="394"/>
                    <a:pt x="1" y="795"/>
                    <a:pt x="278" y="795"/>
                  </a:cubicBezTo>
                  <a:lnTo>
                    <a:pt x="433" y="795"/>
                  </a:lnTo>
                  <a:lnTo>
                    <a:pt x="433" y="950"/>
                  </a:lnTo>
                  <a:cubicBezTo>
                    <a:pt x="433" y="1088"/>
                    <a:pt x="541" y="1158"/>
                    <a:pt x="649" y="1158"/>
                  </a:cubicBezTo>
                  <a:cubicBezTo>
                    <a:pt x="757" y="1158"/>
                    <a:pt x="865" y="1088"/>
                    <a:pt x="865" y="950"/>
                  </a:cubicBezTo>
                  <a:lnTo>
                    <a:pt x="865" y="795"/>
                  </a:lnTo>
                  <a:lnTo>
                    <a:pt x="1019" y="795"/>
                  </a:lnTo>
                  <a:cubicBezTo>
                    <a:pt x="1287" y="795"/>
                    <a:pt x="1296" y="392"/>
                    <a:pt x="1047" y="392"/>
                  </a:cubicBezTo>
                  <a:cubicBezTo>
                    <a:pt x="1038" y="392"/>
                    <a:pt x="1029" y="393"/>
                    <a:pt x="1019" y="394"/>
                  </a:cubicBezTo>
                  <a:lnTo>
                    <a:pt x="865" y="394"/>
                  </a:lnTo>
                  <a:lnTo>
                    <a:pt x="865" y="209"/>
                  </a:lnTo>
                  <a:cubicBezTo>
                    <a:pt x="865" y="70"/>
                    <a:pt x="757" y="1"/>
                    <a:pt x="6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39" name="Google Shape;12739;p23"/>
            <p:cNvSpPr/>
            <p:nvPr/>
          </p:nvSpPr>
          <p:spPr>
            <a:xfrm>
              <a:off x="6368900" y="2505850"/>
              <a:ext cx="32425" cy="29150"/>
            </a:xfrm>
            <a:custGeom>
              <a:avLst/>
              <a:gdLst/>
              <a:ahLst/>
              <a:cxnLst/>
              <a:rect l="l" t="t" r="r" b="b"/>
              <a:pathLst>
                <a:path w="1297" h="1166" extrusionOk="0">
                  <a:moveTo>
                    <a:pt x="648" y="0"/>
                  </a:moveTo>
                  <a:cubicBezTo>
                    <a:pt x="540" y="0"/>
                    <a:pt x="432" y="70"/>
                    <a:pt x="432" y="208"/>
                  </a:cubicBezTo>
                  <a:lnTo>
                    <a:pt x="432" y="363"/>
                  </a:lnTo>
                  <a:lnTo>
                    <a:pt x="278" y="363"/>
                  </a:lnTo>
                  <a:cubicBezTo>
                    <a:pt x="0" y="363"/>
                    <a:pt x="0" y="795"/>
                    <a:pt x="278" y="795"/>
                  </a:cubicBezTo>
                  <a:lnTo>
                    <a:pt x="432" y="795"/>
                  </a:lnTo>
                  <a:lnTo>
                    <a:pt x="432" y="949"/>
                  </a:lnTo>
                  <a:cubicBezTo>
                    <a:pt x="432" y="1073"/>
                    <a:pt x="525" y="1165"/>
                    <a:pt x="648" y="1165"/>
                  </a:cubicBezTo>
                  <a:cubicBezTo>
                    <a:pt x="772" y="1165"/>
                    <a:pt x="864" y="1073"/>
                    <a:pt x="864" y="949"/>
                  </a:cubicBezTo>
                  <a:lnTo>
                    <a:pt x="864" y="795"/>
                  </a:lnTo>
                  <a:lnTo>
                    <a:pt x="1019" y="795"/>
                  </a:lnTo>
                  <a:cubicBezTo>
                    <a:pt x="1296" y="795"/>
                    <a:pt x="1296" y="363"/>
                    <a:pt x="1019" y="363"/>
                  </a:cubicBezTo>
                  <a:lnTo>
                    <a:pt x="864" y="363"/>
                  </a:lnTo>
                  <a:lnTo>
                    <a:pt x="864" y="208"/>
                  </a:lnTo>
                  <a:cubicBezTo>
                    <a:pt x="864" y="70"/>
                    <a:pt x="756" y="0"/>
                    <a:pt x="6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740" name="Google Shape;12740;p23"/>
          <p:cNvGrpSpPr/>
          <p:nvPr/>
        </p:nvGrpSpPr>
        <p:grpSpPr>
          <a:xfrm>
            <a:off x="5484381" y="2327374"/>
            <a:ext cx="361900" cy="361125"/>
            <a:chOff x="1740375" y="3563425"/>
            <a:chExt cx="361900" cy="361125"/>
          </a:xfrm>
        </p:grpSpPr>
        <p:sp>
          <p:nvSpPr>
            <p:cNvPr id="12741" name="Google Shape;12741;p23"/>
            <p:cNvSpPr/>
            <p:nvPr/>
          </p:nvSpPr>
          <p:spPr>
            <a:xfrm>
              <a:off x="1758900" y="3629800"/>
              <a:ext cx="133500" cy="115050"/>
            </a:xfrm>
            <a:custGeom>
              <a:avLst/>
              <a:gdLst/>
              <a:ahLst/>
              <a:cxnLst/>
              <a:rect l="l" t="t" r="r" b="b"/>
              <a:pathLst>
                <a:path w="5340" h="4602" extrusionOk="0">
                  <a:moveTo>
                    <a:pt x="3056" y="432"/>
                  </a:moveTo>
                  <a:cubicBezTo>
                    <a:pt x="3611" y="432"/>
                    <a:pt x="4167" y="679"/>
                    <a:pt x="4506" y="1142"/>
                  </a:cubicBezTo>
                  <a:lnTo>
                    <a:pt x="3118" y="2006"/>
                  </a:lnTo>
                  <a:lnTo>
                    <a:pt x="2346" y="586"/>
                  </a:lnTo>
                  <a:cubicBezTo>
                    <a:pt x="2562" y="494"/>
                    <a:pt x="2809" y="432"/>
                    <a:pt x="3056" y="432"/>
                  </a:cubicBezTo>
                  <a:close/>
                  <a:moveTo>
                    <a:pt x="1976" y="772"/>
                  </a:moveTo>
                  <a:lnTo>
                    <a:pt x="2840" y="2376"/>
                  </a:lnTo>
                  <a:lnTo>
                    <a:pt x="2840" y="4166"/>
                  </a:lnTo>
                  <a:cubicBezTo>
                    <a:pt x="1143" y="3950"/>
                    <a:pt x="587" y="1759"/>
                    <a:pt x="1976" y="772"/>
                  </a:cubicBezTo>
                  <a:close/>
                  <a:moveTo>
                    <a:pt x="4722" y="1481"/>
                  </a:moveTo>
                  <a:cubicBezTo>
                    <a:pt x="4846" y="1759"/>
                    <a:pt x="4908" y="2037"/>
                    <a:pt x="4908" y="2315"/>
                  </a:cubicBezTo>
                  <a:cubicBezTo>
                    <a:pt x="4908" y="3240"/>
                    <a:pt x="4198" y="4043"/>
                    <a:pt x="3272" y="4166"/>
                  </a:cubicBezTo>
                  <a:lnTo>
                    <a:pt x="3272" y="2407"/>
                  </a:lnTo>
                  <a:lnTo>
                    <a:pt x="4722" y="1481"/>
                  </a:lnTo>
                  <a:close/>
                  <a:moveTo>
                    <a:pt x="3056" y="0"/>
                  </a:moveTo>
                  <a:cubicBezTo>
                    <a:pt x="1019" y="0"/>
                    <a:pt x="1" y="2469"/>
                    <a:pt x="1451" y="3919"/>
                  </a:cubicBezTo>
                  <a:cubicBezTo>
                    <a:pt x="1912" y="4390"/>
                    <a:pt x="2484" y="4601"/>
                    <a:pt x="3046" y="4601"/>
                  </a:cubicBezTo>
                  <a:cubicBezTo>
                    <a:pt x="4214" y="4601"/>
                    <a:pt x="5340" y="3690"/>
                    <a:pt x="5340" y="2315"/>
                  </a:cubicBezTo>
                  <a:cubicBezTo>
                    <a:pt x="5340" y="1852"/>
                    <a:pt x="5216" y="1389"/>
                    <a:pt x="4969" y="1018"/>
                  </a:cubicBezTo>
                  <a:cubicBezTo>
                    <a:pt x="4537" y="370"/>
                    <a:pt x="3827" y="0"/>
                    <a:pt x="30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42" name="Google Shape;12742;p23"/>
            <p:cNvSpPr/>
            <p:nvPr/>
          </p:nvSpPr>
          <p:spPr>
            <a:xfrm>
              <a:off x="1740375" y="3563425"/>
              <a:ext cx="361900" cy="361125"/>
            </a:xfrm>
            <a:custGeom>
              <a:avLst/>
              <a:gdLst/>
              <a:ahLst/>
              <a:cxnLst/>
              <a:rect l="l" t="t" r="r" b="b"/>
              <a:pathLst>
                <a:path w="14476" h="14445" extrusionOk="0">
                  <a:moveTo>
                    <a:pt x="8365" y="433"/>
                  </a:moveTo>
                  <a:lnTo>
                    <a:pt x="8365" y="1112"/>
                  </a:lnTo>
                  <a:lnTo>
                    <a:pt x="6173" y="1112"/>
                  </a:lnTo>
                  <a:lnTo>
                    <a:pt x="6173" y="433"/>
                  </a:lnTo>
                  <a:close/>
                  <a:moveTo>
                    <a:pt x="7192" y="13333"/>
                  </a:moveTo>
                  <a:cubicBezTo>
                    <a:pt x="7408" y="13333"/>
                    <a:pt x="7562" y="13487"/>
                    <a:pt x="7562" y="13704"/>
                  </a:cubicBezTo>
                  <a:cubicBezTo>
                    <a:pt x="7562" y="13913"/>
                    <a:pt x="7392" y="14051"/>
                    <a:pt x="7205" y="14051"/>
                  </a:cubicBezTo>
                  <a:cubicBezTo>
                    <a:pt x="7117" y="14051"/>
                    <a:pt x="7024" y="14020"/>
                    <a:pt x="6945" y="13950"/>
                  </a:cubicBezTo>
                  <a:cubicBezTo>
                    <a:pt x="6729" y="13734"/>
                    <a:pt x="6883" y="13333"/>
                    <a:pt x="7192" y="13333"/>
                  </a:cubicBezTo>
                  <a:close/>
                  <a:moveTo>
                    <a:pt x="5957" y="1"/>
                  </a:moveTo>
                  <a:cubicBezTo>
                    <a:pt x="5834" y="1"/>
                    <a:pt x="5741" y="93"/>
                    <a:pt x="5741" y="217"/>
                  </a:cubicBezTo>
                  <a:lnTo>
                    <a:pt x="5741" y="1112"/>
                  </a:lnTo>
                  <a:lnTo>
                    <a:pt x="3272" y="1112"/>
                  </a:lnTo>
                  <a:cubicBezTo>
                    <a:pt x="2995" y="1112"/>
                    <a:pt x="2995" y="1544"/>
                    <a:pt x="3272" y="1544"/>
                  </a:cubicBezTo>
                  <a:lnTo>
                    <a:pt x="13272" y="1544"/>
                  </a:lnTo>
                  <a:cubicBezTo>
                    <a:pt x="13704" y="1544"/>
                    <a:pt x="14074" y="1914"/>
                    <a:pt x="14074" y="2346"/>
                  </a:cubicBezTo>
                  <a:lnTo>
                    <a:pt x="14074" y="9753"/>
                  </a:lnTo>
                  <a:cubicBezTo>
                    <a:pt x="14074" y="10185"/>
                    <a:pt x="13704" y="10525"/>
                    <a:pt x="13272" y="10525"/>
                  </a:cubicBezTo>
                  <a:lnTo>
                    <a:pt x="1235" y="10525"/>
                  </a:lnTo>
                  <a:cubicBezTo>
                    <a:pt x="803" y="10525"/>
                    <a:pt x="433" y="10185"/>
                    <a:pt x="433" y="9753"/>
                  </a:cubicBezTo>
                  <a:lnTo>
                    <a:pt x="433" y="2346"/>
                  </a:lnTo>
                  <a:cubicBezTo>
                    <a:pt x="433" y="1914"/>
                    <a:pt x="803" y="1544"/>
                    <a:pt x="1235" y="1544"/>
                  </a:cubicBezTo>
                  <a:lnTo>
                    <a:pt x="2100" y="1544"/>
                  </a:lnTo>
                  <a:cubicBezTo>
                    <a:pt x="2377" y="1544"/>
                    <a:pt x="2377" y="1112"/>
                    <a:pt x="2100" y="1112"/>
                  </a:cubicBezTo>
                  <a:lnTo>
                    <a:pt x="1235" y="1112"/>
                  </a:lnTo>
                  <a:cubicBezTo>
                    <a:pt x="556" y="1112"/>
                    <a:pt x="1" y="1667"/>
                    <a:pt x="1" y="2346"/>
                  </a:cubicBezTo>
                  <a:lnTo>
                    <a:pt x="1" y="9722"/>
                  </a:lnTo>
                  <a:cubicBezTo>
                    <a:pt x="1" y="10383"/>
                    <a:pt x="527" y="10927"/>
                    <a:pt x="1182" y="10927"/>
                  </a:cubicBezTo>
                  <a:cubicBezTo>
                    <a:pt x="1199" y="10927"/>
                    <a:pt x="1217" y="10927"/>
                    <a:pt x="1235" y="10926"/>
                  </a:cubicBezTo>
                  <a:lnTo>
                    <a:pt x="1266" y="10926"/>
                  </a:lnTo>
                  <a:lnTo>
                    <a:pt x="1266" y="11173"/>
                  </a:lnTo>
                  <a:cubicBezTo>
                    <a:pt x="1266" y="11574"/>
                    <a:pt x="1606" y="11944"/>
                    <a:pt x="2038" y="11944"/>
                  </a:cubicBezTo>
                  <a:lnTo>
                    <a:pt x="7007" y="11944"/>
                  </a:lnTo>
                  <a:lnTo>
                    <a:pt x="7007" y="12932"/>
                  </a:lnTo>
                  <a:cubicBezTo>
                    <a:pt x="6142" y="13179"/>
                    <a:pt x="6297" y="14444"/>
                    <a:pt x="7192" y="14444"/>
                  </a:cubicBezTo>
                  <a:cubicBezTo>
                    <a:pt x="8087" y="14444"/>
                    <a:pt x="8272" y="13179"/>
                    <a:pt x="7408" y="12932"/>
                  </a:cubicBezTo>
                  <a:lnTo>
                    <a:pt x="7408" y="11975"/>
                  </a:lnTo>
                  <a:lnTo>
                    <a:pt x="10494" y="11975"/>
                  </a:lnTo>
                  <a:cubicBezTo>
                    <a:pt x="10772" y="11975"/>
                    <a:pt x="10772" y="11543"/>
                    <a:pt x="10494" y="11543"/>
                  </a:cubicBezTo>
                  <a:lnTo>
                    <a:pt x="2069" y="11543"/>
                  </a:lnTo>
                  <a:cubicBezTo>
                    <a:pt x="1853" y="11543"/>
                    <a:pt x="1698" y="11358"/>
                    <a:pt x="1698" y="11173"/>
                  </a:cubicBezTo>
                  <a:lnTo>
                    <a:pt x="1698" y="10957"/>
                  </a:lnTo>
                  <a:lnTo>
                    <a:pt x="12809" y="10957"/>
                  </a:lnTo>
                  <a:lnTo>
                    <a:pt x="12809" y="11173"/>
                  </a:lnTo>
                  <a:cubicBezTo>
                    <a:pt x="12809" y="11358"/>
                    <a:pt x="12654" y="11543"/>
                    <a:pt x="12438" y="11543"/>
                  </a:cubicBezTo>
                  <a:lnTo>
                    <a:pt x="11605" y="11543"/>
                  </a:lnTo>
                  <a:cubicBezTo>
                    <a:pt x="11327" y="11543"/>
                    <a:pt x="11327" y="11975"/>
                    <a:pt x="11605" y="11975"/>
                  </a:cubicBezTo>
                  <a:lnTo>
                    <a:pt x="12438" y="11975"/>
                  </a:lnTo>
                  <a:cubicBezTo>
                    <a:pt x="12870" y="11975"/>
                    <a:pt x="13210" y="11605"/>
                    <a:pt x="13210" y="11204"/>
                  </a:cubicBezTo>
                  <a:lnTo>
                    <a:pt x="13210" y="10957"/>
                  </a:lnTo>
                  <a:lnTo>
                    <a:pt x="13241" y="10957"/>
                  </a:lnTo>
                  <a:cubicBezTo>
                    <a:pt x="13920" y="10957"/>
                    <a:pt x="14475" y="10432"/>
                    <a:pt x="14475" y="9753"/>
                  </a:cubicBezTo>
                  <a:lnTo>
                    <a:pt x="14475" y="2346"/>
                  </a:lnTo>
                  <a:cubicBezTo>
                    <a:pt x="14475" y="1667"/>
                    <a:pt x="13920" y="1112"/>
                    <a:pt x="13241" y="1112"/>
                  </a:cubicBezTo>
                  <a:lnTo>
                    <a:pt x="8766" y="1112"/>
                  </a:lnTo>
                  <a:lnTo>
                    <a:pt x="8766" y="217"/>
                  </a:lnTo>
                  <a:cubicBezTo>
                    <a:pt x="8766" y="93"/>
                    <a:pt x="8673" y="1"/>
                    <a:pt x="85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43" name="Google Shape;12743;p23"/>
            <p:cNvSpPr/>
            <p:nvPr/>
          </p:nvSpPr>
          <p:spPr>
            <a:xfrm>
              <a:off x="1775875" y="3759400"/>
              <a:ext cx="116525" cy="10050"/>
            </a:xfrm>
            <a:custGeom>
              <a:avLst/>
              <a:gdLst/>
              <a:ahLst/>
              <a:cxnLst/>
              <a:rect l="l" t="t" r="r" b="b"/>
              <a:pathLst>
                <a:path w="4661" h="402" extrusionOk="0">
                  <a:moveTo>
                    <a:pt x="309" y="1"/>
                  </a:moveTo>
                  <a:cubicBezTo>
                    <a:pt x="1" y="1"/>
                    <a:pt x="1" y="402"/>
                    <a:pt x="309" y="402"/>
                  </a:cubicBezTo>
                  <a:lnTo>
                    <a:pt x="4445" y="402"/>
                  </a:lnTo>
                  <a:cubicBezTo>
                    <a:pt x="4563" y="402"/>
                    <a:pt x="4653" y="317"/>
                    <a:pt x="4660" y="201"/>
                  </a:cubicBezTo>
                  <a:lnTo>
                    <a:pt x="4660" y="201"/>
                  </a:lnTo>
                  <a:cubicBezTo>
                    <a:pt x="4661" y="206"/>
                    <a:pt x="4661" y="212"/>
                    <a:pt x="4661" y="217"/>
                  </a:cubicBezTo>
                  <a:lnTo>
                    <a:pt x="4661" y="186"/>
                  </a:lnTo>
                  <a:cubicBezTo>
                    <a:pt x="4661" y="191"/>
                    <a:pt x="4661" y="196"/>
                    <a:pt x="4660" y="201"/>
                  </a:cubicBezTo>
                  <a:lnTo>
                    <a:pt x="4660" y="201"/>
                  </a:lnTo>
                  <a:cubicBezTo>
                    <a:pt x="4653" y="86"/>
                    <a:pt x="4563" y="1"/>
                    <a:pt x="44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44" name="Google Shape;12744;p23"/>
            <p:cNvSpPr/>
            <p:nvPr/>
          </p:nvSpPr>
          <p:spPr>
            <a:xfrm>
              <a:off x="1775875" y="3784100"/>
              <a:ext cx="85675" cy="10825"/>
            </a:xfrm>
            <a:custGeom>
              <a:avLst/>
              <a:gdLst/>
              <a:ahLst/>
              <a:cxnLst/>
              <a:rect l="l" t="t" r="r" b="b"/>
              <a:pathLst>
                <a:path w="3427" h="433" extrusionOk="0">
                  <a:moveTo>
                    <a:pt x="309" y="0"/>
                  </a:moveTo>
                  <a:cubicBezTo>
                    <a:pt x="1" y="0"/>
                    <a:pt x="1" y="432"/>
                    <a:pt x="309" y="432"/>
                  </a:cubicBezTo>
                  <a:lnTo>
                    <a:pt x="3118" y="432"/>
                  </a:lnTo>
                  <a:cubicBezTo>
                    <a:pt x="3426" y="432"/>
                    <a:pt x="3426" y="0"/>
                    <a:pt x="31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45" name="Google Shape;12745;p23"/>
            <p:cNvSpPr/>
            <p:nvPr/>
          </p:nvSpPr>
          <p:spPr>
            <a:xfrm>
              <a:off x="1927100" y="3695375"/>
              <a:ext cx="38600" cy="99550"/>
            </a:xfrm>
            <a:custGeom>
              <a:avLst/>
              <a:gdLst/>
              <a:ahLst/>
              <a:cxnLst/>
              <a:rect l="l" t="t" r="r" b="b"/>
              <a:pathLst>
                <a:path w="1544" h="3982" extrusionOk="0">
                  <a:moveTo>
                    <a:pt x="1112" y="432"/>
                  </a:moveTo>
                  <a:lnTo>
                    <a:pt x="1112" y="3549"/>
                  </a:lnTo>
                  <a:lnTo>
                    <a:pt x="433" y="3549"/>
                  </a:lnTo>
                  <a:lnTo>
                    <a:pt x="433" y="432"/>
                  </a:lnTo>
                  <a:close/>
                  <a:moveTo>
                    <a:pt x="217" y="0"/>
                  </a:moveTo>
                  <a:cubicBezTo>
                    <a:pt x="93" y="0"/>
                    <a:pt x="1" y="93"/>
                    <a:pt x="1" y="216"/>
                  </a:cubicBezTo>
                  <a:lnTo>
                    <a:pt x="1" y="3765"/>
                  </a:lnTo>
                  <a:cubicBezTo>
                    <a:pt x="1" y="3889"/>
                    <a:pt x="93" y="3981"/>
                    <a:pt x="217" y="3981"/>
                  </a:cubicBezTo>
                  <a:lnTo>
                    <a:pt x="1328" y="3981"/>
                  </a:lnTo>
                  <a:cubicBezTo>
                    <a:pt x="1451" y="3981"/>
                    <a:pt x="1544" y="3889"/>
                    <a:pt x="1544" y="3765"/>
                  </a:cubicBezTo>
                  <a:lnTo>
                    <a:pt x="1544" y="216"/>
                  </a:lnTo>
                  <a:cubicBezTo>
                    <a:pt x="1544" y="93"/>
                    <a:pt x="1451" y="0"/>
                    <a:pt x="13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46" name="Google Shape;12746;p23"/>
            <p:cNvSpPr/>
            <p:nvPr/>
          </p:nvSpPr>
          <p:spPr>
            <a:xfrm>
              <a:off x="2035900" y="3673000"/>
              <a:ext cx="38600" cy="121925"/>
            </a:xfrm>
            <a:custGeom>
              <a:avLst/>
              <a:gdLst/>
              <a:ahLst/>
              <a:cxnLst/>
              <a:rect l="l" t="t" r="r" b="b"/>
              <a:pathLst>
                <a:path w="1544" h="4877" extrusionOk="0">
                  <a:moveTo>
                    <a:pt x="1111" y="432"/>
                  </a:moveTo>
                  <a:lnTo>
                    <a:pt x="1111" y="4444"/>
                  </a:lnTo>
                  <a:lnTo>
                    <a:pt x="432" y="4444"/>
                  </a:lnTo>
                  <a:lnTo>
                    <a:pt x="432" y="432"/>
                  </a:lnTo>
                  <a:close/>
                  <a:moveTo>
                    <a:pt x="216" y="0"/>
                  </a:moveTo>
                  <a:cubicBezTo>
                    <a:pt x="93" y="0"/>
                    <a:pt x="0" y="93"/>
                    <a:pt x="0" y="216"/>
                  </a:cubicBezTo>
                  <a:lnTo>
                    <a:pt x="0" y="4660"/>
                  </a:lnTo>
                  <a:cubicBezTo>
                    <a:pt x="0" y="4784"/>
                    <a:pt x="93" y="4876"/>
                    <a:pt x="216" y="4876"/>
                  </a:cubicBezTo>
                  <a:lnTo>
                    <a:pt x="1327" y="4876"/>
                  </a:lnTo>
                  <a:cubicBezTo>
                    <a:pt x="1451" y="4876"/>
                    <a:pt x="1543" y="4784"/>
                    <a:pt x="1543" y="4660"/>
                  </a:cubicBezTo>
                  <a:lnTo>
                    <a:pt x="1543" y="216"/>
                  </a:lnTo>
                  <a:cubicBezTo>
                    <a:pt x="1543" y="93"/>
                    <a:pt x="1451" y="0"/>
                    <a:pt x="13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47" name="Google Shape;12747;p23"/>
            <p:cNvSpPr/>
            <p:nvPr/>
          </p:nvSpPr>
          <p:spPr>
            <a:xfrm>
              <a:off x="1981875" y="3720050"/>
              <a:ext cx="37825" cy="74875"/>
            </a:xfrm>
            <a:custGeom>
              <a:avLst/>
              <a:gdLst/>
              <a:ahLst/>
              <a:cxnLst/>
              <a:rect l="l" t="t" r="r" b="b"/>
              <a:pathLst>
                <a:path w="1513" h="2995" extrusionOk="0">
                  <a:moveTo>
                    <a:pt x="1081" y="433"/>
                  </a:moveTo>
                  <a:lnTo>
                    <a:pt x="1081" y="2562"/>
                  </a:lnTo>
                  <a:lnTo>
                    <a:pt x="402" y="2562"/>
                  </a:lnTo>
                  <a:lnTo>
                    <a:pt x="402" y="433"/>
                  </a:lnTo>
                  <a:close/>
                  <a:moveTo>
                    <a:pt x="217" y="1"/>
                  </a:moveTo>
                  <a:cubicBezTo>
                    <a:pt x="93" y="1"/>
                    <a:pt x="1" y="93"/>
                    <a:pt x="1" y="217"/>
                  </a:cubicBezTo>
                  <a:lnTo>
                    <a:pt x="1" y="2778"/>
                  </a:lnTo>
                  <a:cubicBezTo>
                    <a:pt x="1" y="2902"/>
                    <a:pt x="93" y="2994"/>
                    <a:pt x="217" y="2994"/>
                  </a:cubicBezTo>
                  <a:lnTo>
                    <a:pt x="1297" y="2994"/>
                  </a:lnTo>
                  <a:cubicBezTo>
                    <a:pt x="1420" y="2994"/>
                    <a:pt x="1513" y="2902"/>
                    <a:pt x="1513" y="2778"/>
                  </a:cubicBezTo>
                  <a:lnTo>
                    <a:pt x="1513" y="217"/>
                  </a:lnTo>
                  <a:cubicBezTo>
                    <a:pt x="1513" y="93"/>
                    <a:pt x="1420" y="1"/>
                    <a:pt x="12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48" name="Google Shape;12748;p23"/>
            <p:cNvSpPr/>
            <p:nvPr/>
          </p:nvSpPr>
          <p:spPr>
            <a:xfrm>
              <a:off x="1930075" y="3621700"/>
              <a:ext cx="145175" cy="85850"/>
            </a:xfrm>
            <a:custGeom>
              <a:avLst/>
              <a:gdLst/>
              <a:ahLst/>
              <a:cxnLst/>
              <a:rect l="l" t="t" r="r" b="b"/>
              <a:pathLst>
                <a:path w="5807" h="3434" extrusionOk="0">
                  <a:moveTo>
                    <a:pt x="5005" y="447"/>
                  </a:moveTo>
                  <a:cubicBezTo>
                    <a:pt x="5097" y="447"/>
                    <a:pt x="5159" y="509"/>
                    <a:pt x="5159" y="602"/>
                  </a:cubicBezTo>
                  <a:cubicBezTo>
                    <a:pt x="5159" y="694"/>
                    <a:pt x="5097" y="756"/>
                    <a:pt x="5005" y="756"/>
                  </a:cubicBezTo>
                  <a:cubicBezTo>
                    <a:pt x="4912" y="756"/>
                    <a:pt x="4850" y="694"/>
                    <a:pt x="4850" y="602"/>
                  </a:cubicBezTo>
                  <a:cubicBezTo>
                    <a:pt x="4850" y="509"/>
                    <a:pt x="4912" y="447"/>
                    <a:pt x="5005" y="447"/>
                  </a:cubicBezTo>
                  <a:close/>
                  <a:moveTo>
                    <a:pt x="632" y="1186"/>
                  </a:moveTo>
                  <a:cubicBezTo>
                    <a:pt x="639" y="1186"/>
                    <a:pt x="646" y="1187"/>
                    <a:pt x="653" y="1188"/>
                  </a:cubicBezTo>
                  <a:cubicBezTo>
                    <a:pt x="838" y="1219"/>
                    <a:pt x="838" y="1466"/>
                    <a:pt x="653" y="1497"/>
                  </a:cubicBezTo>
                  <a:cubicBezTo>
                    <a:pt x="646" y="1498"/>
                    <a:pt x="639" y="1499"/>
                    <a:pt x="632" y="1499"/>
                  </a:cubicBezTo>
                  <a:cubicBezTo>
                    <a:pt x="475" y="1499"/>
                    <a:pt x="475" y="1186"/>
                    <a:pt x="632" y="1186"/>
                  </a:cubicBezTo>
                  <a:close/>
                  <a:moveTo>
                    <a:pt x="2813" y="2700"/>
                  </a:moveTo>
                  <a:cubicBezTo>
                    <a:pt x="3026" y="2700"/>
                    <a:pt x="2823" y="2935"/>
                    <a:pt x="2716" y="2935"/>
                  </a:cubicBezTo>
                  <a:cubicBezTo>
                    <a:pt x="2683" y="2935"/>
                    <a:pt x="2659" y="2913"/>
                    <a:pt x="2659" y="2855"/>
                  </a:cubicBezTo>
                  <a:cubicBezTo>
                    <a:pt x="2659" y="2762"/>
                    <a:pt x="2752" y="2700"/>
                    <a:pt x="2813" y="2700"/>
                  </a:cubicBezTo>
                  <a:close/>
                  <a:moveTo>
                    <a:pt x="5038" y="0"/>
                  </a:moveTo>
                  <a:cubicBezTo>
                    <a:pt x="4737" y="0"/>
                    <a:pt x="4449" y="243"/>
                    <a:pt x="4449" y="602"/>
                  </a:cubicBezTo>
                  <a:cubicBezTo>
                    <a:pt x="4449" y="694"/>
                    <a:pt x="4480" y="787"/>
                    <a:pt x="4511" y="880"/>
                  </a:cubicBezTo>
                  <a:lnTo>
                    <a:pt x="3122" y="2330"/>
                  </a:lnTo>
                  <a:cubicBezTo>
                    <a:pt x="3037" y="2294"/>
                    <a:pt x="2952" y="2276"/>
                    <a:pt x="2868" y="2276"/>
                  </a:cubicBezTo>
                  <a:cubicBezTo>
                    <a:pt x="2740" y="2276"/>
                    <a:pt x="2617" y="2317"/>
                    <a:pt x="2505" y="2392"/>
                  </a:cubicBezTo>
                  <a:lnTo>
                    <a:pt x="1239" y="1466"/>
                  </a:lnTo>
                  <a:cubicBezTo>
                    <a:pt x="1239" y="1435"/>
                    <a:pt x="1239" y="1373"/>
                    <a:pt x="1239" y="1342"/>
                  </a:cubicBezTo>
                  <a:cubicBezTo>
                    <a:pt x="1239" y="1003"/>
                    <a:pt x="993" y="756"/>
                    <a:pt x="684" y="756"/>
                  </a:cubicBezTo>
                  <a:lnTo>
                    <a:pt x="653" y="756"/>
                  </a:lnTo>
                  <a:cubicBezTo>
                    <a:pt x="1" y="756"/>
                    <a:pt x="258" y="1905"/>
                    <a:pt x="750" y="1905"/>
                  </a:cubicBezTo>
                  <a:cubicBezTo>
                    <a:pt x="817" y="1905"/>
                    <a:pt x="888" y="1884"/>
                    <a:pt x="962" y="1836"/>
                  </a:cubicBezTo>
                  <a:lnTo>
                    <a:pt x="2258" y="2762"/>
                  </a:lnTo>
                  <a:cubicBezTo>
                    <a:pt x="2258" y="2793"/>
                    <a:pt x="2258" y="2824"/>
                    <a:pt x="2258" y="2855"/>
                  </a:cubicBezTo>
                  <a:cubicBezTo>
                    <a:pt x="2258" y="3240"/>
                    <a:pt x="2543" y="3433"/>
                    <a:pt x="2829" y="3433"/>
                  </a:cubicBezTo>
                  <a:cubicBezTo>
                    <a:pt x="3114" y="3433"/>
                    <a:pt x="3400" y="3240"/>
                    <a:pt x="3400" y="2855"/>
                  </a:cubicBezTo>
                  <a:cubicBezTo>
                    <a:pt x="3400" y="2793"/>
                    <a:pt x="3400" y="2731"/>
                    <a:pt x="3369" y="2670"/>
                  </a:cubicBezTo>
                  <a:lnTo>
                    <a:pt x="4850" y="1157"/>
                  </a:lnTo>
                  <a:cubicBezTo>
                    <a:pt x="4881" y="1157"/>
                    <a:pt x="4943" y="1157"/>
                    <a:pt x="5035" y="1188"/>
                  </a:cubicBezTo>
                  <a:cubicBezTo>
                    <a:pt x="5529" y="1188"/>
                    <a:pt x="5807" y="540"/>
                    <a:pt x="5437" y="170"/>
                  </a:cubicBezTo>
                  <a:cubicBezTo>
                    <a:pt x="5319" y="52"/>
                    <a:pt x="5177" y="0"/>
                    <a:pt x="50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749" name="Google Shape;12749;p23"/>
          <p:cNvGrpSpPr/>
          <p:nvPr/>
        </p:nvGrpSpPr>
        <p:grpSpPr>
          <a:xfrm>
            <a:off x="3962613" y="3422728"/>
            <a:ext cx="388100" cy="361875"/>
            <a:chOff x="980425" y="2463975"/>
            <a:chExt cx="388100" cy="361875"/>
          </a:xfrm>
        </p:grpSpPr>
        <p:sp>
          <p:nvSpPr>
            <p:cNvPr id="12750" name="Google Shape;12750;p23"/>
            <p:cNvSpPr/>
            <p:nvPr/>
          </p:nvSpPr>
          <p:spPr>
            <a:xfrm>
              <a:off x="1016675" y="2754850"/>
              <a:ext cx="60975" cy="44000"/>
            </a:xfrm>
            <a:custGeom>
              <a:avLst/>
              <a:gdLst/>
              <a:ahLst/>
              <a:cxnLst/>
              <a:rect l="l" t="t" r="r" b="b"/>
              <a:pathLst>
                <a:path w="2439" h="1760" extrusionOk="0">
                  <a:moveTo>
                    <a:pt x="1976" y="927"/>
                  </a:moveTo>
                  <a:lnTo>
                    <a:pt x="1976" y="1328"/>
                  </a:lnTo>
                  <a:lnTo>
                    <a:pt x="402" y="1328"/>
                  </a:lnTo>
                  <a:lnTo>
                    <a:pt x="402" y="927"/>
                  </a:lnTo>
                  <a:close/>
                  <a:moveTo>
                    <a:pt x="1204" y="1"/>
                  </a:moveTo>
                  <a:cubicBezTo>
                    <a:pt x="1081" y="1"/>
                    <a:pt x="988" y="93"/>
                    <a:pt x="988" y="217"/>
                  </a:cubicBezTo>
                  <a:lnTo>
                    <a:pt x="988" y="495"/>
                  </a:lnTo>
                  <a:lnTo>
                    <a:pt x="217" y="495"/>
                  </a:lnTo>
                  <a:cubicBezTo>
                    <a:pt x="93" y="495"/>
                    <a:pt x="1" y="587"/>
                    <a:pt x="1" y="711"/>
                  </a:cubicBezTo>
                  <a:lnTo>
                    <a:pt x="1" y="1544"/>
                  </a:lnTo>
                  <a:cubicBezTo>
                    <a:pt x="1" y="1667"/>
                    <a:pt x="93" y="1760"/>
                    <a:pt x="217" y="1760"/>
                  </a:cubicBezTo>
                  <a:lnTo>
                    <a:pt x="2223" y="1760"/>
                  </a:lnTo>
                  <a:cubicBezTo>
                    <a:pt x="2315" y="1760"/>
                    <a:pt x="2439" y="1667"/>
                    <a:pt x="2439" y="1544"/>
                  </a:cubicBezTo>
                  <a:lnTo>
                    <a:pt x="2439" y="711"/>
                  </a:lnTo>
                  <a:cubicBezTo>
                    <a:pt x="2439" y="587"/>
                    <a:pt x="2315" y="495"/>
                    <a:pt x="2223" y="495"/>
                  </a:cubicBezTo>
                  <a:lnTo>
                    <a:pt x="1451" y="495"/>
                  </a:lnTo>
                  <a:lnTo>
                    <a:pt x="1451" y="217"/>
                  </a:lnTo>
                  <a:cubicBezTo>
                    <a:pt x="1451" y="124"/>
                    <a:pt x="1358" y="32"/>
                    <a:pt x="1235" y="32"/>
                  </a:cubicBezTo>
                  <a:lnTo>
                    <a:pt x="1204"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51" name="Google Shape;12751;p23"/>
            <p:cNvSpPr/>
            <p:nvPr/>
          </p:nvSpPr>
          <p:spPr>
            <a:xfrm>
              <a:off x="980425" y="2463975"/>
              <a:ext cx="388100" cy="361875"/>
            </a:xfrm>
            <a:custGeom>
              <a:avLst/>
              <a:gdLst/>
              <a:ahLst/>
              <a:cxnLst/>
              <a:rect l="l" t="t" r="r" b="b"/>
              <a:pathLst>
                <a:path w="15524" h="14475" extrusionOk="0">
                  <a:moveTo>
                    <a:pt x="1543" y="4414"/>
                  </a:moveTo>
                  <a:lnTo>
                    <a:pt x="1543" y="6420"/>
                  </a:lnTo>
                  <a:lnTo>
                    <a:pt x="833" y="6420"/>
                  </a:lnTo>
                  <a:cubicBezTo>
                    <a:pt x="648" y="6420"/>
                    <a:pt x="525" y="6297"/>
                    <a:pt x="525" y="6142"/>
                  </a:cubicBezTo>
                  <a:lnTo>
                    <a:pt x="525" y="4723"/>
                  </a:lnTo>
                  <a:cubicBezTo>
                    <a:pt x="525" y="4568"/>
                    <a:pt x="679" y="4414"/>
                    <a:pt x="833" y="4414"/>
                  </a:cubicBezTo>
                  <a:close/>
                  <a:moveTo>
                    <a:pt x="1636" y="6852"/>
                  </a:moveTo>
                  <a:cubicBezTo>
                    <a:pt x="1728" y="7161"/>
                    <a:pt x="1852" y="7500"/>
                    <a:pt x="2037" y="7778"/>
                  </a:cubicBezTo>
                  <a:lnTo>
                    <a:pt x="1852" y="7809"/>
                  </a:lnTo>
                  <a:cubicBezTo>
                    <a:pt x="1420" y="7809"/>
                    <a:pt x="1080" y="7439"/>
                    <a:pt x="1080" y="7037"/>
                  </a:cubicBezTo>
                  <a:lnTo>
                    <a:pt x="1080" y="6852"/>
                  </a:lnTo>
                  <a:close/>
                  <a:moveTo>
                    <a:pt x="4845" y="7809"/>
                  </a:moveTo>
                  <a:cubicBezTo>
                    <a:pt x="4907" y="7809"/>
                    <a:pt x="5000" y="7871"/>
                    <a:pt x="5000" y="7963"/>
                  </a:cubicBezTo>
                  <a:lnTo>
                    <a:pt x="5000" y="7994"/>
                  </a:lnTo>
                  <a:cubicBezTo>
                    <a:pt x="5000" y="8087"/>
                    <a:pt x="4907" y="8148"/>
                    <a:pt x="4845" y="8179"/>
                  </a:cubicBezTo>
                  <a:lnTo>
                    <a:pt x="4321" y="8179"/>
                  </a:lnTo>
                  <a:cubicBezTo>
                    <a:pt x="4228" y="8148"/>
                    <a:pt x="4166" y="8087"/>
                    <a:pt x="4166" y="7994"/>
                  </a:cubicBezTo>
                  <a:lnTo>
                    <a:pt x="4166" y="7963"/>
                  </a:lnTo>
                  <a:cubicBezTo>
                    <a:pt x="4166" y="7871"/>
                    <a:pt x="4228" y="7809"/>
                    <a:pt x="4321" y="7809"/>
                  </a:cubicBezTo>
                  <a:close/>
                  <a:moveTo>
                    <a:pt x="6296" y="3210"/>
                  </a:moveTo>
                  <a:cubicBezTo>
                    <a:pt x="6543" y="3210"/>
                    <a:pt x="6790" y="3303"/>
                    <a:pt x="6944" y="3488"/>
                  </a:cubicBezTo>
                  <a:cubicBezTo>
                    <a:pt x="7098" y="3643"/>
                    <a:pt x="7222" y="3859"/>
                    <a:pt x="7222" y="4105"/>
                  </a:cubicBezTo>
                  <a:lnTo>
                    <a:pt x="7222" y="5124"/>
                  </a:lnTo>
                  <a:cubicBezTo>
                    <a:pt x="7222" y="5402"/>
                    <a:pt x="7376" y="5649"/>
                    <a:pt x="7623" y="5803"/>
                  </a:cubicBezTo>
                  <a:lnTo>
                    <a:pt x="8086" y="6019"/>
                  </a:lnTo>
                  <a:lnTo>
                    <a:pt x="8086" y="6081"/>
                  </a:lnTo>
                  <a:cubicBezTo>
                    <a:pt x="8086" y="7624"/>
                    <a:pt x="6851" y="8858"/>
                    <a:pt x="5308" y="8889"/>
                  </a:cubicBezTo>
                  <a:lnTo>
                    <a:pt x="4784" y="8889"/>
                  </a:lnTo>
                  <a:cubicBezTo>
                    <a:pt x="4105" y="8889"/>
                    <a:pt x="3487" y="8642"/>
                    <a:pt x="2963" y="8210"/>
                  </a:cubicBezTo>
                  <a:lnTo>
                    <a:pt x="3765" y="8210"/>
                  </a:lnTo>
                  <a:cubicBezTo>
                    <a:pt x="3858" y="8426"/>
                    <a:pt x="4074" y="8580"/>
                    <a:pt x="4321" y="8580"/>
                  </a:cubicBezTo>
                  <a:lnTo>
                    <a:pt x="4845" y="8580"/>
                  </a:lnTo>
                  <a:cubicBezTo>
                    <a:pt x="5154" y="8580"/>
                    <a:pt x="5401" y="8334"/>
                    <a:pt x="5401" y="7994"/>
                  </a:cubicBezTo>
                  <a:lnTo>
                    <a:pt x="5401" y="7963"/>
                  </a:lnTo>
                  <a:cubicBezTo>
                    <a:pt x="5401" y="7624"/>
                    <a:pt x="5154" y="7377"/>
                    <a:pt x="4845" y="7377"/>
                  </a:cubicBezTo>
                  <a:lnTo>
                    <a:pt x="4321" y="7377"/>
                  </a:lnTo>
                  <a:cubicBezTo>
                    <a:pt x="4043" y="7377"/>
                    <a:pt x="3827" y="7562"/>
                    <a:pt x="3765" y="7809"/>
                  </a:cubicBezTo>
                  <a:lnTo>
                    <a:pt x="2562" y="7809"/>
                  </a:lnTo>
                  <a:cubicBezTo>
                    <a:pt x="2191" y="7315"/>
                    <a:pt x="1975" y="6698"/>
                    <a:pt x="1975" y="6081"/>
                  </a:cubicBezTo>
                  <a:lnTo>
                    <a:pt x="1975" y="6019"/>
                  </a:lnTo>
                  <a:lnTo>
                    <a:pt x="2438" y="5803"/>
                  </a:lnTo>
                  <a:cubicBezTo>
                    <a:pt x="2716" y="5679"/>
                    <a:pt x="2870" y="5402"/>
                    <a:pt x="2870" y="5124"/>
                  </a:cubicBezTo>
                  <a:lnTo>
                    <a:pt x="2870" y="4105"/>
                  </a:lnTo>
                  <a:cubicBezTo>
                    <a:pt x="2870" y="3643"/>
                    <a:pt x="3271" y="3241"/>
                    <a:pt x="3734" y="3210"/>
                  </a:cubicBezTo>
                  <a:close/>
                  <a:moveTo>
                    <a:pt x="5895" y="9259"/>
                  </a:moveTo>
                  <a:lnTo>
                    <a:pt x="5895" y="10093"/>
                  </a:lnTo>
                  <a:cubicBezTo>
                    <a:pt x="5895" y="10556"/>
                    <a:pt x="5524" y="10926"/>
                    <a:pt x="5061" y="10926"/>
                  </a:cubicBezTo>
                  <a:cubicBezTo>
                    <a:pt x="4598" y="10895"/>
                    <a:pt x="4228" y="10525"/>
                    <a:pt x="4259" y="10093"/>
                  </a:cubicBezTo>
                  <a:lnTo>
                    <a:pt x="4259" y="9259"/>
                  </a:lnTo>
                  <a:cubicBezTo>
                    <a:pt x="4368" y="9281"/>
                    <a:pt x="4493" y="9303"/>
                    <a:pt x="4633" y="9303"/>
                  </a:cubicBezTo>
                  <a:cubicBezTo>
                    <a:pt x="4691" y="9303"/>
                    <a:pt x="4751" y="9299"/>
                    <a:pt x="4814" y="9290"/>
                  </a:cubicBezTo>
                  <a:lnTo>
                    <a:pt x="5339" y="9290"/>
                  </a:lnTo>
                  <a:cubicBezTo>
                    <a:pt x="5393" y="9299"/>
                    <a:pt x="5448" y="9303"/>
                    <a:pt x="5502" y="9303"/>
                  </a:cubicBezTo>
                  <a:cubicBezTo>
                    <a:pt x="5633" y="9303"/>
                    <a:pt x="5764" y="9281"/>
                    <a:pt x="5895" y="9259"/>
                  </a:cubicBezTo>
                  <a:close/>
                  <a:moveTo>
                    <a:pt x="5709" y="1"/>
                  </a:moveTo>
                  <a:cubicBezTo>
                    <a:pt x="5154" y="1"/>
                    <a:pt x="4629" y="155"/>
                    <a:pt x="4197" y="433"/>
                  </a:cubicBezTo>
                  <a:lnTo>
                    <a:pt x="3580" y="433"/>
                  </a:lnTo>
                  <a:cubicBezTo>
                    <a:pt x="3179" y="433"/>
                    <a:pt x="2808" y="556"/>
                    <a:pt x="2500" y="772"/>
                  </a:cubicBezTo>
                  <a:cubicBezTo>
                    <a:pt x="2294" y="901"/>
                    <a:pt x="2410" y="1180"/>
                    <a:pt x="2597" y="1180"/>
                  </a:cubicBezTo>
                  <a:cubicBezTo>
                    <a:pt x="2634" y="1180"/>
                    <a:pt x="2675" y="1168"/>
                    <a:pt x="2716" y="1143"/>
                  </a:cubicBezTo>
                  <a:cubicBezTo>
                    <a:pt x="2963" y="958"/>
                    <a:pt x="3271" y="865"/>
                    <a:pt x="3580" y="865"/>
                  </a:cubicBezTo>
                  <a:lnTo>
                    <a:pt x="3673" y="865"/>
                  </a:lnTo>
                  <a:cubicBezTo>
                    <a:pt x="3580" y="958"/>
                    <a:pt x="3487" y="1050"/>
                    <a:pt x="3426" y="1174"/>
                  </a:cubicBezTo>
                  <a:cubicBezTo>
                    <a:pt x="3291" y="1331"/>
                    <a:pt x="3450" y="1504"/>
                    <a:pt x="3606" y="1504"/>
                  </a:cubicBezTo>
                  <a:cubicBezTo>
                    <a:pt x="3665" y="1504"/>
                    <a:pt x="3723" y="1479"/>
                    <a:pt x="3765" y="1420"/>
                  </a:cubicBezTo>
                  <a:cubicBezTo>
                    <a:pt x="4228" y="803"/>
                    <a:pt x="4938" y="433"/>
                    <a:pt x="5709" y="433"/>
                  </a:cubicBezTo>
                  <a:cubicBezTo>
                    <a:pt x="7006" y="433"/>
                    <a:pt x="8086" y="1482"/>
                    <a:pt x="8117" y="2809"/>
                  </a:cubicBezTo>
                  <a:lnTo>
                    <a:pt x="8117" y="5556"/>
                  </a:lnTo>
                  <a:lnTo>
                    <a:pt x="7808" y="5402"/>
                  </a:lnTo>
                  <a:cubicBezTo>
                    <a:pt x="7685" y="5340"/>
                    <a:pt x="7623" y="5247"/>
                    <a:pt x="7623" y="5124"/>
                  </a:cubicBezTo>
                  <a:lnTo>
                    <a:pt x="7623" y="4105"/>
                  </a:lnTo>
                  <a:cubicBezTo>
                    <a:pt x="7623" y="3383"/>
                    <a:pt x="7066" y="2808"/>
                    <a:pt x="6352" y="2808"/>
                  </a:cubicBezTo>
                  <a:cubicBezTo>
                    <a:pt x="6333" y="2808"/>
                    <a:pt x="6315" y="2808"/>
                    <a:pt x="6296" y="2809"/>
                  </a:cubicBezTo>
                  <a:lnTo>
                    <a:pt x="3734" y="2809"/>
                  </a:lnTo>
                  <a:cubicBezTo>
                    <a:pt x="3024" y="2809"/>
                    <a:pt x="2438" y="3396"/>
                    <a:pt x="2438" y="4105"/>
                  </a:cubicBezTo>
                  <a:lnTo>
                    <a:pt x="2438" y="5155"/>
                  </a:lnTo>
                  <a:cubicBezTo>
                    <a:pt x="2438" y="5247"/>
                    <a:pt x="2376" y="5371"/>
                    <a:pt x="2253" y="5432"/>
                  </a:cubicBezTo>
                  <a:lnTo>
                    <a:pt x="1975" y="5556"/>
                  </a:lnTo>
                  <a:lnTo>
                    <a:pt x="1975" y="2470"/>
                  </a:lnTo>
                  <a:cubicBezTo>
                    <a:pt x="1975" y="2223"/>
                    <a:pt x="2037" y="1976"/>
                    <a:pt x="2129" y="1760"/>
                  </a:cubicBezTo>
                  <a:cubicBezTo>
                    <a:pt x="2212" y="1595"/>
                    <a:pt x="2075" y="1458"/>
                    <a:pt x="1937" y="1458"/>
                  </a:cubicBezTo>
                  <a:cubicBezTo>
                    <a:pt x="1869" y="1458"/>
                    <a:pt x="1800" y="1492"/>
                    <a:pt x="1759" y="1575"/>
                  </a:cubicBezTo>
                  <a:cubicBezTo>
                    <a:pt x="1605" y="1853"/>
                    <a:pt x="1543" y="2161"/>
                    <a:pt x="1543" y="2470"/>
                  </a:cubicBezTo>
                  <a:lnTo>
                    <a:pt x="1543" y="4013"/>
                  </a:lnTo>
                  <a:lnTo>
                    <a:pt x="833" y="4013"/>
                  </a:lnTo>
                  <a:cubicBezTo>
                    <a:pt x="432" y="4013"/>
                    <a:pt x="123" y="4321"/>
                    <a:pt x="93" y="4723"/>
                  </a:cubicBezTo>
                  <a:lnTo>
                    <a:pt x="93" y="6142"/>
                  </a:lnTo>
                  <a:cubicBezTo>
                    <a:pt x="93" y="6451"/>
                    <a:pt x="339" y="6760"/>
                    <a:pt x="648" y="6821"/>
                  </a:cubicBezTo>
                  <a:lnTo>
                    <a:pt x="648" y="7037"/>
                  </a:lnTo>
                  <a:cubicBezTo>
                    <a:pt x="648" y="7685"/>
                    <a:pt x="1173" y="8210"/>
                    <a:pt x="1852" y="8210"/>
                  </a:cubicBezTo>
                  <a:lnTo>
                    <a:pt x="2376" y="8210"/>
                  </a:lnTo>
                  <a:cubicBezTo>
                    <a:pt x="2747" y="8642"/>
                    <a:pt x="3240" y="8982"/>
                    <a:pt x="3796" y="9136"/>
                  </a:cubicBezTo>
                  <a:lnTo>
                    <a:pt x="3796" y="9877"/>
                  </a:lnTo>
                  <a:lnTo>
                    <a:pt x="2716" y="9877"/>
                  </a:lnTo>
                  <a:cubicBezTo>
                    <a:pt x="1204" y="9907"/>
                    <a:pt x="0" y="11111"/>
                    <a:pt x="0" y="12592"/>
                  </a:cubicBezTo>
                  <a:cubicBezTo>
                    <a:pt x="0" y="12731"/>
                    <a:pt x="108" y="12801"/>
                    <a:pt x="216" y="12801"/>
                  </a:cubicBezTo>
                  <a:cubicBezTo>
                    <a:pt x="324" y="12801"/>
                    <a:pt x="432" y="12731"/>
                    <a:pt x="432" y="12592"/>
                  </a:cubicBezTo>
                  <a:cubicBezTo>
                    <a:pt x="432" y="11327"/>
                    <a:pt x="1451" y="10340"/>
                    <a:pt x="2716" y="10309"/>
                  </a:cubicBezTo>
                  <a:lnTo>
                    <a:pt x="3827" y="10309"/>
                  </a:lnTo>
                  <a:cubicBezTo>
                    <a:pt x="3950" y="11003"/>
                    <a:pt x="4506" y="11350"/>
                    <a:pt x="5061" y="11350"/>
                  </a:cubicBezTo>
                  <a:cubicBezTo>
                    <a:pt x="5617" y="11350"/>
                    <a:pt x="6172" y="11003"/>
                    <a:pt x="6296" y="10309"/>
                  </a:cubicBezTo>
                  <a:lnTo>
                    <a:pt x="7499" y="10309"/>
                  </a:lnTo>
                  <a:cubicBezTo>
                    <a:pt x="7438" y="10525"/>
                    <a:pt x="7438" y="10741"/>
                    <a:pt x="7438" y="10957"/>
                  </a:cubicBezTo>
                  <a:cubicBezTo>
                    <a:pt x="7438" y="12253"/>
                    <a:pt x="8148" y="13426"/>
                    <a:pt x="9289" y="14043"/>
                  </a:cubicBezTo>
                  <a:lnTo>
                    <a:pt x="432" y="14043"/>
                  </a:lnTo>
                  <a:lnTo>
                    <a:pt x="432" y="13580"/>
                  </a:lnTo>
                  <a:cubicBezTo>
                    <a:pt x="432" y="13441"/>
                    <a:pt x="324" y="13372"/>
                    <a:pt x="216" y="13372"/>
                  </a:cubicBezTo>
                  <a:cubicBezTo>
                    <a:pt x="108" y="13372"/>
                    <a:pt x="0" y="13441"/>
                    <a:pt x="0" y="13580"/>
                  </a:cubicBezTo>
                  <a:lnTo>
                    <a:pt x="0" y="14290"/>
                  </a:lnTo>
                  <a:cubicBezTo>
                    <a:pt x="0" y="14382"/>
                    <a:pt x="93" y="14475"/>
                    <a:pt x="216" y="14475"/>
                  </a:cubicBezTo>
                  <a:lnTo>
                    <a:pt x="10956" y="14475"/>
                  </a:lnTo>
                  <a:cubicBezTo>
                    <a:pt x="11697" y="14475"/>
                    <a:pt x="12406" y="14259"/>
                    <a:pt x="13024" y="13827"/>
                  </a:cubicBezTo>
                  <a:cubicBezTo>
                    <a:pt x="13202" y="13674"/>
                    <a:pt x="13066" y="13417"/>
                    <a:pt x="12892" y="13417"/>
                  </a:cubicBezTo>
                  <a:cubicBezTo>
                    <a:pt x="12854" y="13417"/>
                    <a:pt x="12815" y="13429"/>
                    <a:pt x="12777" y="13457"/>
                  </a:cubicBezTo>
                  <a:cubicBezTo>
                    <a:pt x="12160" y="13909"/>
                    <a:pt x="11523" y="14103"/>
                    <a:pt x="10920" y="14103"/>
                  </a:cubicBezTo>
                  <a:cubicBezTo>
                    <a:pt x="8478" y="14103"/>
                    <a:pt x="6587" y="10913"/>
                    <a:pt x="8765" y="8735"/>
                  </a:cubicBezTo>
                  <a:cubicBezTo>
                    <a:pt x="9426" y="8081"/>
                    <a:pt x="10179" y="7804"/>
                    <a:pt x="10907" y="7804"/>
                  </a:cubicBezTo>
                  <a:cubicBezTo>
                    <a:pt x="13167" y="7804"/>
                    <a:pt x="15183" y="10474"/>
                    <a:pt x="13456" y="12808"/>
                  </a:cubicBezTo>
                  <a:cubicBezTo>
                    <a:pt x="13322" y="12964"/>
                    <a:pt x="13462" y="13152"/>
                    <a:pt x="13619" y="13152"/>
                  </a:cubicBezTo>
                  <a:cubicBezTo>
                    <a:pt x="13680" y="13152"/>
                    <a:pt x="13744" y="13124"/>
                    <a:pt x="13795" y="13055"/>
                  </a:cubicBezTo>
                  <a:cubicBezTo>
                    <a:pt x="15524" y="10741"/>
                    <a:pt x="13857" y="7439"/>
                    <a:pt x="10956" y="7439"/>
                  </a:cubicBezTo>
                  <a:cubicBezTo>
                    <a:pt x="9413" y="7439"/>
                    <a:pt x="8055" y="8426"/>
                    <a:pt x="7592" y="9907"/>
                  </a:cubicBezTo>
                  <a:lnTo>
                    <a:pt x="6327" y="9907"/>
                  </a:lnTo>
                  <a:lnTo>
                    <a:pt x="6327" y="9167"/>
                  </a:lnTo>
                  <a:cubicBezTo>
                    <a:pt x="7623" y="8704"/>
                    <a:pt x="8518" y="7469"/>
                    <a:pt x="8518" y="6111"/>
                  </a:cubicBezTo>
                  <a:lnTo>
                    <a:pt x="8518" y="2809"/>
                  </a:lnTo>
                  <a:cubicBezTo>
                    <a:pt x="8518" y="1266"/>
                    <a:pt x="7253" y="1"/>
                    <a:pt x="57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52" name="Google Shape;12752;p23"/>
            <p:cNvSpPr/>
            <p:nvPr/>
          </p:nvSpPr>
          <p:spPr>
            <a:xfrm>
              <a:off x="1225775" y="2694200"/>
              <a:ext cx="66375" cy="72825"/>
            </a:xfrm>
            <a:custGeom>
              <a:avLst/>
              <a:gdLst/>
              <a:ahLst/>
              <a:cxnLst/>
              <a:rect l="l" t="t" r="r" b="b"/>
              <a:pathLst>
                <a:path w="2655" h="2913" extrusionOk="0">
                  <a:moveTo>
                    <a:pt x="1189" y="1"/>
                  </a:moveTo>
                  <a:cubicBezTo>
                    <a:pt x="594" y="1"/>
                    <a:pt x="22" y="467"/>
                    <a:pt x="0" y="1161"/>
                  </a:cubicBezTo>
                  <a:cubicBezTo>
                    <a:pt x="0" y="1300"/>
                    <a:pt x="108" y="1370"/>
                    <a:pt x="216" y="1370"/>
                  </a:cubicBezTo>
                  <a:cubicBezTo>
                    <a:pt x="324" y="1370"/>
                    <a:pt x="432" y="1300"/>
                    <a:pt x="432" y="1161"/>
                  </a:cubicBezTo>
                  <a:cubicBezTo>
                    <a:pt x="432" y="698"/>
                    <a:pt x="791" y="393"/>
                    <a:pt x="1167" y="393"/>
                  </a:cubicBezTo>
                  <a:cubicBezTo>
                    <a:pt x="1341" y="393"/>
                    <a:pt x="1520" y="459"/>
                    <a:pt x="1667" y="606"/>
                  </a:cubicBezTo>
                  <a:cubicBezTo>
                    <a:pt x="2160" y="1069"/>
                    <a:pt x="1821" y="1871"/>
                    <a:pt x="1173" y="1871"/>
                  </a:cubicBezTo>
                  <a:cubicBezTo>
                    <a:pt x="1049" y="1871"/>
                    <a:pt x="957" y="1964"/>
                    <a:pt x="957" y="2087"/>
                  </a:cubicBezTo>
                  <a:lnTo>
                    <a:pt x="957" y="2704"/>
                  </a:lnTo>
                  <a:cubicBezTo>
                    <a:pt x="957" y="2843"/>
                    <a:pt x="1065" y="2913"/>
                    <a:pt x="1173" y="2913"/>
                  </a:cubicBezTo>
                  <a:cubicBezTo>
                    <a:pt x="1281" y="2913"/>
                    <a:pt x="1389" y="2843"/>
                    <a:pt x="1389" y="2704"/>
                  </a:cubicBezTo>
                  <a:lnTo>
                    <a:pt x="1389" y="2303"/>
                  </a:lnTo>
                  <a:cubicBezTo>
                    <a:pt x="2346" y="2118"/>
                    <a:pt x="2654" y="914"/>
                    <a:pt x="1914" y="266"/>
                  </a:cubicBezTo>
                  <a:cubicBezTo>
                    <a:pt x="1694" y="83"/>
                    <a:pt x="1439" y="1"/>
                    <a:pt x="1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53" name="Google Shape;12753;p23"/>
            <p:cNvSpPr/>
            <p:nvPr/>
          </p:nvSpPr>
          <p:spPr>
            <a:xfrm>
              <a:off x="1247375" y="277877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754" name="Google Shape;12754;p23"/>
          <p:cNvGrpSpPr/>
          <p:nvPr/>
        </p:nvGrpSpPr>
        <p:grpSpPr>
          <a:xfrm>
            <a:off x="1768794" y="2909768"/>
            <a:ext cx="363450" cy="308075"/>
            <a:chOff x="4004075" y="3040325"/>
            <a:chExt cx="363450" cy="308075"/>
          </a:xfrm>
        </p:grpSpPr>
        <p:sp>
          <p:nvSpPr>
            <p:cNvPr id="12755" name="Google Shape;12755;p23"/>
            <p:cNvSpPr/>
            <p:nvPr/>
          </p:nvSpPr>
          <p:spPr>
            <a:xfrm>
              <a:off x="4068500" y="3040325"/>
              <a:ext cx="235575" cy="60300"/>
            </a:xfrm>
            <a:custGeom>
              <a:avLst/>
              <a:gdLst/>
              <a:ahLst/>
              <a:cxnLst/>
              <a:rect l="l" t="t" r="r" b="b"/>
              <a:pathLst>
                <a:path w="9423" h="2412" extrusionOk="0">
                  <a:moveTo>
                    <a:pt x="4677" y="1"/>
                  </a:moveTo>
                  <a:cubicBezTo>
                    <a:pt x="2949" y="1"/>
                    <a:pt x="1282" y="741"/>
                    <a:pt x="140" y="2037"/>
                  </a:cubicBezTo>
                  <a:cubicBezTo>
                    <a:pt x="0" y="2178"/>
                    <a:pt x="143" y="2389"/>
                    <a:pt x="302" y="2389"/>
                  </a:cubicBezTo>
                  <a:cubicBezTo>
                    <a:pt x="352" y="2389"/>
                    <a:pt x="404" y="2368"/>
                    <a:pt x="449" y="2315"/>
                  </a:cubicBezTo>
                  <a:cubicBezTo>
                    <a:pt x="1584" y="1058"/>
                    <a:pt x="3138" y="433"/>
                    <a:pt x="4695" y="433"/>
                  </a:cubicBezTo>
                  <a:cubicBezTo>
                    <a:pt x="6271" y="433"/>
                    <a:pt x="7849" y="1073"/>
                    <a:pt x="8998" y="2346"/>
                  </a:cubicBezTo>
                  <a:cubicBezTo>
                    <a:pt x="9044" y="2392"/>
                    <a:pt x="9095" y="2411"/>
                    <a:pt x="9144" y="2411"/>
                  </a:cubicBezTo>
                  <a:cubicBezTo>
                    <a:pt x="9294" y="2411"/>
                    <a:pt x="9423" y="2231"/>
                    <a:pt x="9306" y="2068"/>
                  </a:cubicBezTo>
                  <a:cubicBezTo>
                    <a:pt x="8134" y="741"/>
                    <a:pt x="6436" y="1"/>
                    <a:pt x="46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56" name="Google Shape;12756;p23"/>
            <p:cNvSpPr/>
            <p:nvPr/>
          </p:nvSpPr>
          <p:spPr>
            <a:xfrm>
              <a:off x="4068325" y="3288375"/>
              <a:ext cx="235175" cy="60025"/>
            </a:xfrm>
            <a:custGeom>
              <a:avLst/>
              <a:gdLst/>
              <a:ahLst/>
              <a:cxnLst/>
              <a:rect l="l" t="t" r="r" b="b"/>
              <a:pathLst>
                <a:path w="9407" h="2401" extrusionOk="0">
                  <a:moveTo>
                    <a:pt x="9148" y="1"/>
                  </a:moveTo>
                  <a:cubicBezTo>
                    <a:pt x="9090" y="1"/>
                    <a:pt x="9036" y="16"/>
                    <a:pt x="9005" y="47"/>
                  </a:cubicBezTo>
                  <a:cubicBezTo>
                    <a:pt x="7856" y="1335"/>
                    <a:pt x="6270" y="1984"/>
                    <a:pt x="4687" y="1984"/>
                  </a:cubicBezTo>
                  <a:cubicBezTo>
                    <a:pt x="3122" y="1984"/>
                    <a:pt x="1560" y="1351"/>
                    <a:pt x="425" y="78"/>
                  </a:cubicBezTo>
                  <a:cubicBezTo>
                    <a:pt x="380" y="32"/>
                    <a:pt x="328" y="13"/>
                    <a:pt x="279" y="13"/>
                  </a:cubicBezTo>
                  <a:cubicBezTo>
                    <a:pt x="129" y="13"/>
                    <a:pt x="0" y="193"/>
                    <a:pt x="117" y="356"/>
                  </a:cubicBezTo>
                  <a:cubicBezTo>
                    <a:pt x="1344" y="1721"/>
                    <a:pt x="3022" y="2400"/>
                    <a:pt x="4698" y="2400"/>
                  </a:cubicBezTo>
                  <a:cubicBezTo>
                    <a:pt x="6394" y="2400"/>
                    <a:pt x="8088" y="1706"/>
                    <a:pt x="9313" y="325"/>
                  </a:cubicBezTo>
                  <a:cubicBezTo>
                    <a:pt x="9406" y="263"/>
                    <a:pt x="9406" y="109"/>
                    <a:pt x="9313" y="47"/>
                  </a:cubicBezTo>
                  <a:cubicBezTo>
                    <a:pt x="9267" y="16"/>
                    <a:pt x="9205" y="1"/>
                    <a:pt x="91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57" name="Google Shape;12757;p23"/>
            <p:cNvSpPr/>
            <p:nvPr/>
          </p:nvSpPr>
          <p:spPr>
            <a:xfrm>
              <a:off x="4134500" y="3109775"/>
              <a:ext cx="110350" cy="170525"/>
            </a:xfrm>
            <a:custGeom>
              <a:avLst/>
              <a:gdLst/>
              <a:ahLst/>
              <a:cxnLst/>
              <a:rect l="l" t="t" r="r" b="b"/>
              <a:pathLst>
                <a:path w="4414" h="6821" extrusionOk="0">
                  <a:moveTo>
                    <a:pt x="648" y="0"/>
                  </a:moveTo>
                  <a:cubicBezTo>
                    <a:pt x="309" y="0"/>
                    <a:pt x="0" y="278"/>
                    <a:pt x="0" y="617"/>
                  </a:cubicBezTo>
                  <a:lnTo>
                    <a:pt x="0" y="6203"/>
                  </a:lnTo>
                  <a:cubicBezTo>
                    <a:pt x="0" y="6543"/>
                    <a:pt x="309" y="6821"/>
                    <a:pt x="648" y="6821"/>
                  </a:cubicBezTo>
                  <a:lnTo>
                    <a:pt x="3580" y="6821"/>
                  </a:lnTo>
                  <a:cubicBezTo>
                    <a:pt x="4414" y="6821"/>
                    <a:pt x="4414" y="5555"/>
                    <a:pt x="3580" y="5555"/>
                  </a:cubicBezTo>
                  <a:lnTo>
                    <a:pt x="1297" y="5555"/>
                  </a:lnTo>
                  <a:lnTo>
                    <a:pt x="1297" y="5432"/>
                  </a:lnTo>
                  <a:cubicBezTo>
                    <a:pt x="1297" y="5278"/>
                    <a:pt x="1188" y="5200"/>
                    <a:pt x="1080" y="5200"/>
                  </a:cubicBezTo>
                  <a:cubicBezTo>
                    <a:pt x="972" y="5200"/>
                    <a:pt x="864" y="5278"/>
                    <a:pt x="864" y="5432"/>
                  </a:cubicBezTo>
                  <a:lnTo>
                    <a:pt x="864" y="5771"/>
                  </a:lnTo>
                  <a:cubicBezTo>
                    <a:pt x="864" y="5895"/>
                    <a:pt x="957" y="5987"/>
                    <a:pt x="1080" y="5987"/>
                  </a:cubicBezTo>
                  <a:lnTo>
                    <a:pt x="3580" y="5987"/>
                  </a:lnTo>
                  <a:cubicBezTo>
                    <a:pt x="3858" y="5987"/>
                    <a:pt x="3858" y="6419"/>
                    <a:pt x="3580" y="6419"/>
                  </a:cubicBezTo>
                  <a:lnTo>
                    <a:pt x="648" y="6419"/>
                  </a:lnTo>
                  <a:cubicBezTo>
                    <a:pt x="525" y="6419"/>
                    <a:pt x="432" y="6327"/>
                    <a:pt x="432" y="6203"/>
                  </a:cubicBezTo>
                  <a:lnTo>
                    <a:pt x="432" y="617"/>
                  </a:lnTo>
                  <a:cubicBezTo>
                    <a:pt x="432" y="494"/>
                    <a:pt x="525" y="401"/>
                    <a:pt x="648" y="401"/>
                  </a:cubicBezTo>
                  <a:lnTo>
                    <a:pt x="3580" y="401"/>
                  </a:lnTo>
                  <a:cubicBezTo>
                    <a:pt x="3858" y="401"/>
                    <a:pt x="3858" y="833"/>
                    <a:pt x="3580" y="833"/>
                  </a:cubicBezTo>
                  <a:lnTo>
                    <a:pt x="1080" y="833"/>
                  </a:lnTo>
                  <a:cubicBezTo>
                    <a:pt x="957" y="833"/>
                    <a:pt x="864" y="926"/>
                    <a:pt x="864" y="1049"/>
                  </a:cubicBezTo>
                  <a:lnTo>
                    <a:pt x="864" y="2994"/>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4537"/>
                  </a:lnTo>
                  <a:cubicBezTo>
                    <a:pt x="864" y="4676"/>
                    <a:pt x="972" y="4745"/>
                    <a:pt x="1080" y="4745"/>
                  </a:cubicBezTo>
                  <a:cubicBezTo>
                    <a:pt x="1188" y="4745"/>
                    <a:pt x="1297" y="4676"/>
                    <a:pt x="1297" y="4537"/>
                  </a:cubicBezTo>
                  <a:lnTo>
                    <a:pt x="1297" y="4043"/>
                  </a:lnTo>
                  <a:lnTo>
                    <a:pt x="2840" y="4043"/>
                  </a:lnTo>
                  <a:cubicBezTo>
                    <a:pt x="3673" y="4043"/>
                    <a:pt x="3673" y="2778"/>
                    <a:pt x="2840" y="2778"/>
                  </a:cubicBezTo>
                  <a:lnTo>
                    <a:pt x="1297" y="2778"/>
                  </a:lnTo>
                  <a:lnTo>
                    <a:pt x="1297" y="1265"/>
                  </a:lnTo>
                  <a:lnTo>
                    <a:pt x="3580" y="1265"/>
                  </a:lnTo>
                  <a:cubicBezTo>
                    <a:pt x="4352" y="1204"/>
                    <a:pt x="4352" y="62"/>
                    <a:pt x="35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58" name="Google Shape;12758;p23"/>
            <p:cNvSpPr/>
            <p:nvPr/>
          </p:nvSpPr>
          <p:spPr>
            <a:xfrm>
              <a:off x="4247925" y="3109775"/>
              <a:ext cx="119600" cy="170525"/>
            </a:xfrm>
            <a:custGeom>
              <a:avLst/>
              <a:gdLst/>
              <a:ahLst/>
              <a:cxnLst/>
              <a:rect l="l" t="t" r="r" b="b"/>
              <a:pathLst>
                <a:path w="4784" h="6821" extrusionOk="0">
                  <a:moveTo>
                    <a:pt x="2361" y="409"/>
                  </a:moveTo>
                  <a:cubicBezTo>
                    <a:pt x="3341" y="409"/>
                    <a:pt x="4321" y="1065"/>
                    <a:pt x="4321" y="2377"/>
                  </a:cubicBezTo>
                  <a:lnTo>
                    <a:pt x="4321" y="4444"/>
                  </a:lnTo>
                  <a:cubicBezTo>
                    <a:pt x="4321" y="5524"/>
                    <a:pt x="3457" y="6389"/>
                    <a:pt x="2376" y="6389"/>
                  </a:cubicBezTo>
                  <a:cubicBezTo>
                    <a:pt x="1296" y="6389"/>
                    <a:pt x="401" y="5524"/>
                    <a:pt x="401" y="4444"/>
                  </a:cubicBezTo>
                  <a:lnTo>
                    <a:pt x="401" y="2377"/>
                  </a:lnTo>
                  <a:cubicBezTo>
                    <a:pt x="401" y="1065"/>
                    <a:pt x="1381" y="409"/>
                    <a:pt x="2361" y="409"/>
                  </a:cubicBezTo>
                  <a:close/>
                  <a:moveTo>
                    <a:pt x="2407" y="0"/>
                  </a:moveTo>
                  <a:cubicBezTo>
                    <a:pt x="1080" y="0"/>
                    <a:pt x="0" y="1049"/>
                    <a:pt x="0" y="2377"/>
                  </a:cubicBezTo>
                  <a:lnTo>
                    <a:pt x="0" y="4444"/>
                  </a:lnTo>
                  <a:cubicBezTo>
                    <a:pt x="0" y="5771"/>
                    <a:pt x="1080" y="6821"/>
                    <a:pt x="2407" y="6821"/>
                  </a:cubicBezTo>
                  <a:cubicBezTo>
                    <a:pt x="3703" y="6821"/>
                    <a:pt x="4784" y="5771"/>
                    <a:pt x="4784" y="4444"/>
                  </a:cubicBezTo>
                  <a:lnTo>
                    <a:pt x="4784" y="2377"/>
                  </a:lnTo>
                  <a:cubicBezTo>
                    <a:pt x="4784" y="1049"/>
                    <a:pt x="3703" y="0"/>
                    <a:pt x="24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59" name="Google Shape;12759;p23"/>
            <p:cNvSpPr/>
            <p:nvPr/>
          </p:nvSpPr>
          <p:spPr>
            <a:xfrm>
              <a:off x="4269525" y="3130600"/>
              <a:ext cx="76400" cy="124425"/>
            </a:xfrm>
            <a:custGeom>
              <a:avLst/>
              <a:gdLst/>
              <a:ahLst/>
              <a:cxnLst/>
              <a:rect l="l" t="t" r="r" b="b"/>
              <a:pathLst>
                <a:path w="3056" h="4977" extrusionOk="0">
                  <a:moveTo>
                    <a:pt x="1512" y="0"/>
                  </a:moveTo>
                  <a:cubicBezTo>
                    <a:pt x="1517" y="0"/>
                    <a:pt x="1522" y="0"/>
                    <a:pt x="1528" y="0"/>
                  </a:cubicBezTo>
                  <a:lnTo>
                    <a:pt x="1528" y="0"/>
                  </a:lnTo>
                  <a:cubicBezTo>
                    <a:pt x="1533" y="0"/>
                    <a:pt x="1538" y="0"/>
                    <a:pt x="1543" y="0"/>
                  </a:cubicBezTo>
                  <a:close/>
                  <a:moveTo>
                    <a:pt x="1528" y="0"/>
                  </a:moveTo>
                  <a:lnTo>
                    <a:pt x="1528" y="0"/>
                  </a:lnTo>
                  <a:cubicBezTo>
                    <a:pt x="671" y="9"/>
                    <a:pt x="0" y="715"/>
                    <a:pt x="0" y="1544"/>
                  </a:cubicBezTo>
                  <a:lnTo>
                    <a:pt x="0" y="2130"/>
                  </a:lnTo>
                  <a:cubicBezTo>
                    <a:pt x="0" y="2269"/>
                    <a:pt x="100" y="2338"/>
                    <a:pt x="201" y="2338"/>
                  </a:cubicBezTo>
                  <a:cubicBezTo>
                    <a:pt x="301" y="2338"/>
                    <a:pt x="401" y="2269"/>
                    <a:pt x="401" y="2130"/>
                  </a:cubicBezTo>
                  <a:lnTo>
                    <a:pt x="401" y="1544"/>
                  </a:lnTo>
                  <a:cubicBezTo>
                    <a:pt x="401" y="803"/>
                    <a:pt x="957" y="432"/>
                    <a:pt x="1512" y="432"/>
                  </a:cubicBezTo>
                  <a:cubicBezTo>
                    <a:pt x="2068" y="432"/>
                    <a:pt x="2623" y="803"/>
                    <a:pt x="2623" y="1544"/>
                  </a:cubicBezTo>
                  <a:lnTo>
                    <a:pt x="2623" y="3611"/>
                  </a:lnTo>
                  <a:cubicBezTo>
                    <a:pt x="2623" y="4352"/>
                    <a:pt x="2068" y="4722"/>
                    <a:pt x="1512" y="4722"/>
                  </a:cubicBezTo>
                  <a:cubicBezTo>
                    <a:pt x="957" y="4722"/>
                    <a:pt x="401" y="4352"/>
                    <a:pt x="401" y="3611"/>
                  </a:cubicBezTo>
                  <a:lnTo>
                    <a:pt x="401" y="3148"/>
                  </a:lnTo>
                  <a:cubicBezTo>
                    <a:pt x="401" y="2994"/>
                    <a:pt x="301" y="2917"/>
                    <a:pt x="201" y="2917"/>
                  </a:cubicBezTo>
                  <a:cubicBezTo>
                    <a:pt x="100" y="2917"/>
                    <a:pt x="0" y="2994"/>
                    <a:pt x="0" y="3148"/>
                  </a:cubicBezTo>
                  <a:lnTo>
                    <a:pt x="0" y="3611"/>
                  </a:lnTo>
                  <a:cubicBezTo>
                    <a:pt x="108" y="4522"/>
                    <a:pt x="818" y="4977"/>
                    <a:pt x="1528" y="4977"/>
                  </a:cubicBezTo>
                  <a:cubicBezTo>
                    <a:pt x="2238" y="4977"/>
                    <a:pt x="2947" y="4522"/>
                    <a:pt x="3055" y="3611"/>
                  </a:cubicBezTo>
                  <a:lnTo>
                    <a:pt x="3055" y="1544"/>
                  </a:lnTo>
                  <a:cubicBezTo>
                    <a:pt x="3055" y="715"/>
                    <a:pt x="2354" y="9"/>
                    <a:pt x="15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60" name="Google Shape;12760;p23"/>
            <p:cNvSpPr/>
            <p:nvPr/>
          </p:nvSpPr>
          <p:spPr>
            <a:xfrm>
              <a:off x="4004075" y="3109100"/>
              <a:ext cx="118875" cy="171225"/>
            </a:xfrm>
            <a:custGeom>
              <a:avLst/>
              <a:gdLst/>
              <a:ahLst/>
              <a:cxnLst/>
              <a:rect l="l" t="t" r="r" b="b"/>
              <a:pathLst>
                <a:path w="4755" h="6849" extrusionOk="0">
                  <a:moveTo>
                    <a:pt x="2393" y="1"/>
                  </a:moveTo>
                  <a:cubicBezTo>
                    <a:pt x="2080" y="1"/>
                    <a:pt x="1768" y="70"/>
                    <a:pt x="1483" y="212"/>
                  </a:cubicBezTo>
                  <a:cubicBezTo>
                    <a:pt x="1360" y="274"/>
                    <a:pt x="1329" y="397"/>
                    <a:pt x="1360" y="490"/>
                  </a:cubicBezTo>
                  <a:cubicBezTo>
                    <a:pt x="1401" y="572"/>
                    <a:pt x="1469" y="614"/>
                    <a:pt x="1547" y="614"/>
                  </a:cubicBezTo>
                  <a:cubicBezTo>
                    <a:pt x="1586" y="614"/>
                    <a:pt x="1627" y="603"/>
                    <a:pt x="1668" y="583"/>
                  </a:cubicBezTo>
                  <a:cubicBezTo>
                    <a:pt x="1892" y="477"/>
                    <a:pt x="2137" y="425"/>
                    <a:pt x="2385" y="425"/>
                  </a:cubicBezTo>
                  <a:cubicBezTo>
                    <a:pt x="2788" y="425"/>
                    <a:pt x="3195" y="562"/>
                    <a:pt x="3520" y="830"/>
                  </a:cubicBezTo>
                  <a:cubicBezTo>
                    <a:pt x="3705" y="984"/>
                    <a:pt x="3859" y="1169"/>
                    <a:pt x="3983" y="1385"/>
                  </a:cubicBezTo>
                  <a:cubicBezTo>
                    <a:pt x="4024" y="1550"/>
                    <a:pt x="3901" y="1659"/>
                    <a:pt x="3777" y="1659"/>
                  </a:cubicBezTo>
                  <a:cubicBezTo>
                    <a:pt x="3715" y="1659"/>
                    <a:pt x="3654" y="1632"/>
                    <a:pt x="3612" y="1570"/>
                  </a:cubicBezTo>
                  <a:cubicBezTo>
                    <a:pt x="3520" y="1416"/>
                    <a:pt x="3396" y="1262"/>
                    <a:pt x="3242" y="1138"/>
                  </a:cubicBezTo>
                  <a:cubicBezTo>
                    <a:pt x="3001" y="948"/>
                    <a:pt x="2701" y="845"/>
                    <a:pt x="2403" y="845"/>
                  </a:cubicBezTo>
                  <a:cubicBezTo>
                    <a:pt x="2168" y="845"/>
                    <a:pt x="1934" y="909"/>
                    <a:pt x="1730" y="1046"/>
                  </a:cubicBezTo>
                  <a:cubicBezTo>
                    <a:pt x="1329" y="1262"/>
                    <a:pt x="1144" y="1755"/>
                    <a:pt x="1267" y="2187"/>
                  </a:cubicBezTo>
                  <a:cubicBezTo>
                    <a:pt x="1390" y="2712"/>
                    <a:pt x="1792" y="2805"/>
                    <a:pt x="2440" y="2928"/>
                  </a:cubicBezTo>
                  <a:cubicBezTo>
                    <a:pt x="2841" y="2990"/>
                    <a:pt x="3211" y="3113"/>
                    <a:pt x="3551" y="3298"/>
                  </a:cubicBezTo>
                  <a:cubicBezTo>
                    <a:pt x="4261" y="3700"/>
                    <a:pt x="4538" y="4626"/>
                    <a:pt x="4168" y="5366"/>
                  </a:cubicBezTo>
                  <a:cubicBezTo>
                    <a:pt x="3859" y="6014"/>
                    <a:pt x="3211" y="6416"/>
                    <a:pt x="2471" y="6416"/>
                  </a:cubicBezTo>
                  <a:lnTo>
                    <a:pt x="2347" y="6416"/>
                  </a:lnTo>
                  <a:cubicBezTo>
                    <a:pt x="1668" y="6416"/>
                    <a:pt x="1082" y="6045"/>
                    <a:pt x="742" y="5490"/>
                  </a:cubicBezTo>
                  <a:cubicBezTo>
                    <a:pt x="588" y="5243"/>
                    <a:pt x="495" y="4965"/>
                    <a:pt x="465" y="4656"/>
                  </a:cubicBezTo>
                  <a:cubicBezTo>
                    <a:pt x="465" y="4549"/>
                    <a:pt x="558" y="4465"/>
                    <a:pt x="663" y="4465"/>
                  </a:cubicBezTo>
                  <a:cubicBezTo>
                    <a:pt x="679" y="4465"/>
                    <a:pt x="695" y="4467"/>
                    <a:pt x="711" y="4471"/>
                  </a:cubicBezTo>
                  <a:cubicBezTo>
                    <a:pt x="835" y="4471"/>
                    <a:pt x="866" y="4595"/>
                    <a:pt x="897" y="4687"/>
                  </a:cubicBezTo>
                  <a:cubicBezTo>
                    <a:pt x="928" y="4903"/>
                    <a:pt x="1020" y="5119"/>
                    <a:pt x="1113" y="5305"/>
                  </a:cubicBezTo>
                  <a:cubicBezTo>
                    <a:pt x="1390" y="5737"/>
                    <a:pt x="1853" y="5983"/>
                    <a:pt x="2378" y="5983"/>
                  </a:cubicBezTo>
                  <a:cubicBezTo>
                    <a:pt x="2428" y="5989"/>
                    <a:pt x="2477" y="5991"/>
                    <a:pt x="2526" y="5991"/>
                  </a:cubicBezTo>
                  <a:cubicBezTo>
                    <a:pt x="3056" y="5991"/>
                    <a:pt x="3541" y="5692"/>
                    <a:pt x="3767" y="5212"/>
                  </a:cubicBezTo>
                  <a:cubicBezTo>
                    <a:pt x="4045" y="4656"/>
                    <a:pt x="3859" y="3977"/>
                    <a:pt x="3304" y="3669"/>
                  </a:cubicBezTo>
                  <a:cubicBezTo>
                    <a:pt x="3026" y="3515"/>
                    <a:pt x="2687" y="3422"/>
                    <a:pt x="2378" y="3360"/>
                  </a:cubicBezTo>
                  <a:cubicBezTo>
                    <a:pt x="2069" y="3329"/>
                    <a:pt x="1761" y="3237"/>
                    <a:pt x="1483" y="3113"/>
                  </a:cubicBezTo>
                  <a:cubicBezTo>
                    <a:pt x="1144" y="2959"/>
                    <a:pt x="928" y="2650"/>
                    <a:pt x="835" y="2311"/>
                  </a:cubicBezTo>
                  <a:cubicBezTo>
                    <a:pt x="742" y="1910"/>
                    <a:pt x="804" y="1478"/>
                    <a:pt x="1020" y="1138"/>
                  </a:cubicBezTo>
                  <a:cubicBezTo>
                    <a:pt x="1151" y="964"/>
                    <a:pt x="989" y="789"/>
                    <a:pt x="839" y="789"/>
                  </a:cubicBezTo>
                  <a:cubicBezTo>
                    <a:pt x="777" y="789"/>
                    <a:pt x="717" y="819"/>
                    <a:pt x="681" y="891"/>
                  </a:cubicBezTo>
                  <a:cubicBezTo>
                    <a:pt x="372" y="1354"/>
                    <a:pt x="310" y="1910"/>
                    <a:pt x="434" y="2434"/>
                  </a:cubicBezTo>
                  <a:cubicBezTo>
                    <a:pt x="526" y="2897"/>
                    <a:pt x="835" y="3268"/>
                    <a:pt x="1267" y="3484"/>
                  </a:cubicBezTo>
                  <a:cubicBezTo>
                    <a:pt x="1606" y="3638"/>
                    <a:pt x="1946" y="3731"/>
                    <a:pt x="2285" y="3792"/>
                  </a:cubicBezTo>
                  <a:cubicBezTo>
                    <a:pt x="2563" y="3823"/>
                    <a:pt x="2810" y="3885"/>
                    <a:pt x="3057" y="4039"/>
                  </a:cubicBezTo>
                  <a:cubicBezTo>
                    <a:pt x="3427" y="4224"/>
                    <a:pt x="3582" y="4687"/>
                    <a:pt x="3366" y="5058"/>
                  </a:cubicBezTo>
                  <a:cubicBezTo>
                    <a:pt x="3194" y="5401"/>
                    <a:pt x="2836" y="5586"/>
                    <a:pt x="2464" y="5586"/>
                  </a:cubicBezTo>
                  <a:cubicBezTo>
                    <a:pt x="2436" y="5586"/>
                    <a:pt x="2407" y="5584"/>
                    <a:pt x="2378" y="5582"/>
                  </a:cubicBezTo>
                  <a:cubicBezTo>
                    <a:pt x="2008" y="5582"/>
                    <a:pt x="1668" y="5397"/>
                    <a:pt x="1452" y="5088"/>
                  </a:cubicBezTo>
                  <a:cubicBezTo>
                    <a:pt x="1390" y="4934"/>
                    <a:pt x="1329" y="4780"/>
                    <a:pt x="1298" y="4626"/>
                  </a:cubicBezTo>
                  <a:cubicBezTo>
                    <a:pt x="1268" y="4255"/>
                    <a:pt x="961" y="4077"/>
                    <a:pt x="657" y="4077"/>
                  </a:cubicBezTo>
                  <a:cubicBezTo>
                    <a:pt x="327" y="4077"/>
                    <a:pt x="0" y="4286"/>
                    <a:pt x="33" y="4687"/>
                  </a:cubicBezTo>
                  <a:cubicBezTo>
                    <a:pt x="63" y="5058"/>
                    <a:pt x="187" y="5397"/>
                    <a:pt x="372" y="5706"/>
                  </a:cubicBezTo>
                  <a:cubicBezTo>
                    <a:pt x="773" y="6385"/>
                    <a:pt x="1483" y="6817"/>
                    <a:pt x="2285" y="6848"/>
                  </a:cubicBezTo>
                  <a:lnTo>
                    <a:pt x="2471" y="6848"/>
                  </a:lnTo>
                  <a:cubicBezTo>
                    <a:pt x="2496" y="6848"/>
                    <a:pt x="2521" y="6849"/>
                    <a:pt x="2545" y="6849"/>
                  </a:cubicBezTo>
                  <a:cubicBezTo>
                    <a:pt x="3410" y="6849"/>
                    <a:pt x="4178" y="6331"/>
                    <a:pt x="4538" y="5521"/>
                  </a:cubicBezTo>
                  <a:cubicBezTo>
                    <a:pt x="4724" y="5058"/>
                    <a:pt x="4754" y="4564"/>
                    <a:pt x="4631" y="4070"/>
                  </a:cubicBezTo>
                  <a:lnTo>
                    <a:pt x="4631" y="4070"/>
                  </a:lnTo>
                  <a:lnTo>
                    <a:pt x="4631" y="4101"/>
                  </a:lnTo>
                  <a:cubicBezTo>
                    <a:pt x="4477" y="3607"/>
                    <a:pt x="4168" y="3206"/>
                    <a:pt x="3767" y="2959"/>
                  </a:cubicBezTo>
                  <a:cubicBezTo>
                    <a:pt x="3366" y="2743"/>
                    <a:pt x="2934" y="2589"/>
                    <a:pt x="2501" y="2527"/>
                  </a:cubicBezTo>
                  <a:cubicBezTo>
                    <a:pt x="1823" y="2404"/>
                    <a:pt x="1730" y="2342"/>
                    <a:pt x="1668" y="2126"/>
                  </a:cubicBezTo>
                  <a:cubicBezTo>
                    <a:pt x="1576" y="1848"/>
                    <a:pt x="1699" y="1539"/>
                    <a:pt x="1946" y="1416"/>
                  </a:cubicBezTo>
                  <a:cubicBezTo>
                    <a:pt x="2085" y="1319"/>
                    <a:pt x="2243" y="1271"/>
                    <a:pt x="2402" y="1271"/>
                  </a:cubicBezTo>
                  <a:cubicBezTo>
                    <a:pt x="2597" y="1271"/>
                    <a:pt x="2795" y="1342"/>
                    <a:pt x="2964" y="1478"/>
                  </a:cubicBezTo>
                  <a:cubicBezTo>
                    <a:pt x="3057" y="1539"/>
                    <a:pt x="3150" y="1663"/>
                    <a:pt x="3211" y="1755"/>
                  </a:cubicBezTo>
                  <a:cubicBezTo>
                    <a:pt x="3349" y="1978"/>
                    <a:pt x="3557" y="2073"/>
                    <a:pt x="3761" y="2073"/>
                  </a:cubicBezTo>
                  <a:cubicBezTo>
                    <a:pt x="4149" y="2073"/>
                    <a:pt x="4526" y="1727"/>
                    <a:pt x="4384" y="1262"/>
                  </a:cubicBezTo>
                  <a:cubicBezTo>
                    <a:pt x="4230" y="953"/>
                    <a:pt x="4045" y="706"/>
                    <a:pt x="3798" y="521"/>
                  </a:cubicBezTo>
                  <a:cubicBezTo>
                    <a:pt x="3399" y="179"/>
                    <a:pt x="2894" y="1"/>
                    <a:pt x="2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761" name="Google Shape;12761;p23"/>
          <p:cNvGrpSpPr/>
          <p:nvPr/>
        </p:nvGrpSpPr>
        <p:grpSpPr>
          <a:xfrm>
            <a:off x="1073763" y="2909768"/>
            <a:ext cx="363450" cy="308075"/>
            <a:chOff x="3251825" y="3040325"/>
            <a:chExt cx="363450" cy="308075"/>
          </a:xfrm>
        </p:grpSpPr>
        <p:sp>
          <p:nvSpPr>
            <p:cNvPr id="12762" name="Google Shape;12762;p23"/>
            <p:cNvSpPr/>
            <p:nvPr/>
          </p:nvSpPr>
          <p:spPr>
            <a:xfrm>
              <a:off x="3496425" y="3109375"/>
              <a:ext cx="118850" cy="170350"/>
            </a:xfrm>
            <a:custGeom>
              <a:avLst/>
              <a:gdLst/>
              <a:ahLst/>
              <a:cxnLst/>
              <a:rect l="l" t="t" r="r" b="b"/>
              <a:pathLst>
                <a:path w="4754" h="6814" extrusionOk="0">
                  <a:moveTo>
                    <a:pt x="644" y="0"/>
                  </a:moveTo>
                  <a:cubicBezTo>
                    <a:pt x="322" y="0"/>
                    <a:pt x="1" y="243"/>
                    <a:pt x="1" y="633"/>
                  </a:cubicBezTo>
                  <a:lnTo>
                    <a:pt x="1" y="6158"/>
                  </a:lnTo>
                  <a:cubicBezTo>
                    <a:pt x="1" y="6590"/>
                    <a:pt x="317" y="6806"/>
                    <a:pt x="633" y="6806"/>
                  </a:cubicBezTo>
                  <a:cubicBezTo>
                    <a:pt x="950" y="6806"/>
                    <a:pt x="1266" y="6590"/>
                    <a:pt x="1266" y="6158"/>
                  </a:cubicBezTo>
                  <a:lnTo>
                    <a:pt x="1266" y="5695"/>
                  </a:lnTo>
                  <a:cubicBezTo>
                    <a:pt x="1266" y="5556"/>
                    <a:pt x="1158" y="5486"/>
                    <a:pt x="1050" y="5486"/>
                  </a:cubicBezTo>
                  <a:cubicBezTo>
                    <a:pt x="942" y="5486"/>
                    <a:pt x="834" y="5556"/>
                    <a:pt x="834" y="5695"/>
                  </a:cubicBezTo>
                  <a:lnTo>
                    <a:pt x="834" y="6158"/>
                  </a:lnTo>
                  <a:cubicBezTo>
                    <a:pt x="834" y="6312"/>
                    <a:pt x="734" y="6389"/>
                    <a:pt x="633" y="6389"/>
                  </a:cubicBezTo>
                  <a:cubicBezTo>
                    <a:pt x="533" y="6389"/>
                    <a:pt x="433" y="6312"/>
                    <a:pt x="433" y="6158"/>
                  </a:cubicBezTo>
                  <a:lnTo>
                    <a:pt x="433" y="664"/>
                  </a:lnTo>
                  <a:cubicBezTo>
                    <a:pt x="433" y="530"/>
                    <a:pt x="528" y="455"/>
                    <a:pt x="630" y="455"/>
                  </a:cubicBezTo>
                  <a:cubicBezTo>
                    <a:pt x="692" y="455"/>
                    <a:pt x="756" y="483"/>
                    <a:pt x="803" y="541"/>
                  </a:cubicBezTo>
                  <a:lnTo>
                    <a:pt x="2192" y="2547"/>
                  </a:lnTo>
                  <a:cubicBezTo>
                    <a:pt x="2223" y="2609"/>
                    <a:pt x="2284" y="2639"/>
                    <a:pt x="2377" y="2639"/>
                  </a:cubicBezTo>
                  <a:cubicBezTo>
                    <a:pt x="2439" y="2639"/>
                    <a:pt x="2500" y="2609"/>
                    <a:pt x="2531" y="2547"/>
                  </a:cubicBezTo>
                  <a:lnTo>
                    <a:pt x="3920" y="541"/>
                  </a:lnTo>
                  <a:cubicBezTo>
                    <a:pt x="3966" y="472"/>
                    <a:pt x="4033" y="442"/>
                    <a:pt x="4099" y="442"/>
                  </a:cubicBezTo>
                  <a:cubicBezTo>
                    <a:pt x="4212" y="442"/>
                    <a:pt x="4321" y="529"/>
                    <a:pt x="4321" y="664"/>
                  </a:cubicBezTo>
                  <a:lnTo>
                    <a:pt x="4321" y="6189"/>
                  </a:lnTo>
                  <a:cubicBezTo>
                    <a:pt x="4321" y="6327"/>
                    <a:pt x="4213" y="6397"/>
                    <a:pt x="4105" y="6397"/>
                  </a:cubicBezTo>
                  <a:cubicBezTo>
                    <a:pt x="3997" y="6397"/>
                    <a:pt x="3889" y="6327"/>
                    <a:pt x="3889" y="6189"/>
                  </a:cubicBezTo>
                  <a:lnTo>
                    <a:pt x="3889" y="2022"/>
                  </a:lnTo>
                  <a:cubicBezTo>
                    <a:pt x="3889" y="1886"/>
                    <a:pt x="3779" y="1799"/>
                    <a:pt x="3667" y="1799"/>
                  </a:cubicBezTo>
                  <a:cubicBezTo>
                    <a:pt x="3601" y="1799"/>
                    <a:pt x="3534" y="1830"/>
                    <a:pt x="3488" y="1899"/>
                  </a:cubicBezTo>
                  <a:lnTo>
                    <a:pt x="2531" y="3287"/>
                  </a:lnTo>
                  <a:cubicBezTo>
                    <a:pt x="2500" y="3349"/>
                    <a:pt x="2439" y="3380"/>
                    <a:pt x="2373" y="3380"/>
                  </a:cubicBezTo>
                  <a:cubicBezTo>
                    <a:pt x="2307" y="3380"/>
                    <a:pt x="2238" y="3349"/>
                    <a:pt x="2192" y="3287"/>
                  </a:cubicBezTo>
                  <a:lnTo>
                    <a:pt x="1235" y="1899"/>
                  </a:lnTo>
                  <a:cubicBezTo>
                    <a:pt x="1188" y="1840"/>
                    <a:pt x="1124" y="1813"/>
                    <a:pt x="1061" y="1813"/>
                  </a:cubicBezTo>
                  <a:cubicBezTo>
                    <a:pt x="956" y="1813"/>
                    <a:pt x="853" y="1888"/>
                    <a:pt x="834" y="2022"/>
                  </a:cubicBezTo>
                  <a:lnTo>
                    <a:pt x="834" y="4738"/>
                  </a:lnTo>
                  <a:cubicBezTo>
                    <a:pt x="834" y="4877"/>
                    <a:pt x="942" y="4946"/>
                    <a:pt x="1050" y="4946"/>
                  </a:cubicBezTo>
                  <a:cubicBezTo>
                    <a:pt x="1158" y="4946"/>
                    <a:pt x="1266" y="4877"/>
                    <a:pt x="1266" y="4738"/>
                  </a:cubicBezTo>
                  <a:lnTo>
                    <a:pt x="1266" y="2701"/>
                  </a:lnTo>
                  <a:lnTo>
                    <a:pt x="1852" y="3534"/>
                  </a:lnTo>
                  <a:cubicBezTo>
                    <a:pt x="1976" y="3704"/>
                    <a:pt x="2169" y="3789"/>
                    <a:pt x="2365" y="3789"/>
                  </a:cubicBezTo>
                  <a:cubicBezTo>
                    <a:pt x="2562" y="3789"/>
                    <a:pt x="2763" y="3704"/>
                    <a:pt x="2902" y="3534"/>
                  </a:cubicBezTo>
                  <a:lnTo>
                    <a:pt x="3457" y="2701"/>
                  </a:lnTo>
                  <a:lnTo>
                    <a:pt x="3457" y="6189"/>
                  </a:lnTo>
                  <a:cubicBezTo>
                    <a:pt x="3457" y="6605"/>
                    <a:pt x="3781" y="6813"/>
                    <a:pt x="4105" y="6813"/>
                  </a:cubicBezTo>
                  <a:cubicBezTo>
                    <a:pt x="4429" y="6813"/>
                    <a:pt x="4753" y="6605"/>
                    <a:pt x="4753" y="6189"/>
                  </a:cubicBezTo>
                  <a:lnTo>
                    <a:pt x="4753" y="664"/>
                  </a:lnTo>
                  <a:cubicBezTo>
                    <a:pt x="4753" y="356"/>
                    <a:pt x="4568" y="109"/>
                    <a:pt x="4290" y="47"/>
                  </a:cubicBezTo>
                  <a:lnTo>
                    <a:pt x="4290" y="47"/>
                  </a:lnTo>
                  <a:cubicBezTo>
                    <a:pt x="4339" y="58"/>
                    <a:pt x="4362" y="62"/>
                    <a:pt x="4369" y="62"/>
                  </a:cubicBezTo>
                  <a:cubicBezTo>
                    <a:pt x="4390" y="62"/>
                    <a:pt x="4228" y="17"/>
                    <a:pt x="4212" y="17"/>
                  </a:cubicBezTo>
                  <a:cubicBezTo>
                    <a:pt x="4205" y="17"/>
                    <a:pt x="4223" y="25"/>
                    <a:pt x="4290" y="47"/>
                  </a:cubicBezTo>
                  <a:cubicBezTo>
                    <a:pt x="4218" y="23"/>
                    <a:pt x="4145" y="11"/>
                    <a:pt x="4075" y="11"/>
                  </a:cubicBezTo>
                  <a:cubicBezTo>
                    <a:pt x="3876" y="11"/>
                    <a:pt x="3694" y="103"/>
                    <a:pt x="3581" y="263"/>
                  </a:cubicBezTo>
                  <a:lnTo>
                    <a:pt x="2377" y="2022"/>
                  </a:lnTo>
                  <a:lnTo>
                    <a:pt x="1142" y="263"/>
                  </a:lnTo>
                  <a:cubicBezTo>
                    <a:pt x="1018" y="82"/>
                    <a:pt x="831" y="0"/>
                    <a:pt x="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63" name="Google Shape;12763;p23"/>
            <p:cNvSpPr/>
            <p:nvPr/>
          </p:nvSpPr>
          <p:spPr>
            <a:xfrm>
              <a:off x="3380700" y="3109775"/>
              <a:ext cx="110350" cy="170525"/>
            </a:xfrm>
            <a:custGeom>
              <a:avLst/>
              <a:gdLst/>
              <a:ahLst/>
              <a:cxnLst/>
              <a:rect l="l" t="t" r="r" b="b"/>
              <a:pathLst>
                <a:path w="4414" h="6821" extrusionOk="0">
                  <a:moveTo>
                    <a:pt x="648" y="0"/>
                  </a:moveTo>
                  <a:cubicBezTo>
                    <a:pt x="309" y="0"/>
                    <a:pt x="0" y="278"/>
                    <a:pt x="0" y="617"/>
                  </a:cubicBezTo>
                  <a:lnTo>
                    <a:pt x="0" y="6203"/>
                  </a:lnTo>
                  <a:cubicBezTo>
                    <a:pt x="0" y="6543"/>
                    <a:pt x="278" y="6821"/>
                    <a:pt x="648" y="6821"/>
                  </a:cubicBezTo>
                  <a:lnTo>
                    <a:pt x="3580" y="6821"/>
                  </a:lnTo>
                  <a:cubicBezTo>
                    <a:pt x="4414" y="6821"/>
                    <a:pt x="4414" y="5555"/>
                    <a:pt x="3580" y="5555"/>
                  </a:cubicBezTo>
                  <a:lnTo>
                    <a:pt x="1266" y="5555"/>
                  </a:lnTo>
                  <a:lnTo>
                    <a:pt x="1266" y="4043"/>
                  </a:lnTo>
                  <a:lnTo>
                    <a:pt x="2809" y="4043"/>
                  </a:lnTo>
                  <a:cubicBezTo>
                    <a:pt x="3642" y="4043"/>
                    <a:pt x="3642" y="2778"/>
                    <a:pt x="2809" y="2778"/>
                  </a:cubicBezTo>
                  <a:lnTo>
                    <a:pt x="1266" y="2778"/>
                  </a:lnTo>
                  <a:lnTo>
                    <a:pt x="1266" y="1265"/>
                  </a:lnTo>
                  <a:lnTo>
                    <a:pt x="3580" y="1265"/>
                  </a:lnTo>
                  <a:cubicBezTo>
                    <a:pt x="4352" y="1204"/>
                    <a:pt x="4352" y="62"/>
                    <a:pt x="3580" y="0"/>
                  </a:cubicBezTo>
                  <a:lnTo>
                    <a:pt x="3426" y="0"/>
                  </a:lnTo>
                  <a:cubicBezTo>
                    <a:pt x="3179" y="31"/>
                    <a:pt x="3179" y="370"/>
                    <a:pt x="3426" y="401"/>
                  </a:cubicBezTo>
                  <a:lnTo>
                    <a:pt x="3580" y="401"/>
                  </a:lnTo>
                  <a:cubicBezTo>
                    <a:pt x="3858" y="401"/>
                    <a:pt x="3858" y="833"/>
                    <a:pt x="3580" y="833"/>
                  </a:cubicBezTo>
                  <a:lnTo>
                    <a:pt x="1080" y="833"/>
                  </a:lnTo>
                  <a:cubicBezTo>
                    <a:pt x="957" y="833"/>
                    <a:pt x="864" y="926"/>
                    <a:pt x="864" y="1049"/>
                  </a:cubicBezTo>
                  <a:lnTo>
                    <a:pt x="864" y="2963"/>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5771"/>
                  </a:lnTo>
                  <a:cubicBezTo>
                    <a:pt x="864" y="5864"/>
                    <a:pt x="957" y="5956"/>
                    <a:pt x="1080" y="5956"/>
                  </a:cubicBezTo>
                  <a:lnTo>
                    <a:pt x="3580" y="5956"/>
                  </a:lnTo>
                  <a:cubicBezTo>
                    <a:pt x="3858" y="5956"/>
                    <a:pt x="3858" y="6389"/>
                    <a:pt x="3580" y="6389"/>
                  </a:cubicBezTo>
                  <a:lnTo>
                    <a:pt x="648" y="6389"/>
                  </a:lnTo>
                  <a:cubicBezTo>
                    <a:pt x="525" y="6389"/>
                    <a:pt x="432" y="6296"/>
                    <a:pt x="432" y="6203"/>
                  </a:cubicBezTo>
                  <a:lnTo>
                    <a:pt x="432" y="617"/>
                  </a:lnTo>
                  <a:cubicBezTo>
                    <a:pt x="432" y="494"/>
                    <a:pt x="525" y="401"/>
                    <a:pt x="648" y="401"/>
                  </a:cubicBezTo>
                  <a:lnTo>
                    <a:pt x="2500" y="401"/>
                  </a:lnTo>
                  <a:cubicBezTo>
                    <a:pt x="2747" y="370"/>
                    <a:pt x="2747" y="31"/>
                    <a:pt x="2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64" name="Google Shape;12764;p23"/>
            <p:cNvSpPr/>
            <p:nvPr/>
          </p:nvSpPr>
          <p:spPr>
            <a:xfrm>
              <a:off x="3251825" y="3109175"/>
              <a:ext cx="120400" cy="171150"/>
            </a:xfrm>
            <a:custGeom>
              <a:avLst/>
              <a:gdLst/>
              <a:ahLst/>
              <a:cxnLst/>
              <a:rect l="l" t="t" r="r" b="b"/>
              <a:pathLst>
                <a:path w="4816" h="6846" extrusionOk="0">
                  <a:moveTo>
                    <a:pt x="2412" y="0"/>
                  </a:moveTo>
                  <a:cubicBezTo>
                    <a:pt x="2033" y="0"/>
                    <a:pt x="1648" y="97"/>
                    <a:pt x="1298" y="302"/>
                  </a:cubicBezTo>
                  <a:cubicBezTo>
                    <a:pt x="557" y="734"/>
                    <a:pt x="217" y="1598"/>
                    <a:pt x="464" y="2401"/>
                  </a:cubicBezTo>
                  <a:cubicBezTo>
                    <a:pt x="557" y="2894"/>
                    <a:pt x="865" y="3265"/>
                    <a:pt x="1298" y="3481"/>
                  </a:cubicBezTo>
                  <a:cubicBezTo>
                    <a:pt x="1606" y="3635"/>
                    <a:pt x="1946" y="3728"/>
                    <a:pt x="2316" y="3789"/>
                  </a:cubicBezTo>
                  <a:cubicBezTo>
                    <a:pt x="2563" y="3820"/>
                    <a:pt x="2841" y="3882"/>
                    <a:pt x="3088" y="4005"/>
                  </a:cubicBezTo>
                  <a:cubicBezTo>
                    <a:pt x="3458" y="4221"/>
                    <a:pt x="3581" y="4684"/>
                    <a:pt x="3365" y="5055"/>
                  </a:cubicBezTo>
                  <a:cubicBezTo>
                    <a:pt x="3222" y="5398"/>
                    <a:pt x="2866" y="5583"/>
                    <a:pt x="2495" y="5583"/>
                  </a:cubicBezTo>
                  <a:cubicBezTo>
                    <a:pt x="2466" y="5583"/>
                    <a:pt x="2437" y="5581"/>
                    <a:pt x="2409" y="5579"/>
                  </a:cubicBezTo>
                  <a:cubicBezTo>
                    <a:pt x="2038" y="5579"/>
                    <a:pt x="1699" y="5394"/>
                    <a:pt x="1483" y="5085"/>
                  </a:cubicBezTo>
                  <a:cubicBezTo>
                    <a:pt x="1390" y="4931"/>
                    <a:pt x="1328" y="4777"/>
                    <a:pt x="1328" y="4623"/>
                  </a:cubicBezTo>
                  <a:cubicBezTo>
                    <a:pt x="1299" y="4252"/>
                    <a:pt x="985" y="4074"/>
                    <a:pt x="673" y="4074"/>
                  </a:cubicBezTo>
                  <a:cubicBezTo>
                    <a:pt x="335" y="4074"/>
                    <a:pt x="0" y="4283"/>
                    <a:pt x="32" y="4684"/>
                  </a:cubicBezTo>
                  <a:cubicBezTo>
                    <a:pt x="94" y="5055"/>
                    <a:pt x="187" y="5394"/>
                    <a:pt x="372" y="5703"/>
                  </a:cubicBezTo>
                  <a:cubicBezTo>
                    <a:pt x="773" y="6382"/>
                    <a:pt x="1514" y="6814"/>
                    <a:pt x="2316" y="6845"/>
                  </a:cubicBezTo>
                  <a:lnTo>
                    <a:pt x="2501" y="6845"/>
                  </a:lnTo>
                  <a:cubicBezTo>
                    <a:pt x="2526" y="6845"/>
                    <a:pt x="2551" y="6846"/>
                    <a:pt x="2576" y="6846"/>
                  </a:cubicBezTo>
                  <a:cubicBezTo>
                    <a:pt x="3442" y="6846"/>
                    <a:pt x="4239" y="6328"/>
                    <a:pt x="4569" y="5518"/>
                  </a:cubicBezTo>
                  <a:cubicBezTo>
                    <a:pt x="4785" y="5055"/>
                    <a:pt x="4816" y="4530"/>
                    <a:pt x="4661" y="4036"/>
                  </a:cubicBezTo>
                  <a:cubicBezTo>
                    <a:pt x="4616" y="3967"/>
                    <a:pt x="4548" y="3937"/>
                    <a:pt x="4482" y="3937"/>
                  </a:cubicBezTo>
                  <a:cubicBezTo>
                    <a:pt x="4370" y="3937"/>
                    <a:pt x="4260" y="4024"/>
                    <a:pt x="4260" y="4160"/>
                  </a:cubicBezTo>
                  <a:cubicBezTo>
                    <a:pt x="4384" y="4561"/>
                    <a:pt x="4353" y="4993"/>
                    <a:pt x="4199" y="5363"/>
                  </a:cubicBezTo>
                  <a:cubicBezTo>
                    <a:pt x="3901" y="6018"/>
                    <a:pt x="3288" y="6414"/>
                    <a:pt x="2608" y="6414"/>
                  </a:cubicBezTo>
                  <a:cubicBezTo>
                    <a:pt x="2583" y="6414"/>
                    <a:pt x="2558" y="6414"/>
                    <a:pt x="2532" y="6413"/>
                  </a:cubicBezTo>
                  <a:lnTo>
                    <a:pt x="2378" y="6413"/>
                  </a:lnTo>
                  <a:cubicBezTo>
                    <a:pt x="1730" y="6413"/>
                    <a:pt x="1112" y="6073"/>
                    <a:pt x="773" y="5518"/>
                  </a:cubicBezTo>
                  <a:cubicBezTo>
                    <a:pt x="619" y="5240"/>
                    <a:pt x="526" y="4962"/>
                    <a:pt x="495" y="4684"/>
                  </a:cubicBezTo>
                  <a:cubicBezTo>
                    <a:pt x="495" y="4561"/>
                    <a:pt x="619" y="4468"/>
                    <a:pt x="742" y="4468"/>
                  </a:cubicBezTo>
                  <a:cubicBezTo>
                    <a:pt x="896" y="4499"/>
                    <a:pt x="896" y="4623"/>
                    <a:pt x="927" y="4715"/>
                  </a:cubicBezTo>
                  <a:cubicBezTo>
                    <a:pt x="958" y="4931"/>
                    <a:pt x="1051" y="5147"/>
                    <a:pt x="1143" y="5332"/>
                  </a:cubicBezTo>
                  <a:cubicBezTo>
                    <a:pt x="1421" y="5734"/>
                    <a:pt x="1884" y="6011"/>
                    <a:pt x="2409" y="6011"/>
                  </a:cubicBezTo>
                  <a:lnTo>
                    <a:pt x="2501" y="6011"/>
                  </a:lnTo>
                  <a:cubicBezTo>
                    <a:pt x="3057" y="6011"/>
                    <a:pt x="3550" y="5734"/>
                    <a:pt x="3797" y="5240"/>
                  </a:cubicBezTo>
                  <a:cubicBezTo>
                    <a:pt x="4075" y="4684"/>
                    <a:pt x="3859" y="3974"/>
                    <a:pt x="3334" y="3697"/>
                  </a:cubicBezTo>
                  <a:cubicBezTo>
                    <a:pt x="3026" y="3512"/>
                    <a:pt x="2717" y="3419"/>
                    <a:pt x="2378" y="3388"/>
                  </a:cubicBezTo>
                  <a:cubicBezTo>
                    <a:pt x="2069" y="3357"/>
                    <a:pt x="1760" y="3265"/>
                    <a:pt x="1483" y="3141"/>
                  </a:cubicBezTo>
                  <a:cubicBezTo>
                    <a:pt x="1174" y="2987"/>
                    <a:pt x="927" y="2678"/>
                    <a:pt x="865" y="2339"/>
                  </a:cubicBezTo>
                  <a:cubicBezTo>
                    <a:pt x="680" y="1691"/>
                    <a:pt x="958" y="1012"/>
                    <a:pt x="1514" y="703"/>
                  </a:cubicBezTo>
                  <a:cubicBezTo>
                    <a:pt x="1799" y="527"/>
                    <a:pt x="2113" y="440"/>
                    <a:pt x="2427" y="440"/>
                  </a:cubicBezTo>
                  <a:cubicBezTo>
                    <a:pt x="2826" y="440"/>
                    <a:pt x="3222" y="581"/>
                    <a:pt x="3550" y="857"/>
                  </a:cubicBezTo>
                  <a:cubicBezTo>
                    <a:pt x="3736" y="1012"/>
                    <a:pt x="3890" y="1197"/>
                    <a:pt x="4013" y="1413"/>
                  </a:cubicBezTo>
                  <a:cubicBezTo>
                    <a:pt x="4054" y="1555"/>
                    <a:pt x="3934" y="1658"/>
                    <a:pt x="3812" y="1658"/>
                  </a:cubicBezTo>
                  <a:cubicBezTo>
                    <a:pt x="3749" y="1658"/>
                    <a:pt x="3685" y="1630"/>
                    <a:pt x="3643" y="1567"/>
                  </a:cubicBezTo>
                  <a:cubicBezTo>
                    <a:pt x="3520" y="1413"/>
                    <a:pt x="3427" y="1289"/>
                    <a:pt x="3273" y="1166"/>
                  </a:cubicBezTo>
                  <a:cubicBezTo>
                    <a:pt x="3031" y="959"/>
                    <a:pt x="2731" y="858"/>
                    <a:pt x="2433" y="858"/>
                  </a:cubicBezTo>
                  <a:cubicBezTo>
                    <a:pt x="2198" y="858"/>
                    <a:pt x="1964" y="920"/>
                    <a:pt x="1760" y="1043"/>
                  </a:cubicBezTo>
                  <a:cubicBezTo>
                    <a:pt x="1359" y="1289"/>
                    <a:pt x="1174" y="1752"/>
                    <a:pt x="1298" y="2215"/>
                  </a:cubicBezTo>
                  <a:cubicBezTo>
                    <a:pt x="1421" y="2740"/>
                    <a:pt x="1822" y="2833"/>
                    <a:pt x="2470" y="2956"/>
                  </a:cubicBezTo>
                  <a:cubicBezTo>
                    <a:pt x="2841" y="2987"/>
                    <a:pt x="3211" y="3110"/>
                    <a:pt x="3550" y="3295"/>
                  </a:cubicBezTo>
                  <a:cubicBezTo>
                    <a:pt x="3643" y="3357"/>
                    <a:pt x="3736" y="3419"/>
                    <a:pt x="3797" y="3481"/>
                  </a:cubicBezTo>
                  <a:cubicBezTo>
                    <a:pt x="3844" y="3521"/>
                    <a:pt x="3893" y="3538"/>
                    <a:pt x="3938" y="3538"/>
                  </a:cubicBezTo>
                  <a:cubicBezTo>
                    <a:pt x="4100" y="3538"/>
                    <a:pt x="4220" y="3317"/>
                    <a:pt x="4075" y="3172"/>
                  </a:cubicBezTo>
                  <a:cubicBezTo>
                    <a:pt x="3983" y="3079"/>
                    <a:pt x="3890" y="3018"/>
                    <a:pt x="3797" y="2956"/>
                  </a:cubicBezTo>
                  <a:cubicBezTo>
                    <a:pt x="3396" y="2740"/>
                    <a:pt x="2995" y="2586"/>
                    <a:pt x="2532" y="2524"/>
                  </a:cubicBezTo>
                  <a:cubicBezTo>
                    <a:pt x="1853" y="2401"/>
                    <a:pt x="1760" y="2339"/>
                    <a:pt x="1699" y="2092"/>
                  </a:cubicBezTo>
                  <a:cubicBezTo>
                    <a:pt x="1606" y="1845"/>
                    <a:pt x="1730" y="1536"/>
                    <a:pt x="1976" y="1382"/>
                  </a:cubicBezTo>
                  <a:cubicBezTo>
                    <a:pt x="2113" y="1300"/>
                    <a:pt x="2268" y="1260"/>
                    <a:pt x="2425" y="1260"/>
                  </a:cubicBezTo>
                  <a:cubicBezTo>
                    <a:pt x="2622" y="1260"/>
                    <a:pt x="2823" y="1323"/>
                    <a:pt x="2995" y="1444"/>
                  </a:cubicBezTo>
                  <a:cubicBezTo>
                    <a:pt x="3088" y="1536"/>
                    <a:pt x="3180" y="1629"/>
                    <a:pt x="3242" y="1752"/>
                  </a:cubicBezTo>
                  <a:cubicBezTo>
                    <a:pt x="3371" y="2000"/>
                    <a:pt x="3591" y="2105"/>
                    <a:pt x="3809" y="2105"/>
                  </a:cubicBezTo>
                  <a:cubicBezTo>
                    <a:pt x="4215" y="2105"/>
                    <a:pt x="4615" y="1741"/>
                    <a:pt x="4415" y="1259"/>
                  </a:cubicBezTo>
                  <a:cubicBezTo>
                    <a:pt x="4034" y="456"/>
                    <a:pt x="3235" y="0"/>
                    <a:pt x="24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65" name="Google Shape;12765;p23"/>
            <p:cNvSpPr/>
            <p:nvPr/>
          </p:nvSpPr>
          <p:spPr>
            <a:xfrm>
              <a:off x="3316350" y="3040325"/>
              <a:ext cx="236250" cy="60300"/>
            </a:xfrm>
            <a:custGeom>
              <a:avLst/>
              <a:gdLst/>
              <a:ahLst/>
              <a:cxnLst/>
              <a:rect l="l" t="t" r="r" b="b"/>
              <a:pathLst>
                <a:path w="9450" h="2412" extrusionOk="0">
                  <a:moveTo>
                    <a:pt x="4735" y="1"/>
                  </a:moveTo>
                  <a:cubicBezTo>
                    <a:pt x="3840" y="1"/>
                    <a:pt x="2975" y="186"/>
                    <a:pt x="2173" y="556"/>
                  </a:cubicBezTo>
                  <a:cubicBezTo>
                    <a:pt x="1402" y="896"/>
                    <a:pt x="723" y="1389"/>
                    <a:pt x="167" y="2007"/>
                  </a:cubicBezTo>
                  <a:cubicBezTo>
                    <a:pt x="1" y="2173"/>
                    <a:pt x="164" y="2376"/>
                    <a:pt x="332" y="2376"/>
                  </a:cubicBezTo>
                  <a:cubicBezTo>
                    <a:pt x="382" y="2376"/>
                    <a:pt x="433" y="2358"/>
                    <a:pt x="476" y="2315"/>
                  </a:cubicBezTo>
                  <a:cubicBezTo>
                    <a:pt x="1611" y="1058"/>
                    <a:pt x="3165" y="433"/>
                    <a:pt x="4721" y="433"/>
                  </a:cubicBezTo>
                  <a:cubicBezTo>
                    <a:pt x="6297" y="433"/>
                    <a:pt x="7876" y="1073"/>
                    <a:pt x="9024" y="2346"/>
                  </a:cubicBezTo>
                  <a:cubicBezTo>
                    <a:pt x="9070" y="2392"/>
                    <a:pt x="9121" y="2411"/>
                    <a:pt x="9171" y="2411"/>
                  </a:cubicBezTo>
                  <a:cubicBezTo>
                    <a:pt x="9320" y="2411"/>
                    <a:pt x="9449" y="2231"/>
                    <a:pt x="9333" y="2068"/>
                  </a:cubicBezTo>
                  <a:cubicBezTo>
                    <a:pt x="8160" y="772"/>
                    <a:pt x="6494" y="1"/>
                    <a:pt x="47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66" name="Google Shape;12766;p23"/>
            <p:cNvSpPr/>
            <p:nvPr/>
          </p:nvSpPr>
          <p:spPr>
            <a:xfrm>
              <a:off x="3316725" y="3288375"/>
              <a:ext cx="235275" cy="60025"/>
            </a:xfrm>
            <a:custGeom>
              <a:avLst/>
              <a:gdLst/>
              <a:ahLst/>
              <a:cxnLst/>
              <a:rect l="l" t="t" r="r" b="b"/>
              <a:pathLst>
                <a:path w="9411" h="2401" extrusionOk="0">
                  <a:moveTo>
                    <a:pt x="9148" y="1"/>
                  </a:moveTo>
                  <a:cubicBezTo>
                    <a:pt x="9094" y="1"/>
                    <a:pt x="9040" y="16"/>
                    <a:pt x="9009" y="47"/>
                  </a:cubicBezTo>
                  <a:cubicBezTo>
                    <a:pt x="7861" y="1335"/>
                    <a:pt x="6275" y="1984"/>
                    <a:pt x="4691" y="1984"/>
                  </a:cubicBezTo>
                  <a:cubicBezTo>
                    <a:pt x="3127" y="1984"/>
                    <a:pt x="1565" y="1351"/>
                    <a:pt x="430" y="78"/>
                  </a:cubicBezTo>
                  <a:cubicBezTo>
                    <a:pt x="389" y="44"/>
                    <a:pt x="344" y="29"/>
                    <a:pt x="300" y="29"/>
                  </a:cubicBezTo>
                  <a:cubicBezTo>
                    <a:pt x="143" y="29"/>
                    <a:pt x="1" y="211"/>
                    <a:pt x="121" y="356"/>
                  </a:cubicBezTo>
                  <a:cubicBezTo>
                    <a:pt x="1349" y="1721"/>
                    <a:pt x="3026" y="2400"/>
                    <a:pt x="4703" y="2400"/>
                  </a:cubicBezTo>
                  <a:cubicBezTo>
                    <a:pt x="6398" y="2400"/>
                    <a:pt x="8092" y="1706"/>
                    <a:pt x="9318" y="325"/>
                  </a:cubicBezTo>
                  <a:cubicBezTo>
                    <a:pt x="9411" y="263"/>
                    <a:pt x="9411" y="109"/>
                    <a:pt x="9318" y="47"/>
                  </a:cubicBezTo>
                  <a:lnTo>
                    <a:pt x="9287" y="47"/>
                  </a:lnTo>
                  <a:cubicBezTo>
                    <a:pt x="9256" y="16"/>
                    <a:pt x="9202" y="1"/>
                    <a:pt x="91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767" name="Google Shape;12767;p23"/>
          <p:cNvGrpSpPr/>
          <p:nvPr/>
        </p:nvGrpSpPr>
        <p:grpSpPr>
          <a:xfrm>
            <a:off x="3224381" y="3975199"/>
            <a:ext cx="367050" cy="363225"/>
            <a:chOff x="3252625" y="1904050"/>
            <a:chExt cx="367050" cy="363225"/>
          </a:xfrm>
        </p:grpSpPr>
        <p:sp>
          <p:nvSpPr>
            <p:cNvPr id="12768" name="Google Shape;12768;p23"/>
            <p:cNvSpPr/>
            <p:nvPr/>
          </p:nvSpPr>
          <p:spPr>
            <a:xfrm>
              <a:off x="3542725" y="1925625"/>
              <a:ext cx="37050" cy="67550"/>
            </a:xfrm>
            <a:custGeom>
              <a:avLst/>
              <a:gdLst/>
              <a:ahLst/>
              <a:cxnLst/>
              <a:rect l="l" t="t" r="r" b="b"/>
              <a:pathLst>
                <a:path w="1482" h="2702" extrusionOk="0">
                  <a:moveTo>
                    <a:pt x="710" y="1"/>
                  </a:moveTo>
                  <a:cubicBezTo>
                    <a:pt x="602" y="1"/>
                    <a:pt x="494" y="70"/>
                    <a:pt x="494" y="209"/>
                  </a:cubicBezTo>
                  <a:lnTo>
                    <a:pt x="494" y="394"/>
                  </a:lnTo>
                  <a:cubicBezTo>
                    <a:pt x="247" y="487"/>
                    <a:pt x="62" y="734"/>
                    <a:pt x="124" y="1012"/>
                  </a:cubicBezTo>
                  <a:cubicBezTo>
                    <a:pt x="124" y="1166"/>
                    <a:pt x="216" y="1320"/>
                    <a:pt x="340" y="1413"/>
                  </a:cubicBezTo>
                  <a:cubicBezTo>
                    <a:pt x="463" y="1475"/>
                    <a:pt x="617" y="1505"/>
                    <a:pt x="741" y="1505"/>
                  </a:cubicBezTo>
                  <a:cubicBezTo>
                    <a:pt x="834" y="1536"/>
                    <a:pt x="957" y="1567"/>
                    <a:pt x="988" y="1691"/>
                  </a:cubicBezTo>
                  <a:cubicBezTo>
                    <a:pt x="988" y="1814"/>
                    <a:pt x="895" y="1907"/>
                    <a:pt x="772" y="1938"/>
                  </a:cubicBezTo>
                  <a:cubicBezTo>
                    <a:pt x="756" y="1941"/>
                    <a:pt x="740" y="1942"/>
                    <a:pt x="724" y="1942"/>
                  </a:cubicBezTo>
                  <a:cubicBezTo>
                    <a:pt x="587" y="1942"/>
                    <a:pt x="460" y="1829"/>
                    <a:pt x="432" y="1691"/>
                  </a:cubicBezTo>
                  <a:cubicBezTo>
                    <a:pt x="417" y="1567"/>
                    <a:pt x="309" y="1505"/>
                    <a:pt x="205" y="1505"/>
                  </a:cubicBezTo>
                  <a:cubicBezTo>
                    <a:pt x="101" y="1505"/>
                    <a:pt x="0" y="1567"/>
                    <a:pt x="0" y="1691"/>
                  </a:cubicBezTo>
                  <a:cubicBezTo>
                    <a:pt x="31" y="1968"/>
                    <a:pt x="216" y="2215"/>
                    <a:pt x="494" y="2308"/>
                  </a:cubicBezTo>
                  <a:lnTo>
                    <a:pt x="525" y="2308"/>
                  </a:lnTo>
                  <a:lnTo>
                    <a:pt x="525" y="2493"/>
                  </a:lnTo>
                  <a:cubicBezTo>
                    <a:pt x="525" y="2632"/>
                    <a:pt x="625" y="2701"/>
                    <a:pt x="726" y="2701"/>
                  </a:cubicBezTo>
                  <a:cubicBezTo>
                    <a:pt x="826" y="2701"/>
                    <a:pt x="926" y="2632"/>
                    <a:pt x="926" y="2493"/>
                  </a:cubicBezTo>
                  <a:lnTo>
                    <a:pt x="926" y="2339"/>
                  </a:lnTo>
                  <a:cubicBezTo>
                    <a:pt x="1050" y="2308"/>
                    <a:pt x="1142" y="2246"/>
                    <a:pt x="1204" y="2154"/>
                  </a:cubicBezTo>
                  <a:cubicBezTo>
                    <a:pt x="1482" y="1907"/>
                    <a:pt x="1451" y="1475"/>
                    <a:pt x="1173" y="1259"/>
                  </a:cubicBezTo>
                  <a:cubicBezTo>
                    <a:pt x="1050" y="1166"/>
                    <a:pt x="926" y="1104"/>
                    <a:pt x="772" y="1104"/>
                  </a:cubicBezTo>
                  <a:cubicBezTo>
                    <a:pt x="679" y="1104"/>
                    <a:pt x="556" y="1104"/>
                    <a:pt x="525" y="981"/>
                  </a:cubicBezTo>
                  <a:cubicBezTo>
                    <a:pt x="508" y="849"/>
                    <a:pt x="607" y="787"/>
                    <a:pt x="712" y="787"/>
                  </a:cubicBezTo>
                  <a:cubicBezTo>
                    <a:pt x="802" y="787"/>
                    <a:pt x="897" y="833"/>
                    <a:pt x="926" y="919"/>
                  </a:cubicBezTo>
                  <a:cubicBezTo>
                    <a:pt x="972" y="989"/>
                    <a:pt x="1053" y="1023"/>
                    <a:pt x="1130" y="1023"/>
                  </a:cubicBezTo>
                  <a:cubicBezTo>
                    <a:pt x="1156" y="1023"/>
                    <a:pt x="1181" y="1019"/>
                    <a:pt x="1204" y="1012"/>
                  </a:cubicBezTo>
                  <a:cubicBezTo>
                    <a:pt x="1296" y="919"/>
                    <a:pt x="1327" y="796"/>
                    <a:pt x="1296" y="703"/>
                  </a:cubicBezTo>
                  <a:cubicBezTo>
                    <a:pt x="1204" y="549"/>
                    <a:pt x="1080" y="456"/>
                    <a:pt x="926" y="394"/>
                  </a:cubicBezTo>
                  <a:lnTo>
                    <a:pt x="926" y="209"/>
                  </a:lnTo>
                  <a:cubicBezTo>
                    <a:pt x="926" y="70"/>
                    <a:pt x="818" y="1"/>
                    <a:pt x="7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69" name="Google Shape;12769;p23"/>
            <p:cNvSpPr/>
            <p:nvPr/>
          </p:nvSpPr>
          <p:spPr>
            <a:xfrm>
              <a:off x="3252625" y="1904050"/>
              <a:ext cx="367050" cy="363225"/>
            </a:xfrm>
            <a:custGeom>
              <a:avLst/>
              <a:gdLst/>
              <a:ahLst/>
              <a:cxnLst/>
              <a:rect l="l" t="t" r="r" b="b"/>
              <a:pathLst>
                <a:path w="14682" h="14529" extrusionOk="0">
                  <a:moveTo>
                    <a:pt x="1435" y="1035"/>
                  </a:moveTo>
                  <a:cubicBezTo>
                    <a:pt x="1471" y="1035"/>
                    <a:pt x="1508" y="1046"/>
                    <a:pt x="1543" y="1072"/>
                  </a:cubicBezTo>
                  <a:cubicBezTo>
                    <a:pt x="1698" y="1165"/>
                    <a:pt x="1790" y="1288"/>
                    <a:pt x="1852" y="1443"/>
                  </a:cubicBezTo>
                  <a:lnTo>
                    <a:pt x="1266" y="1443"/>
                  </a:lnTo>
                  <a:lnTo>
                    <a:pt x="1266" y="1196"/>
                  </a:lnTo>
                  <a:cubicBezTo>
                    <a:pt x="1266" y="1107"/>
                    <a:pt x="1345" y="1035"/>
                    <a:pt x="1435" y="1035"/>
                  </a:cubicBezTo>
                  <a:close/>
                  <a:moveTo>
                    <a:pt x="2951" y="1026"/>
                  </a:moveTo>
                  <a:cubicBezTo>
                    <a:pt x="2986" y="1026"/>
                    <a:pt x="3025" y="1041"/>
                    <a:pt x="3056" y="1072"/>
                  </a:cubicBezTo>
                  <a:cubicBezTo>
                    <a:pt x="3117" y="1072"/>
                    <a:pt x="3148" y="1165"/>
                    <a:pt x="3148" y="1227"/>
                  </a:cubicBezTo>
                  <a:lnTo>
                    <a:pt x="3148" y="1474"/>
                  </a:lnTo>
                  <a:lnTo>
                    <a:pt x="2562" y="1474"/>
                  </a:lnTo>
                  <a:cubicBezTo>
                    <a:pt x="2623" y="1319"/>
                    <a:pt x="2716" y="1196"/>
                    <a:pt x="2870" y="1103"/>
                  </a:cubicBezTo>
                  <a:lnTo>
                    <a:pt x="2870" y="1072"/>
                  </a:lnTo>
                  <a:cubicBezTo>
                    <a:pt x="2886" y="1041"/>
                    <a:pt x="2917" y="1026"/>
                    <a:pt x="2951" y="1026"/>
                  </a:cubicBezTo>
                  <a:close/>
                  <a:moveTo>
                    <a:pt x="1605" y="1875"/>
                  </a:moveTo>
                  <a:lnTo>
                    <a:pt x="1605" y="2523"/>
                  </a:lnTo>
                  <a:lnTo>
                    <a:pt x="494" y="2523"/>
                  </a:lnTo>
                  <a:lnTo>
                    <a:pt x="494" y="1875"/>
                  </a:lnTo>
                  <a:close/>
                  <a:moveTo>
                    <a:pt x="3920" y="1875"/>
                  </a:moveTo>
                  <a:lnTo>
                    <a:pt x="3920" y="2523"/>
                  </a:lnTo>
                  <a:lnTo>
                    <a:pt x="2778" y="2523"/>
                  </a:lnTo>
                  <a:lnTo>
                    <a:pt x="2778" y="1875"/>
                  </a:lnTo>
                  <a:close/>
                  <a:moveTo>
                    <a:pt x="12352" y="455"/>
                  </a:moveTo>
                  <a:cubicBezTo>
                    <a:pt x="13901" y="455"/>
                    <a:pt x="14682" y="2347"/>
                    <a:pt x="13579" y="3449"/>
                  </a:cubicBezTo>
                  <a:cubicBezTo>
                    <a:pt x="13218" y="3820"/>
                    <a:pt x="12771" y="3986"/>
                    <a:pt x="12334" y="3986"/>
                  </a:cubicBezTo>
                  <a:cubicBezTo>
                    <a:pt x="11428" y="3986"/>
                    <a:pt x="10565" y="3276"/>
                    <a:pt x="10586" y="2214"/>
                  </a:cubicBezTo>
                  <a:cubicBezTo>
                    <a:pt x="10586" y="1227"/>
                    <a:pt x="11357" y="455"/>
                    <a:pt x="12345" y="455"/>
                  </a:cubicBezTo>
                  <a:lnTo>
                    <a:pt x="12314" y="455"/>
                  </a:lnTo>
                  <a:cubicBezTo>
                    <a:pt x="12327" y="455"/>
                    <a:pt x="12339" y="455"/>
                    <a:pt x="12352" y="455"/>
                  </a:cubicBezTo>
                  <a:close/>
                  <a:moveTo>
                    <a:pt x="2377" y="1875"/>
                  </a:moveTo>
                  <a:lnTo>
                    <a:pt x="2377" y="4436"/>
                  </a:lnTo>
                  <a:lnTo>
                    <a:pt x="2037" y="4436"/>
                  </a:lnTo>
                  <a:lnTo>
                    <a:pt x="2037" y="3757"/>
                  </a:lnTo>
                  <a:cubicBezTo>
                    <a:pt x="2037" y="3618"/>
                    <a:pt x="1929" y="3549"/>
                    <a:pt x="1821" y="3549"/>
                  </a:cubicBezTo>
                  <a:cubicBezTo>
                    <a:pt x="1713" y="3549"/>
                    <a:pt x="1605" y="3618"/>
                    <a:pt x="1605" y="3757"/>
                  </a:cubicBezTo>
                  <a:lnTo>
                    <a:pt x="1605" y="4436"/>
                  </a:lnTo>
                  <a:lnTo>
                    <a:pt x="803" y="4436"/>
                  </a:lnTo>
                  <a:cubicBezTo>
                    <a:pt x="741" y="4436"/>
                    <a:pt x="710" y="4405"/>
                    <a:pt x="710" y="4375"/>
                  </a:cubicBezTo>
                  <a:lnTo>
                    <a:pt x="710" y="2955"/>
                  </a:lnTo>
                  <a:lnTo>
                    <a:pt x="1821" y="2955"/>
                  </a:lnTo>
                  <a:cubicBezTo>
                    <a:pt x="1914" y="2924"/>
                    <a:pt x="2037" y="2831"/>
                    <a:pt x="2037" y="2708"/>
                  </a:cubicBezTo>
                  <a:lnTo>
                    <a:pt x="2037" y="1875"/>
                  </a:lnTo>
                  <a:close/>
                  <a:moveTo>
                    <a:pt x="3673" y="2955"/>
                  </a:moveTo>
                  <a:lnTo>
                    <a:pt x="3673" y="4375"/>
                  </a:lnTo>
                  <a:cubicBezTo>
                    <a:pt x="3673" y="4405"/>
                    <a:pt x="3642" y="4436"/>
                    <a:pt x="3611" y="4436"/>
                  </a:cubicBezTo>
                  <a:lnTo>
                    <a:pt x="2809" y="4436"/>
                  </a:lnTo>
                  <a:lnTo>
                    <a:pt x="2809" y="2955"/>
                  </a:lnTo>
                  <a:close/>
                  <a:moveTo>
                    <a:pt x="6605" y="5825"/>
                  </a:moveTo>
                  <a:lnTo>
                    <a:pt x="6605" y="6381"/>
                  </a:lnTo>
                  <a:lnTo>
                    <a:pt x="6173" y="6381"/>
                  </a:lnTo>
                  <a:cubicBezTo>
                    <a:pt x="5895" y="6103"/>
                    <a:pt x="5524" y="5918"/>
                    <a:pt x="5154" y="5825"/>
                  </a:cubicBezTo>
                  <a:close/>
                  <a:moveTo>
                    <a:pt x="7268" y="5185"/>
                  </a:moveTo>
                  <a:cubicBezTo>
                    <a:pt x="7376" y="5185"/>
                    <a:pt x="7484" y="5254"/>
                    <a:pt x="7500" y="5393"/>
                  </a:cubicBezTo>
                  <a:lnTo>
                    <a:pt x="7500" y="6381"/>
                  </a:lnTo>
                  <a:lnTo>
                    <a:pt x="7037" y="6381"/>
                  </a:lnTo>
                  <a:lnTo>
                    <a:pt x="7037" y="5393"/>
                  </a:lnTo>
                  <a:cubicBezTo>
                    <a:pt x="7052" y="5254"/>
                    <a:pt x="7160" y="5185"/>
                    <a:pt x="7268" y="5185"/>
                  </a:cubicBezTo>
                  <a:close/>
                  <a:moveTo>
                    <a:pt x="9382" y="5825"/>
                  </a:moveTo>
                  <a:cubicBezTo>
                    <a:pt x="9012" y="5918"/>
                    <a:pt x="8642" y="6103"/>
                    <a:pt x="8364" y="6381"/>
                  </a:cubicBezTo>
                  <a:lnTo>
                    <a:pt x="7932" y="6381"/>
                  </a:lnTo>
                  <a:lnTo>
                    <a:pt x="7932" y="5825"/>
                  </a:lnTo>
                  <a:close/>
                  <a:moveTo>
                    <a:pt x="11018" y="9621"/>
                  </a:moveTo>
                  <a:lnTo>
                    <a:pt x="11018" y="10701"/>
                  </a:lnTo>
                  <a:cubicBezTo>
                    <a:pt x="11018" y="11081"/>
                    <a:pt x="10721" y="11302"/>
                    <a:pt x="10420" y="11302"/>
                  </a:cubicBezTo>
                  <a:cubicBezTo>
                    <a:pt x="10207" y="11302"/>
                    <a:pt x="9991" y="11191"/>
                    <a:pt x="9876" y="10948"/>
                  </a:cubicBezTo>
                  <a:lnTo>
                    <a:pt x="9444" y="9961"/>
                  </a:lnTo>
                  <a:lnTo>
                    <a:pt x="9444" y="9961"/>
                  </a:lnTo>
                  <a:cubicBezTo>
                    <a:pt x="9567" y="9991"/>
                    <a:pt x="9691" y="9991"/>
                    <a:pt x="9845" y="9991"/>
                  </a:cubicBezTo>
                  <a:cubicBezTo>
                    <a:pt x="10246" y="9991"/>
                    <a:pt x="10678" y="9868"/>
                    <a:pt x="11018" y="9621"/>
                  </a:cubicBezTo>
                  <a:close/>
                  <a:moveTo>
                    <a:pt x="3488" y="9621"/>
                  </a:moveTo>
                  <a:cubicBezTo>
                    <a:pt x="3858" y="9868"/>
                    <a:pt x="4259" y="9991"/>
                    <a:pt x="4691" y="10022"/>
                  </a:cubicBezTo>
                  <a:lnTo>
                    <a:pt x="4691" y="9991"/>
                  </a:lnTo>
                  <a:cubicBezTo>
                    <a:pt x="4815" y="9991"/>
                    <a:pt x="4969" y="9991"/>
                    <a:pt x="5092" y="9961"/>
                  </a:cubicBezTo>
                  <a:lnTo>
                    <a:pt x="5092" y="9961"/>
                  </a:lnTo>
                  <a:lnTo>
                    <a:pt x="4629" y="10979"/>
                  </a:lnTo>
                  <a:cubicBezTo>
                    <a:pt x="4516" y="11207"/>
                    <a:pt x="4308" y="11310"/>
                    <a:pt x="4101" y="11310"/>
                  </a:cubicBezTo>
                  <a:cubicBezTo>
                    <a:pt x="3803" y="11310"/>
                    <a:pt x="3506" y="11096"/>
                    <a:pt x="3488" y="10732"/>
                  </a:cubicBezTo>
                  <a:lnTo>
                    <a:pt x="3488" y="9621"/>
                  </a:lnTo>
                  <a:close/>
                  <a:moveTo>
                    <a:pt x="12777" y="5825"/>
                  </a:moveTo>
                  <a:cubicBezTo>
                    <a:pt x="13178" y="5825"/>
                    <a:pt x="13487" y="6165"/>
                    <a:pt x="13487" y="6566"/>
                  </a:cubicBezTo>
                  <a:lnTo>
                    <a:pt x="13549" y="6566"/>
                  </a:lnTo>
                  <a:lnTo>
                    <a:pt x="13549" y="12707"/>
                  </a:lnTo>
                  <a:lnTo>
                    <a:pt x="13116" y="12707"/>
                  </a:lnTo>
                  <a:lnTo>
                    <a:pt x="13116" y="10917"/>
                  </a:lnTo>
                  <a:cubicBezTo>
                    <a:pt x="13116" y="10778"/>
                    <a:pt x="13008" y="10709"/>
                    <a:pt x="12900" y="10709"/>
                  </a:cubicBezTo>
                  <a:cubicBezTo>
                    <a:pt x="12792" y="10709"/>
                    <a:pt x="12684" y="10778"/>
                    <a:pt x="12684" y="10917"/>
                  </a:cubicBezTo>
                  <a:lnTo>
                    <a:pt x="12684" y="12707"/>
                  </a:lnTo>
                  <a:lnTo>
                    <a:pt x="1852" y="12707"/>
                  </a:lnTo>
                  <a:lnTo>
                    <a:pt x="1852" y="6782"/>
                  </a:lnTo>
                  <a:lnTo>
                    <a:pt x="2932" y="6782"/>
                  </a:lnTo>
                  <a:cubicBezTo>
                    <a:pt x="2438" y="7522"/>
                    <a:pt x="2500" y="8541"/>
                    <a:pt x="3086" y="9251"/>
                  </a:cubicBezTo>
                  <a:lnTo>
                    <a:pt x="3086" y="10732"/>
                  </a:lnTo>
                  <a:cubicBezTo>
                    <a:pt x="3104" y="11347"/>
                    <a:pt x="3600" y="11708"/>
                    <a:pt x="4101" y="11708"/>
                  </a:cubicBezTo>
                  <a:cubicBezTo>
                    <a:pt x="4453" y="11708"/>
                    <a:pt x="4808" y="11529"/>
                    <a:pt x="5000" y="11133"/>
                  </a:cubicBezTo>
                  <a:lnTo>
                    <a:pt x="5617" y="9775"/>
                  </a:lnTo>
                  <a:cubicBezTo>
                    <a:pt x="5895" y="9621"/>
                    <a:pt x="6142" y="9436"/>
                    <a:pt x="6327" y="9189"/>
                  </a:cubicBezTo>
                  <a:lnTo>
                    <a:pt x="8179" y="9189"/>
                  </a:lnTo>
                  <a:cubicBezTo>
                    <a:pt x="8364" y="9436"/>
                    <a:pt x="8611" y="9621"/>
                    <a:pt x="8888" y="9775"/>
                  </a:cubicBezTo>
                  <a:lnTo>
                    <a:pt x="9475" y="11164"/>
                  </a:lnTo>
                  <a:cubicBezTo>
                    <a:pt x="9676" y="11542"/>
                    <a:pt x="10032" y="11714"/>
                    <a:pt x="10385" y="11714"/>
                  </a:cubicBezTo>
                  <a:cubicBezTo>
                    <a:pt x="10896" y="11714"/>
                    <a:pt x="11401" y="11353"/>
                    <a:pt x="11419" y="10732"/>
                  </a:cubicBezTo>
                  <a:lnTo>
                    <a:pt x="11419" y="9251"/>
                  </a:lnTo>
                  <a:cubicBezTo>
                    <a:pt x="12005" y="8541"/>
                    <a:pt x="12067" y="7522"/>
                    <a:pt x="11573" y="6782"/>
                  </a:cubicBezTo>
                  <a:lnTo>
                    <a:pt x="12654" y="6782"/>
                  </a:lnTo>
                  <a:lnTo>
                    <a:pt x="12654" y="9744"/>
                  </a:lnTo>
                  <a:cubicBezTo>
                    <a:pt x="12654" y="9883"/>
                    <a:pt x="12754" y="9953"/>
                    <a:pt x="12854" y="9953"/>
                  </a:cubicBezTo>
                  <a:cubicBezTo>
                    <a:pt x="12954" y="9953"/>
                    <a:pt x="13055" y="9883"/>
                    <a:pt x="13055" y="9744"/>
                  </a:cubicBezTo>
                  <a:lnTo>
                    <a:pt x="13055" y="6566"/>
                  </a:lnTo>
                  <a:cubicBezTo>
                    <a:pt x="13055" y="6442"/>
                    <a:pt x="12962" y="6350"/>
                    <a:pt x="12870" y="6350"/>
                  </a:cubicBezTo>
                  <a:lnTo>
                    <a:pt x="11203" y="6350"/>
                  </a:lnTo>
                  <a:cubicBezTo>
                    <a:pt x="10956" y="6103"/>
                    <a:pt x="10617" y="5918"/>
                    <a:pt x="10246" y="5825"/>
                  </a:cubicBezTo>
                  <a:close/>
                  <a:moveTo>
                    <a:pt x="4197" y="5825"/>
                  </a:moveTo>
                  <a:cubicBezTo>
                    <a:pt x="4074" y="5856"/>
                    <a:pt x="4012" y="5979"/>
                    <a:pt x="4043" y="6103"/>
                  </a:cubicBezTo>
                  <a:cubicBezTo>
                    <a:pt x="4070" y="6183"/>
                    <a:pt x="4143" y="6263"/>
                    <a:pt x="4242" y="6263"/>
                  </a:cubicBezTo>
                  <a:cubicBezTo>
                    <a:pt x="4257" y="6263"/>
                    <a:pt x="4273" y="6261"/>
                    <a:pt x="4290" y="6257"/>
                  </a:cubicBezTo>
                  <a:cubicBezTo>
                    <a:pt x="4413" y="6226"/>
                    <a:pt x="4568" y="6195"/>
                    <a:pt x="4691" y="6195"/>
                  </a:cubicBezTo>
                  <a:cubicBezTo>
                    <a:pt x="5185" y="6195"/>
                    <a:pt x="5617" y="6381"/>
                    <a:pt x="5957" y="6751"/>
                  </a:cubicBezTo>
                  <a:cubicBezTo>
                    <a:pt x="5987" y="6782"/>
                    <a:pt x="6049" y="6813"/>
                    <a:pt x="6111" y="6813"/>
                  </a:cubicBezTo>
                  <a:lnTo>
                    <a:pt x="8487" y="6813"/>
                  </a:lnTo>
                  <a:cubicBezTo>
                    <a:pt x="8518" y="6813"/>
                    <a:pt x="8580" y="6782"/>
                    <a:pt x="8611" y="6751"/>
                  </a:cubicBezTo>
                  <a:cubicBezTo>
                    <a:pt x="8950" y="6411"/>
                    <a:pt x="9382" y="6226"/>
                    <a:pt x="9845" y="6226"/>
                  </a:cubicBezTo>
                  <a:cubicBezTo>
                    <a:pt x="12098" y="6226"/>
                    <a:pt x="12098" y="9559"/>
                    <a:pt x="9845" y="9559"/>
                  </a:cubicBezTo>
                  <a:cubicBezTo>
                    <a:pt x="9320" y="9559"/>
                    <a:pt x="8796" y="9312"/>
                    <a:pt x="8487" y="8849"/>
                  </a:cubicBezTo>
                  <a:cubicBezTo>
                    <a:pt x="8456" y="8788"/>
                    <a:pt x="8364" y="8757"/>
                    <a:pt x="8302" y="8757"/>
                  </a:cubicBezTo>
                  <a:lnTo>
                    <a:pt x="6265" y="8757"/>
                  </a:lnTo>
                  <a:cubicBezTo>
                    <a:pt x="6203" y="8757"/>
                    <a:pt x="6142" y="8788"/>
                    <a:pt x="6080" y="8849"/>
                  </a:cubicBezTo>
                  <a:cubicBezTo>
                    <a:pt x="5738" y="9351"/>
                    <a:pt x="5231" y="9575"/>
                    <a:pt x="4729" y="9575"/>
                  </a:cubicBezTo>
                  <a:cubicBezTo>
                    <a:pt x="3871" y="9575"/>
                    <a:pt x="3025" y="8924"/>
                    <a:pt x="3025" y="7893"/>
                  </a:cubicBezTo>
                  <a:cubicBezTo>
                    <a:pt x="3025" y="7461"/>
                    <a:pt x="3210" y="7059"/>
                    <a:pt x="3518" y="6720"/>
                  </a:cubicBezTo>
                  <a:cubicBezTo>
                    <a:pt x="3642" y="6597"/>
                    <a:pt x="3611" y="6350"/>
                    <a:pt x="3395" y="6350"/>
                  </a:cubicBezTo>
                  <a:lnTo>
                    <a:pt x="1667" y="6350"/>
                  </a:lnTo>
                  <a:cubicBezTo>
                    <a:pt x="1543" y="6350"/>
                    <a:pt x="1451" y="6442"/>
                    <a:pt x="1451" y="6566"/>
                  </a:cubicBezTo>
                  <a:lnTo>
                    <a:pt x="1451" y="12738"/>
                  </a:lnTo>
                  <a:lnTo>
                    <a:pt x="1019" y="12738"/>
                  </a:lnTo>
                  <a:lnTo>
                    <a:pt x="1019" y="6566"/>
                  </a:lnTo>
                  <a:cubicBezTo>
                    <a:pt x="1019" y="6165"/>
                    <a:pt x="1327" y="5825"/>
                    <a:pt x="1728" y="5825"/>
                  </a:cubicBezTo>
                  <a:close/>
                  <a:moveTo>
                    <a:pt x="7963" y="13139"/>
                  </a:moveTo>
                  <a:cubicBezTo>
                    <a:pt x="7963" y="13294"/>
                    <a:pt x="7870" y="13417"/>
                    <a:pt x="7716" y="13417"/>
                  </a:cubicBezTo>
                  <a:lnTo>
                    <a:pt x="6821" y="13417"/>
                  </a:lnTo>
                  <a:cubicBezTo>
                    <a:pt x="6666" y="13417"/>
                    <a:pt x="6574" y="13294"/>
                    <a:pt x="6574" y="13139"/>
                  </a:cubicBezTo>
                  <a:close/>
                  <a:moveTo>
                    <a:pt x="12275" y="0"/>
                  </a:moveTo>
                  <a:cubicBezTo>
                    <a:pt x="11269" y="0"/>
                    <a:pt x="10272" y="637"/>
                    <a:pt x="10154" y="1967"/>
                  </a:cubicBezTo>
                  <a:lnTo>
                    <a:pt x="7284" y="1967"/>
                  </a:lnTo>
                  <a:cubicBezTo>
                    <a:pt x="7160" y="1967"/>
                    <a:pt x="7068" y="2060"/>
                    <a:pt x="7068" y="2183"/>
                  </a:cubicBezTo>
                  <a:lnTo>
                    <a:pt x="7068" y="3449"/>
                  </a:lnTo>
                  <a:lnTo>
                    <a:pt x="4105" y="3449"/>
                  </a:lnTo>
                  <a:lnTo>
                    <a:pt x="4105" y="2893"/>
                  </a:lnTo>
                  <a:cubicBezTo>
                    <a:pt x="4259" y="2831"/>
                    <a:pt x="4352" y="2708"/>
                    <a:pt x="4352" y="2554"/>
                  </a:cubicBezTo>
                  <a:lnTo>
                    <a:pt x="4352" y="1875"/>
                  </a:lnTo>
                  <a:cubicBezTo>
                    <a:pt x="4352" y="1659"/>
                    <a:pt x="4167" y="1474"/>
                    <a:pt x="3951" y="1474"/>
                  </a:cubicBezTo>
                  <a:lnTo>
                    <a:pt x="3580" y="1474"/>
                  </a:lnTo>
                  <a:lnTo>
                    <a:pt x="3580" y="1196"/>
                  </a:lnTo>
                  <a:cubicBezTo>
                    <a:pt x="3580" y="837"/>
                    <a:pt x="3286" y="592"/>
                    <a:pt x="2972" y="592"/>
                  </a:cubicBezTo>
                  <a:cubicBezTo>
                    <a:pt x="2854" y="592"/>
                    <a:pt x="2733" y="626"/>
                    <a:pt x="2623" y="702"/>
                  </a:cubicBezTo>
                  <a:cubicBezTo>
                    <a:pt x="2469" y="825"/>
                    <a:pt x="2346" y="980"/>
                    <a:pt x="2253" y="1165"/>
                  </a:cubicBezTo>
                  <a:lnTo>
                    <a:pt x="2222" y="1165"/>
                  </a:lnTo>
                  <a:cubicBezTo>
                    <a:pt x="2130" y="980"/>
                    <a:pt x="2006" y="825"/>
                    <a:pt x="1852" y="702"/>
                  </a:cubicBezTo>
                  <a:cubicBezTo>
                    <a:pt x="1742" y="626"/>
                    <a:pt x="1622" y="592"/>
                    <a:pt x="1504" y="592"/>
                  </a:cubicBezTo>
                  <a:cubicBezTo>
                    <a:pt x="1189" y="592"/>
                    <a:pt x="895" y="837"/>
                    <a:pt x="895" y="1196"/>
                  </a:cubicBezTo>
                  <a:lnTo>
                    <a:pt x="895" y="1474"/>
                  </a:lnTo>
                  <a:lnTo>
                    <a:pt x="494" y="1474"/>
                  </a:lnTo>
                  <a:cubicBezTo>
                    <a:pt x="278" y="1474"/>
                    <a:pt x="124" y="1628"/>
                    <a:pt x="124" y="1844"/>
                  </a:cubicBezTo>
                  <a:lnTo>
                    <a:pt x="124" y="2554"/>
                  </a:lnTo>
                  <a:cubicBezTo>
                    <a:pt x="124" y="2677"/>
                    <a:pt x="216" y="2831"/>
                    <a:pt x="340" y="2893"/>
                  </a:cubicBezTo>
                  <a:lnTo>
                    <a:pt x="340" y="4375"/>
                  </a:lnTo>
                  <a:cubicBezTo>
                    <a:pt x="340" y="4652"/>
                    <a:pt x="556" y="4868"/>
                    <a:pt x="833" y="4868"/>
                  </a:cubicBezTo>
                  <a:lnTo>
                    <a:pt x="3642" y="4868"/>
                  </a:lnTo>
                  <a:cubicBezTo>
                    <a:pt x="3889" y="4868"/>
                    <a:pt x="4136" y="4652"/>
                    <a:pt x="4136" y="4375"/>
                  </a:cubicBezTo>
                  <a:lnTo>
                    <a:pt x="4136" y="3850"/>
                  </a:lnTo>
                  <a:lnTo>
                    <a:pt x="7068" y="3850"/>
                  </a:lnTo>
                  <a:lnTo>
                    <a:pt x="7068" y="4776"/>
                  </a:lnTo>
                  <a:cubicBezTo>
                    <a:pt x="6790" y="4868"/>
                    <a:pt x="6605" y="5115"/>
                    <a:pt x="6605" y="5424"/>
                  </a:cubicBezTo>
                  <a:lnTo>
                    <a:pt x="1728" y="5424"/>
                  </a:lnTo>
                  <a:cubicBezTo>
                    <a:pt x="1080" y="5424"/>
                    <a:pt x="556" y="5948"/>
                    <a:pt x="556" y="6597"/>
                  </a:cubicBezTo>
                  <a:lnTo>
                    <a:pt x="556" y="12769"/>
                  </a:lnTo>
                  <a:lnTo>
                    <a:pt x="216" y="12769"/>
                  </a:lnTo>
                  <a:cubicBezTo>
                    <a:pt x="124" y="12769"/>
                    <a:pt x="31" y="12862"/>
                    <a:pt x="31" y="12954"/>
                  </a:cubicBezTo>
                  <a:lnTo>
                    <a:pt x="31" y="13479"/>
                  </a:lnTo>
                  <a:cubicBezTo>
                    <a:pt x="0" y="14065"/>
                    <a:pt x="494" y="14528"/>
                    <a:pt x="1080" y="14528"/>
                  </a:cubicBezTo>
                  <a:lnTo>
                    <a:pt x="2037" y="14528"/>
                  </a:lnTo>
                  <a:cubicBezTo>
                    <a:pt x="2315" y="14528"/>
                    <a:pt x="2315" y="14096"/>
                    <a:pt x="2037" y="14096"/>
                  </a:cubicBezTo>
                  <a:lnTo>
                    <a:pt x="1080" y="14096"/>
                  </a:lnTo>
                  <a:cubicBezTo>
                    <a:pt x="710" y="14096"/>
                    <a:pt x="432" y="13818"/>
                    <a:pt x="432" y="13479"/>
                  </a:cubicBezTo>
                  <a:lnTo>
                    <a:pt x="432" y="13139"/>
                  </a:lnTo>
                  <a:lnTo>
                    <a:pt x="6142" y="13139"/>
                  </a:lnTo>
                  <a:cubicBezTo>
                    <a:pt x="6142" y="13510"/>
                    <a:pt x="6450" y="13818"/>
                    <a:pt x="6821" y="13818"/>
                  </a:cubicBezTo>
                  <a:lnTo>
                    <a:pt x="7716" y="13818"/>
                  </a:lnTo>
                  <a:cubicBezTo>
                    <a:pt x="8086" y="13818"/>
                    <a:pt x="8395" y="13510"/>
                    <a:pt x="8395" y="13139"/>
                  </a:cubicBezTo>
                  <a:lnTo>
                    <a:pt x="14073" y="13139"/>
                  </a:lnTo>
                  <a:lnTo>
                    <a:pt x="14073" y="13448"/>
                  </a:lnTo>
                  <a:cubicBezTo>
                    <a:pt x="14073" y="13787"/>
                    <a:pt x="13795" y="14065"/>
                    <a:pt x="13456" y="14065"/>
                  </a:cubicBezTo>
                  <a:lnTo>
                    <a:pt x="3241" y="14065"/>
                  </a:lnTo>
                  <a:cubicBezTo>
                    <a:pt x="2963" y="14065"/>
                    <a:pt x="2963" y="14497"/>
                    <a:pt x="3241" y="14497"/>
                  </a:cubicBezTo>
                  <a:lnTo>
                    <a:pt x="13487" y="14497"/>
                  </a:lnTo>
                  <a:cubicBezTo>
                    <a:pt x="14042" y="14497"/>
                    <a:pt x="14536" y="14034"/>
                    <a:pt x="14536" y="13448"/>
                  </a:cubicBezTo>
                  <a:lnTo>
                    <a:pt x="14536" y="12923"/>
                  </a:lnTo>
                  <a:cubicBezTo>
                    <a:pt x="14536" y="12831"/>
                    <a:pt x="14413" y="12738"/>
                    <a:pt x="14320" y="12738"/>
                  </a:cubicBezTo>
                  <a:lnTo>
                    <a:pt x="13950" y="12738"/>
                  </a:lnTo>
                  <a:lnTo>
                    <a:pt x="13950" y="6566"/>
                  </a:lnTo>
                  <a:cubicBezTo>
                    <a:pt x="13950" y="5918"/>
                    <a:pt x="13425" y="5393"/>
                    <a:pt x="12808" y="5393"/>
                  </a:cubicBezTo>
                  <a:lnTo>
                    <a:pt x="7932" y="5393"/>
                  </a:lnTo>
                  <a:cubicBezTo>
                    <a:pt x="7932" y="5115"/>
                    <a:pt x="7747" y="4868"/>
                    <a:pt x="7500" y="4776"/>
                  </a:cubicBezTo>
                  <a:lnTo>
                    <a:pt x="7500" y="2399"/>
                  </a:lnTo>
                  <a:lnTo>
                    <a:pt x="10154" y="2399"/>
                  </a:lnTo>
                  <a:cubicBezTo>
                    <a:pt x="10243" y="3503"/>
                    <a:pt x="11197" y="4347"/>
                    <a:pt x="12292" y="4347"/>
                  </a:cubicBezTo>
                  <a:cubicBezTo>
                    <a:pt x="12330" y="4347"/>
                    <a:pt x="12368" y="4346"/>
                    <a:pt x="12407" y="4344"/>
                  </a:cubicBezTo>
                  <a:cubicBezTo>
                    <a:pt x="13579" y="4282"/>
                    <a:pt x="14474" y="3325"/>
                    <a:pt x="14474" y="2183"/>
                  </a:cubicBezTo>
                  <a:cubicBezTo>
                    <a:pt x="14474" y="753"/>
                    <a:pt x="13369" y="0"/>
                    <a:pt x="12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70" name="Google Shape;12770;p23"/>
            <p:cNvSpPr/>
            <p:nvPr/>
          </p:nvSpPr>
          <p:spPr>
            <a:xfrm>
              <a:off x="3346750" y="2079950"/>
              <a:ext cx="46325" cy="43625"/>
            </a:xfrm>
            <a:custGeom>
              <a:avLst/>
              <a:gdLst/>
              <a:ahLst/>
              <a:cxnLst/>
              <a:rect l="l" t="t" r="r" b="b"/>
              <a:pathLst>
                <a:path w="1853" h="1745" extrusionOk="0">
                  <a:moveTo>
                    <a:pt x="926" y="0"/>
                  </a:moveTo>
                  <a:cubicBezTo>
                    <a:pt x="818" y="0"/>
                    <a:pt x="710" y="70"/>
                    <a:pt x="710" y="209"/>
                  </a:cubicBezTo>
                  <a:lnTo>
                    <a:pt x="710" y="641"/>
                  </a:lnTo>
                  <a:lnTo>
                    <a:pt x="278" y="641"/>
                  </a:lnTo>
                  <a:cubicBezTo>
                    <a:pt x="0" y="641"/>
                    <a:pt x="0" y="1073"/>
                    <a:pt x="278" y="1073"/>
                  </a:cubicBezTo>
                  <a:lnTo>
                    <a:pt x="278" y="1104"/>
                  </a:lnTo>
                  <a:lnTo>
                    <a:pt x="710" y="1104"/>
                  </a:lnTo>
                  <a:lnTo>
                    <a:pt x="710" y="1536"/>
                  </a:lnTo>
                  <a:cubicBezTo>
                    <a:pt x="710" y="1675"/>
                    <a:pt x="818" y="1744"/>
                    <a:pt x="926" y="1744"/>
                  </a:cubicBezTo>
                  <a:cubicBezTo>
                    <a:pt x="1034" y="1744"/>
                    <a:pt x="1142" y="1675"/>
                    <a:pt x="1142" y="1536"/>
                  </a:cubicBezTo>
                  <a:lnTo>
                    <a:pt x="1142" y="1104"/>
                  </a:lnTo>
                  <a:lnTo>
                    <a:pt x="1574" y="1104"/>
                  </a:lnTo>
                  <a:cubicBezTo>
                    <a:pt x="1852" y="1104"/>
                    <a:pt x="1852" y="672"/>
                    <a:pt x="1574" y="672"/>
                  </a:cubicBezTo>
                  <a:lnTo>
                    <a:pt x="1142" y="672"/>
                  </a:lnTo>
                  <a:lnTo>
                    <a:pt x="1142" y="209"/>
                  </a:lnTo>
                  <a:cubicBezTo>
                    <a:pt x="1142" y="70"/>
                    <a:pt x="1034" y="0"/>
                    <a:pt x="9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71" name="Google Shape;12771;p23"/>
            <p:cNvSpPr/>
            <p:nvPr/>
          </p:nvSpPr>
          <p:spPr>
            <a:xfrm>
              <a:off x="3474825" y="2079950"/>
              <a:ext cx="47075" cy="43625"/>
            </a:xfrm>
            <a:custGeom>
              <a:avLst/>
              <a:gdLst/>
              <a:ahLst/>
              <a:cxnLst/>
              <a:rect l="l" t="t" r="r" b="b"/>
              <a:pathLst>
                <a:path w="1883" h="1745" extrusionOk="0">
                  <a:moveTo>
                    <a:pt x="957" y="0"/>
                  </a:moveTo>
                  <a:cubicBezTo>
                    <a:pt x="849" y="0"/>
                    <a:pt x="741" y="70"/>
                    <a:pt x="741" y="209"/>
                  </a:cubicBezTo>
                  <a:lnTo>
                    <a:pt x="741" y="641"/>
                  </a:lnTo>
                  <a:lnTo>
                    <a:pt x="278" y="641"/>
                  </a:lnTo>
                  <a:cubicBezTo>
                    <a:pt x="0" y="641"/>
                    <a:pt x="0" y="1073"/>
                    <a:pt x="278" y="1073"/>
                  </a:cubicBezTo>
                  <a:lnTo>
                    <a:pt x="278" y="1104"/>
                  </a:lnTo>
                  <a:lnTo>
                    <a:pt x="741" y="1104"/>
                  </a:lnTo>
                  <a:lnTo>
                    <a:pt x="741" y="1536"/>
                  </a:lnTo>
                  <a:cubicBezTo>
                    <a:pt x="741" y="1675"/>
                    <a:pt x="849" y="1744"/>
                    <a:pt x="957" y="1744"/>
                  </a:cubicBezTo>
                  <a:cubicBezTo>
                    <a:pt x="1065" y="1744"/>
                    <a:pt x="1173" y="1675"/>
                    <a:pt x="1173" y="1536"/>
                  </a:cubicBezTo>
                  <a:lnTo>
                    <a:pt x="1173" y="1104"/>
                  </a:lnTo>
                  <a:lnTo>
                    <a:pt x="1605" y="1104"/>
                  </a:lnTo>
                  <a:cubicBezTo>
                    <a:pt x="1883" y="1104"/>
                    <a:pt x="1883" y="672"/>
                    <a:pt x="1605" y="672"/>
                  </a:cubicBezTo>
                  <a:lnTo>
                    <a:pt x="1173" y="672"/>
                  </a:lnTo>
                  <a:lnTo>
                    <a:pt x="1173" y="209"/>
                  </a:lnTo>
                  <a:cubicBezTo>
                    <a:pt x="1173" y="70"/>
                    <a:pt x="1065" y="0"/>
                    <a:pt x="9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72" name="Google Shape;12772;p23"/>
            <p:cNvSpPr/>
            <p:nvPr/>
          </p:nvSpPr>
          <p:spPr>
            <a:xfrm>
              <a:off x="3423900" y="2085150"/>
              <a:ext cx="20850" cy="10825"/>
            </a:xfrm>
            <a:custGeom>
              <a:avLst/>
              <a:gdLst/>
              <a:ahLst/>
              <a:cxnLst/>
              <a:rect l="l" t="t" r="r" b="b"/>
              <a:pathLst>
                <a:path w="834" h="433" extrusionOk="0">
                  <a:moveTo>
                    <a:pt x="217" y="1"/>
                  </a:moveTo>
                  <a:cubicBezTo>
                    <a:pt x="93" y="1"/>
                    <a:pt x="1" y="93"/>
                    <a:pt x="1" y="217"/>
                  </a:cubicBezTo>
                  <a:cubicBezTo>
                    <a:pt x="1" y="340"/>
                    <a:pt x="93" y="433"/>
                    <a:pt x="217" y="433"/>
                  </a:cubicBezTo>
                  <a:lnTo>
                    <a:pt x="649" y="433"/>
                  </a:lnTo>
                  <a:cubicBezTo>
                    <a:pt x="741" y="433"/>
                    <a:pt x="834" y="340"/>
                    <a:pt x="834" y="217"/>
                  </a:cubicBezTo>
                  <a:cubicBezTo>
                    <a:pt x="834" y="93"/>
                    <a:pt x="741" y="1"/>
                    <a:pt x="6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73" name="Google Shape;12773;p23"/>
            <p:cNvSpPr/>
            <p:nvPr/>
          </p:nvSpPr>
          <p:spPr>
            <a:xfrm>
              <a:off x="3423900" y="2103550"/>
              <a:ext cx="20850" cy="10175"/>
            </a:xfrm>
            <a:custGeom>
              <a:avLst/>
              <a:gdLst/>
              <a:ahLst/>
              <a:cxnLst/>
              <a:rect l="l" t="t" r="r" b="b"/>
              <a:pathLst>
                <a:path w="834" h="407" extrusionOk="0">
                  <a:moveTo>
                    <a:pt x="678" y="1"/>
                  </a:moveTo>
                  <a:cubicBezTo>
                    <a:pt x="668" y="1"/>
                    <a:pt x="659" y="2"/>
                    <a:pt x="649" y="5"/>
                  </a:cubicBezTo>
                  <a:lnTo>
                    <a:pt x="217" y="5"/>
                  </a:lnTo>
                  <a:cubicBezTo>
                    <a:pt x="93" y="5"/>
                    <a:pt x="1" y="98"/>
                    <a:pt x="1" y="191"/>
                  </a:cubicBezTo>
                  <a:cubicBezTo>
                    <a:pt x="1" y="314"/>
                    <a:pt x="93" y="407"/>
                    <a:pt x="217" y="407"/>
                  </a:cubicBezTo>
                  <a:lnTo>
                    <a:pt x="649" y="407"/>
                  </a:lnTo>
                  <a:cubicBezTo>
                    <a:pt x="741" y="407"/>
                    <a:pt x="834" y="314"/>
                    <a:pt x="834" y="191"/>
                  </a:cubicBezTo>
                  <a:cubicBezTo>
                    <a:pt x="834" y="108"/>
                    <a:pt x="760" y="1"/>
                    <a:pt x="6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2774" name="Google Shape;12774;p23"/>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1600" b="0" i="0" u="none" strike="noStrike" kern="0" cap="none" spc="0" normalizeH="0" baseline="0" noProof="0" dirty="0">
                <a:ln>
                  <a:noFill/>
                </a:ln>
                <a:effectLst/>
                <a:uLnTx/>
                <a:uFillTx/>
                <a:latin typeface="Arial"/>
                <a:cs typeface="Arial"/>
                <a:sym typeface="Arial"/>
              </a:rPr>
              <a:t>Digital Marketing</a:t>
            </a:r>
            <a:endParaRPr kumimoji="0" sz="1600" b="0" i="0" u="none" strike="noStrike" kern="0" cap="none" spc="0" normalizeH="0" baseline="0" noProof="0" dirty="0">
              <a:ln>
                <a:noFill/>
              </a:ln>
              <a:effectLst/>
              <a:uLnTx/>
              <a:uFillTx/>
              <a:latin typeface="Arial"/>
              <a:cs typeface="Arial"/>
              <a:sym typeface="Arial"/>
            </a:endParaRPr>
          </a:p>
        </p:txBody>
      </p:sp>
      <p:sp>
        <p:nvSpPr>
          <p:cNvPr id="12775" name="Google Shape;12775;p23"/>
          <p:cNvSpPr txBox="1">
            <a:spLocks noGrp="1"/>
          </p:cNvSpPr>
          <p:nvPr>
            <p:ph type="ctr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rPr>
              <a:t>نمادهای برتر</a:t>
            </a:r>
            <a:endParaRPr dirty="0">
              <a:solidFill>
                <a:schemeClr val="tx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2779"/>
        <p:cNvGrpSpPr/>
        <p:nvPr/>
      </p:nvGrpSpPr>
      <p:grpSpPr>
        <a:xfrm>
          <a:off x="0" y="0"/>
          <a:ext cx="0" cy="0"/>
          <a:chOff x="0" y="0"/>
          <a:chExt cx="0" cy="0"/>
        </a:xfrm>
      </p:grpSpPr>
      <p:grpSp>
        <p:nvGrpSpPr>
          <p:cNvPr id="12780" name="Google Shape;12780;p24"/>
          <p:cNvGrpSpPr/>
          <p:nvPr/>
        </p:nvGrpSpPr>
        <p:grpSpPr>
          <a:xfrm>
            <a:off x="1058569" y="1728647"/>
            <a:ext cx="349000" cy="308675"/>
            <a:chOff x="4720050" y="2514000"/>
            <a:chExt cx="349000" cy="308675"/>
          </a:xfrm>
        </p:grpSpPr>
        <p:sp>
          <p:nvSpPr>
            <p:cNvPr id="12781" name="Google Shape;12781;p24"/>
            <p:cNvSpPr/>
            <p:nvPr/>
          </p:nvSpPr>
          <p:spPr>
            <a:xfrm>
              <a:off x="4720050" y="2514000"/>
              <a:ext cx="349000" cy="308675"/>
            </a:xfrm>
            <a:custGeom>
              <a:avLst/>
              <a:gdLst/>
              <a:ahLst/>
              <a:cxnLst/>
              <a:rect l="l" t="t" r="r" b="b"/>
              <a:pathLst>
                <a:path w="13960" h="12347" extrusionOk="0">
                  <a:moveTo>
                    <a:pt x="5057" y="280"/>
                  </a:moveTo>
                  <a:cubicBezTo>
                    <a:pt x="5336" y="280"/>
                    <a:pt x="5615" y="559"/>
                    <a:pt x="5832" y="1055"/>
                  </a:cubicBezTo>
                  <a:cubicBezTo>
                    <a:pt x="5956" y="1303"/>
                    <a:pt x="6049" y="1614"/>
                    <a:pt x="6111" y="1893"/>
                  </a:cubicBezTo>
                  <a:cubicBezTo>
                    <a:pt x="5754" y="1846"/>
                    <a:pt x="5406" y="1823"/>
                    <a:pt x="5057" y="1823"/>
                  </a:cubicBezTo>
                  <a:cubicBezTo>
                    <a:pt x="4708" y="1823"/>
                    <a:pt x="4359" y="1846"/>
                    <a:pt x="4002" y="1893"/>
                  </a:cubicBezTo>
                  <a:cubicBezTo>
                    <a:pt x="4064" y="1614"/>
                    <a:pt x="4157" y="1303"/>
                    <a:pt x="4281" y="1055"/>
                  </a:cubicBezTo>
                  <a:cubicBezTo>
                    <a:pt x="4498" y="559"/>
                    <a:pt x="4777" y="280"/>
                    <a:pt x="5057" y="280"/>
                  </a:cubicBezTo>
                  <a:close/>
                  <a:moveTo>
                    <a:pt x="4188" y="435"/>
                  </a:moveTo>
                  <a:lnTo>
                    <a:pt x="4188" y="435"/>
                  </a:lnTo>
                  <a:cubicBezTo>
                    <a:pt x="4095" y="590"/>
                    <a:pt x="4002" y="745"/>
                    <a:pt x="3940" y="869"/>
                  </a:cubicBezTo>
                  <a:cubicBezTo>
                    <a:pt x="3785" y="1241"/>
                    <a:pt x="3692" y="1583"/>
                    <a:pt x="3630" y="1955"/>
                  </a:cubicBezTo>
                  <a:cubicBezTo>
                    <a:pt x="3382" y="2017"/>
                    <a:pt x="3164" y="2079"/>
                    <a:pt x="2916" y="2141"/>
                  </a:cubicBezTo>
                  <a:cubicBezTo>
                    <a:pt x="2730" y="2203"/>
                    <a:pt x="2575" y="2296"/>
                    <a:pt x="2420" y="2389"/>
                  </a:cubicBezTo>
                  <a:cubicBezTo>
                    <a:pt x="2637" y="1489"/>
                    <a:pt x="3319" y="745"/>
                    <a:pt x="4188" y="435"/>
                  </a:cubicBezTo>
                  <a:close/>
                  <a:moveTo>
                    <a:pt x="5987" y="466"/>
                  </a:moveTo>
                  <a:cubicBezTo>
                    <a:pt x="6887" y="776"/>
                    <a:pt x="7538" y="1489"/>
                    <a:pt x="7786" y="2389"/>
                  </a:cubicBezTo>
                  <a:cubicBezTo>
                    <a:pt x="7600" y="2296"/>
                    <a:pt x="7445" y="2203"/>
                    <a:pt x="7259" y="2172"/>
                  </a:cubicBezTo>
                  <a:cubicBezTo>
                    <a:pt x="7042" y="2079"/>
                    <a:pt x="6794" y="2017"/>
                    <a:pt x="6545" y="1986"/>
                  </a:cubicBezTo>
                  <a:cubicBezTo>
                    <a:pt x="6483" y="1614"/>
                    <a:pt x="6390" y="1241"/>
                    <a:pt x="6235" y="900"/>
                  </a:cubicBezTo>
                  <a:cubicBezTo>
                    <a:pt x="6173" y="745"/>
                    <a:pt x="6080" y="590"/>
                    <a:pt x="5987" y="466"/>
                  </a:cubicBezTo>
                  <a:close/>
                  <a:moveTo>
                    <a:pt x="3537" y="2389"/>
                  </a:moveTo>
                  <a:lnTo>
                    <a:pt x="3537" y="2389"/>
                  </a:lnTo>
                  <a:cubicBezTo>
                    <a:pt x="3506" y="2606"/>
                    <a:pt x="3506" y="2823"/>
                    <a:pt x="3506" y="3040"/>
                  </a:cubicBezTo>
                  <a:cubicBezTo>
                    <a:pt x="3506" y="3258"/>
                    <a:pt x="3506" y="3506"/>
                    <a:pt x="3537" y="3723"/>
                  </a:cubicBezTo>
                  <a:cubicBezTo>
                    <a:pt x="2761" y="3537"/>
                    <a:pt x="2296" y="3258"/>
                    <a:pt x="2296" y="3040"/>
                  </a:cubicBezTo>
                  <a:cubicBezTo>
                    <a:pt x="2296" y="2823"/>
                    <a:pt x="2761" y="2544"/>
                    <a:pt x="3537" y="2389"/>
                  </a:cubicBezTo>
                  <a:close/>
                  <a:moveTo>
                    <a:pt x="6576" y="2389"/>
                  </a:moveTo>
                  <a:lnTo>
                    <a:pt x="6576" y="2389"/>
                  </a:lnTo>
                  <a:cubicBezTo>
                    <a:pt x="7352" y="2544"/>
                    <a:pt x="7817" y="2823"/>
                    <a:pt x="7817" y="3040"/>
                  </a:cubicBezTo>
                  <a:cubicBezTo>
                    <a:pt x="7817" y="3258"/>
                    <a:pt x="7352" y="3537"/>
                    <a:pt x="6576" y="3723"/>
                  </a:cubicBezTo>
                  <a:cubicBezTo>
                    <a:pt x="6608" y="3506"/>
                    <a:pt x="6608" y="3258"/>
                    <a:pt x="6608" y="3040"/>
                  </a:cubicBezTo>
                  <a:cubicBezTo>
                    <a:pt x="6608" y="2823"/>
                    <a:pt x="6608" y="2606"/>
                    <a:pt x="6576" y="2389"/>
                  </a:cubicBezTo>
                  <a:close/>
                  <a:moveTo>
                    <a:pt x="5057" y="2234"/>
                  </a:moveTo>
                  <a:cubicBezTo>
                    <a:pt x="5429" y="2234"/>
                    <a:pt x="5801" y="2234"/>
                    <a:pt x="6173" y="2296"/>
                  </a:cubicBezTo>
                  <a:cubicBezTo>
                    <a:pt x="6204" y="2544"/>
                    <a:pt x="6204" y="2792"/>
                    <a:pt x="6204" y="3040"/>
                  </a:cubicBezTo>
                  <a:cubicBezTo>
                    <a:pt x="6204" y="3289"/>
                    <a:pt x="6204" y="3537"/>
                    <a:pt x="6173" y="3785"/>
                  </a:cubicBezTo>
                  <a:cubicBezTo>
                    <a:pt x="5801" y="3831"/>
                    <a:pt x="5429" y="3855"/>
                    <a:pt x="5057" y="3855"/>
                  </a:cubicBezTo>
                  <a:cubicBezTo>
                    <a:pt x="4684" y="3855"/>
                    <a:pt x="4312" y="3831"/>
                    <a:pt x="3940" y="3785"/>
                  </a:cubicBezTo>
                  <a:cubicBezTo>
                    <a:pt x="3909" y="3537"/>
                    <a:pt x="3909" y="3289"/>
                    <a:pt x="3909" y="3040"/>
                  </a:cubicBezTo>
                  <a:cubicBezTo>
                    <a:pt x="3909" y="2792"/>
                    <a:pt x="3909" y="2544"/>
                    <a:pt x="3940" y="2296"/>
                  </a:cubicBezTo>
                  <a:cubicBezTo>
                    <a:pt x="4312" y="2265"/>
                    <a:pt x="4684" y="2234"/>
                    <a:pt x="5057" y="2234"/>
                  </a:cubicBezTo>
                  <a:close/>
                  <a:moveTo>
                    <a:pt x="2368" y="3729"/>
                  </a:moveTo>
                  <a:cubicBezTo>
                    <a:pt x="2521" y="3819"/>
                    <a:pt x="2703" y="3879"/>
                    <a:pt x="2885" y="3940"/>
                  </a:cubicBezTo>
                  <a:cubicBezTo>
                    <a:pt x="3102" y="4002"/>
                    <a:pt x="3350" y="4064"/>
                    <a:pt x="3568" y="4126"/>
                  </a:cubicBezTo>
                  <a:cubicBezTo>
                    <a:pt x="3630" y="4498"/>
                    <a:pt x="3754" y="4871"/>
                    <a:pt x="3909" y="5212"/>
                  </a:cubicBezTo>
                  <a:cubicBezTo>
                    <a:pt x="3971" y="5367"/>
                    <a:pt x="4033" y="5491"/>
                    <a:pt x="4126" y="5646"/>
                  </a:cubicBezTo>
                  <a:cubicBezTo>
                    <a:pt x="3269" y="5340"/>
                    <a:pt x="2624" y="4612"/>
                    <a:pt x="2368" y="3729"/>
                  </a:cubicBezTo>
                  <a:close/>
                  <a:moveTo>
                    <a:pt x="7755" y="3754"/>
                  </a:moveTo>
                  <a:lnTo>
                    <a:pt x="7755" y="3754"/>
                  </a:lnTo>
                  <a:cubicBezTo>
                    <a:pt x="7538" y="4653"/>
                    <a:pt x="6856" y="5398"/>
                    <a:pt x="5987" y="5708"/>
                  </a:cubicBezTo>
                  <a:cubicBezTo>
                    <a:pt x="6080" y="5553"/>
                    <a:pt x="6142" y="5429"/>
                    <a:pt x="6235" y="5274"/>
                  </a:cubicBezTo>
                  <a:cubicBezTo>
                    <a:pt x="6359" y="4902"/>
                    <a:pt x="6483" y="4529"/>
                    <a:pt x="6545" y="4157"/>
                  </a:cubicBezTo>
                  <a:cubicBezTo>
                    <a:pt x="6794" y="4126"/>
                    <a:pt x="7011" y="4064"/>
                    <a:pt x="7228" y="4002"/>
                  </a:cubicBezTo>
                  <a:cubicBezTo>
                    <a:pt x="7414" y="3940"/>
                    <a:pt x="7600" y="3847"/>
                    <a:pt x="7755" y="3754"/>
                  </a:cubicBezTo>
                  <a:close/>
                  <a:moveTo>
                    <a:pt x="4002" y="4250"/>
                  </a:moveTo>
                  <a:lnTo>
                    <a:pt x="4002" y="4250"/>
                  </a:lnTo>
                  <a:cubicBezTo>
                    <a:pt x="4359" y="4281"/>
                    <a:pt x="4708" y="4297"/>
                    <a:pt x="5057" y="4297"/>
                  </a:cubicBezTo>
                  <a:cubicBezTo>
                    <a:pt x="5406" y="4297"/>
                    <a:pt x="5754" y="4281"/>
                    <a:pt x="6111" y="4250"/>
                  </a:cubicBezTo>
                  <a:lnTo>
                    <a:pt x="6111" y="4250"/>
                  </a:lnTo>
                  <a:cubicBezTo>
                    <a:pt x="6049" y="4529"/>
                    <a:pt x="5956" y="4808"/>
                    <a:pt x="5832" y="5088"/>
                  </a:cubicBezTo>
                  <a:cubicBezTo>
                    <a:pt x="5615" y="5553"/>
                    <a:pt x="5336" y="5832"/>
                    <a:pt x="5057" y="5832"/>
                  </a:cubicBezTo>
                  <a:cubicBezTo>
                    <a:pt x="4777" y="5832"/>
                    <a:pt x="4498" y="5553"/>
                    <a:pt x="4281" y="5088"/>
                  </a:cubicBezTo>
                  <a:cubicBezTo>
                    <a:pt x="4157" y="4808"/>
                    <a:pt x="4064" y="4529"/>
                    <a:pt x="4002" y="4250"/>
                  </a:cubicBezTo>
                  <a:close/>
                  <a:moveTo>
                    <a:pt x="11819" y="4591"/>
                  </a:moveTo>
                  <a:cubicBezTo>
                    <a:pt x="11850" y="4591"/>
                    <a:pt x="11850" y="4591"/>
                    <a:pt x="11850" y="4622"/>
                  </a:cubicBezTo>
                  <a:lnTo>
                    <a:pt x="11850" y="10981"/>
                  </a:lnTo>
                  <a:lnTo>
                    <a:pt x="2172" y="10981"/>
                  </a:lnTo>
                  <a:lnTo>
                    <a:pt x="2172" y="4622"/>
                  </a:lnTo>
                  <a:cubicBezTo>
                    <a:pt x="2172" y="4591"/>
                    <a:pt x="2172" y="4591"/>
                    <a:pt x="2203" y="4591"/>
                  </a:cubicBezTo>
                  <a:lnTo>
                    <a:pt x="2296" y="4591"/>
                  </a:lnTo>
                  <a:cubicBezTo>
                    <a:pt x="2901" y="5693"/>
                    <a:pt x="3994" y="6243"/>
                    <a:pt x="5088" y="6243"/>
                  </a:cubicBezTo>
                  <a:cubicBezTo>
                    <a:pt x="6181" y="6243"/>
                    <a:pt x="7274" y="5693"/>
                    <a:pt x="7879" y="4591"/>
                  </a:cubicBezTo>
                  <a:close/>
                  <a:moveTo>
                    <a:pt x="12408" y="3692"/>
                  </a:moveTo>
                  <a:cubicBezTo>
                    <a:pt x="12563" y="3692"/>
                    <a:pt x="12687" y="3847"/>
                    <a:pt x="12687" y="4002"/>
                  </a:cubicBezTo>
                  <a:lnTo>
                    <a:pt x="12687" y="10981"/>
                  </a:lnTo>
                  <a:lnTo>
                    <a:pt x="12222" y="10981"/>
                  </a:lnTo>
                  <a:lnTo>
                    <a:pt x="12222" y="4591"/>
                  </a:lnTo>
                  <a:cubicBezTo>
                    <a:pt x="12222" y="4374"/>
                    <a:pt x="12036" y="4157"/>
                    <a:pt x="11788" y="4157"/>
                  </a:cubicBezTo>
                  <a:lnTo>
                    <a:pt x="8034" y="4157"/>
                  </a:lnTo>
                  <a:cubicBezTo>
                    <a:pt x="8096" y="4002"/>
                    <a:pt x="8127" y="3847"/>
                    <a:pt x="8158" y="3692"/>
                  </a:cubicBezTo>
                  <a:close/>
                  <a:moveTo>
                    <a:pt x="5584" y="11385"/>
                  </a:moveTo>
                  <a:lnTo>
                    <a:pt x="5584" y="11912"/>
                  </a:lnTo>
                  <a:lnTo>
                    <a:pt x="621" y="11912"/>
                  </a:lnTo>
                  <a:cubicBezTo>
                    <a:pt x="497" y="11912"/>
                    <a:pt x="404" y="11819"/>
                    <a:pt x="404" y="11726"/>
                  </a:cubicBezTo>
                  <a:lnTo>
                    <a:pt x="404" y="11385"/>
                  </a:lnTo>
                  <a:close/>
                  <a:moveTo>
                    <a:pt x="7972" y="11385"/>
                  </a:moveTo>
                  <a:lnTo>
                    <a:pt x="7972" y="11912"/>
                  </a:lnTo>
                  <a:lnTo>
                    <a:pt x="5987" y="11912"/>
                  </a:lnTo>
                  <a:lnTo>
                    <a:pt x="5987" y="11385"/>
                  </a:lnTo>
                  <a:close/>
                  <a:moveTo>
                    <a:pt x="5057" y="1"/>
                  </a:moveTo>
                  <a:cubicBezTo>
                    <a:pt x="3350" y="1"/>
                    <a:pt x="1924" y="1365"/>
                    <a:pt x="1862" y="3071"/>
                  </a:cubicBezTo>
                  <a:lnTo>
                    <a:pt x="1862" y="3320"/>
                  </a:lnTo>
                  <a:lnTo>
                    <a:pt x="1551" y="3320"/>
                  </a:lnTo>
                  <a:cubicBezTo>
                    <a:pt x="1179" y="3320"/>
                    <a:pt x="869" y="3630"/>
                    <a:pt x="869" y="4002"/>
                  </a:cubicBezTo>
                  <a:lnTo>
                    <a:pt x="869" y="7910"/>
                  </a:lnTo>
                  <a:cubicBezTo>
                    <a:pt x="869" y="8050"/>
                    <a:pt x="970" y="8120"/>
                    <a:pt x="1071" y="8120"/>
                  </a:cubicBezTo>
                  <a:cubicBezTo>
                    <a:pt x="1171" y="8120"/>
                    <a:pt x="1272" y="8050"/>
                    <a:pt x="1272" y="7910"/>
                  </a:cubicBezTo>
                  <a:lnTo>
                    <a:pt x="1272" y="4002"/>
                  </a:lnTo>
                  <a:cubicBezTo>
                    <a:pt x="1272" y="3847"/>
                    <a:pt x="1396" y="3692"/>
                    <a:pt x="1551" y="3692"/>
                  </a:cubicBezTo>
                  <a:lnTo>
                    <a:pt x="1955" y="3692"/>
                  </a:lnTo>
                  <a:cubicBezTo>
                    <a:pt x="1986" y="3878"/>
                    <a:pt x="2017" y="4033"/>
                    <a:pt x="2079" y="4188"/>
                  </a:cubicBezTo>
                  <a:cubicBezTo>
                    <a:pt x="1893" y="4219"/>
                    <a:pt x="1737" y="4405"/>
                    <a:pt x="1737" y="4591"/>
                  </a:cubicBezTo>
                  <a:lnTo>
                    <a:pt x="1737" y="10981"/>
                  </a:lnTo>
                  <a:lnTo>
                    <a:pt x="1272" y="10981"/>
                  </a:lnTo>
                  <a:lnTo>
                    <a:pt x="1272" y="8748"/>
                  </a:lnTo>
                  <a:cubicBezTo>
                    <a:pt x="1272" y="8608"/>
                    <a:pt x="1171" y="8539"/>
                    <a:pt x="1071" y="8539"/>
                  </a:cubicBezTo>
                  <a:cubicBezTo>
                    <a:pt x="970" y="8539"/>
                    <a:pt x="869" y="8608"/>
                    <a:pt x="869" y="8748"/>
                  </a:cubicBezTo>
                  <a:lnTo>
                    <a:pt x="869" y="10981"/>
                  </a:lnTo>
                  <a:lnTo>
                    <a:pt x="373" y="10981"/>
                  </a:lnTo>
                  <a:cubicBezTo>
                    <a:pt x="155" y="10981"/>
                    <a:pt x="0" y="11167"/>
                    <a:pt x="0" y="11385"/>
                  </a:cubicBezTo>
                  <a:lnTo>
                    <a:pt x="0" y="11726"/>
                  </a:lnTo>
                  <a:cubicBezTo>
                    <a:pt x="0" y="12067"/>
                    <a:pt x="249" y="12346"/>
                    <a:pt x="590" y="12346"/>
                  </a:cubicBezTo>
                  <a:lnTo>
                    <a:pt x="9647" y="12346"/>
                  </a:lnTo>
                  <a:cubicBezTo>
                    <a:pt x="9927" y="12346"/>
                    <a:pt x="9927" y="11943"/>
                    <a:pt x="9647" y="11943"/>
                  </a:cubicBezTo>
                  <a:lnTo>
                    <a:pt x="8376" y="11943"/>
                  </a:lnTo>
                  <a:lnTo>
                    <a:pt x="8376" y="11385"/>
                  </a:lnTo>
                  <a:lnTo>
                    <a:pt x="13556" y="11385"/>
                  </a:lnTo>
                  <a:lnTo>
                    <a:pt x="13556" y="11726"/>
                  </a:lnTo>
                  <a:cubicBezTo>
                    <a:pt x="13556" y="11819"/>
                    <a:pt x="13463" y="11912"/>
                    <a:pt x="13339" y="11912"/>
                  </a:cubicBezTo>
                  <a:lnTo>
                    <a:pt x="10485" y="11912"/>
                  </a:lnTo>
                  <a:cubicBezTo>
                    <a:pt x="10206" y="11912"/>
                    <a:pt x="10206" y="12315"/>
                    <a:pt x="10485" y="12315"/>
                  </a:cubicBezTo>
                  <a:lnTo>
                    <a:pt x="13339" y="12315"/>
                  </a:lnTo>
                  <a:cubicBezTo>
                    <a:pt x="13680" y="12315"/>
                    <a:pt x="13959" y="12067"/>
                    <a:pt x="13959" y="11726"/>
                  </a:cubicBezTo>
                  <a:lnTo>
                    <a:pt x="13959" y="11354"/>
                  </a:lnTo>
                  <a:cubicBezTo>
                    <a:pt x="13959" y="11136"/>
                    <a:pt x="13773" y="10981"/>
                    <a:pt x="13556" y="10981"/>
                  </a:cubicBezTo>
                  <a:lnTo>
                    <a:pt x="13091" y="10981"/>
                  </a:lnTo>
                  <a:lnTo>
                    <a:pt x="13091" y="4002"/>
                  </a:lnTo>
                  <a:cubicBezTo>
                    <a:pt x="13091" y="3630"/>
                    <a:pt x="12780" y="3320"/>
                    <a:pt x="12408" y="3320"/>
                  </a:cubicBezTo>
                  <a:lnTo>
                    <a:pt x="8221" y="3320"/>
                  </a:lnTo>
                  <a:lnTo>
                    <a:pt x="8221" y="3071"/>
                  </a:lnTo>
                  <a:cubicBezTo>
                    <a:pt x="8158" y="1365"/>
                    <a:pt x="6763" y="1"/>
                    <a:pt x="50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82" name="Google Shape;12782;p24"/>
            <p:cNvSpPr/>
            <p:nvPr/>
          </p:nvSpPr>
          <p:spPr>
            <a:xfrm>
              <a:off x="4899950" y="2695450"/>
              <a:ext cx="101625" cy="78350"/>
            </a:xfrm>
            <a:custGeom>
              <a:avLst/>
              <a:gdLst/>
              <a:ahLst/>
              <a:cxnLst/>
              <a:rect l="l" t="t" r="r" b="b"/>
              <a:pathLst>
                <a:path w="4065" h="3134" extrusionOk="0">
                  <a:moveTo>
                    <a:pt x="1056" y="404"/>
                  </a:moveTo>
                  <a:lnTo>
                    <a:pt x="1087" y="435"/>
                  </a:lnTo>
                  <a:lnTo>
                    <a:pt x="1118" y="435"/>
                  </a:lnTo>
                  <a:cubicBezTo>
                    <a:pt x="1490" y="435"/>
                    <a:pt x="1800" y="745"/>
                    <a:pt x="1800" y="1087"/>
                  </a:cubicBezTo>
                  <a:lnTo>
                    <a:pt x="1800" y="2141"/>
                  </a:lnTo>
                  <a:cubicBezTo>
                    <a:pt x="1598" y="1971"/>
                    <a:pt x="1350" y="1885"/>
                    <a:pt x="1098" y="1885"/>
                  </a:cubicBezTo>
                  <a:cubicBezTo>
                    <a:pt x="846" y="1885"/>
                    <a:pt x="590" y="1971"/>
                    <a:pt x="373" y="2141"/>
                  </a:cubicBezTo>
                  <a:lnTo>
                    <a:pt x="373" y="1087"/>
                  </a:lnTo>
                  <a:cubicBezTo>
                    <a:pt x="373" y="714"/>
                    <a:pt x="683" y="404"/>
                    <a:pt x="1056" y="404"/>
                  </a:cubicBezTo>
                  <a:close/>
                  <a:moveTo>
                    <a:pt x="2917" y="404"/>
                  </a:moveTo>
                  <a:lnTo>
                    <a:pt x="2917" y="435"/>
                  </a:lnTo>
                  <a:lnTo>
                    <a:pt x="2979" y="435"/>
                  </a:lnTo>
                  <a:cubicBezTo>
                    <a:pt x="3351" y="435"/>
                    <a:pt x="3661" y="745"/>
                    <a:pt x="3661" y="1118"/>
                  </a:cubicBezTo>
                  <a:lnTo>
                    <a:pt x="3661" y="2172"/>
                  </a:lnTo>
                  <a:cubicBezTo>
                    <a:pt x="3444" y="1986"/>
                    <a:pt x="3196" y="1893"/>
                    <a:pt x="2948" y="1893"/>
                  </a:cubicBezTo>
                  <a:cubicBezTo>
                    <a:pt x="2669" y="1893"/>
                    <a:pt x="2420" y="1986"/>
                    <a:pt x="2234" y="2172"/>
                  </a:cubicBezTo>
                  <a:lnTo>
                    <a:pt x="2234" y="1087"/>
                  </a:lnTo>
                  <a:cubicBezTo>
                    <a:pt x="2234" y="714"/>
                    <a:pt x="2544" y="404"/>
                    <a:pt x="2917" y="404"/>
                  </a:cubicBezTo>
                  <a:close/>
                  <a:moveTo>
                    <a:pt x="1102" y="2312"/>
                  </a:moveTo>
                  <a:cubicBezTo>
                    <a:pt x="1358" y="2312"/>
                    <a:pt x="1614" y="2452"/>
                    <a:pt x="1738" y="2731"/>
                  </a:cubicBezTo>
                  <a:lnTo>
                    <a:pt x="466" y="2731"/>
                  </a:lnTo>
                  <a:cubicBezTo>
                    <a:pt x="590" y="2452"/>
                    <a:pt x="846" y="2312"/>
                    <a:pt x="1102" y="2312"/>
                  </a:cubicBezTo>
                  <a:close/>
                  <a:moveTo>
                    <a:pt x="2932" y="2312"/>
                  </a:moveTo>
                  <a:cubicBezTo>
                    <a:pt x="3188" y="2312"/>
                    <a:pt x="3444" y="2452"/>
                    <a:pt x="3568" y="2731"/>
                  </a:cubicBezTo>
                  <a:lnTo>
                    <a:pt x="2296" y="2731"/>
                  </a:lnTo>
                  <a:cubicBezTo>
                    <a:pt x="2420" y="2452"/>
                    <a:pt x="2676" y="2312"/>
                    <a:pt x="2932" y="2312"/>
                  </a:cubicBezTo>
                  <a:close/>
                  <a:moveTo>
                    <a:pt x="1087" y="1"/>
                  </a:moveTo>
                  <a:cubicBezTo>
                    <a:pt x="497" y="1"/>
                    <a:pt x="1" y="497"/>
                    <a:pt x="1" y="1087"/>
                  </a:cubicBezTo>
                  <a:lnTo>
                    <a:pt x="1" y="2917"/>
                  </a:lnTo>
                  <a:cubicBezTo>
                    <a:pt x="1" y="3041"/>
                    <a:pt x="94" y="3134"/>
                    <a:pt x="187" y="3134"/>
                  </a:cubicBezTo>
                  <a:lnTo>
                    <a:pt x="3847" y="3134"/>
                  </a:lnTo>
                  <a:cubicBezTo>
                    <a:pt x="3971" y="3134"/>
                    <a:pt x="4064" y="3041"/>
                    <a:pt x="4064" y="2917"/>
                  </a:cubicBezTo>
                  <a:lnTo>
                    <a:pt x="4064" y="1087"/>
                  </a:lnTo>
                  <a:cubicBezTo>
                    <a:pt x="4064" y="497"/>
                    <a:pt x="3568" y="1"/>
                    <a:pt x="2979" y="1"/>
                  </a:cubicBezTo>
                  <a:lnTo>
                    <a:pt x="2917" y="1"/>
                  </a:lnTo>
                  <a:cubicBezTo>
                    <a:pt x="2575" y="1"/>
                    <a:pt x="2234" y="187"/>
                    <a:pt x="2017" y="466"/>
                  </a:cubicBezTo>
                  <a:cubicBezTo>
                    <a:pt x="1831" y="187"/>
                    <a:pt x="1490" y="1"/>
                    <a:pt x="11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83" name="Google Shape;12783;p24"/>
            <p:cNvSpPr/>
            <p:nvPr/>
          </p:nvSpPr>
          <p:spPr>
            <a:xfrm>
              <a:off x="4842575" y="2718525"/>
              <a:ext cx="11650" cy="10300"/>
            </a:xfrm>
            <a:custGeom>
              <a:avLst/>
              <a:gdLst/>
              <a:ahLst/>
              <a:cxnLst/>
              <a:rect l="l" t="t" r="r" b="b"/>
              <a:pathLst>
                <a:path w="466" h="412" extrusionOk="0">
                  <a:moveTo>
                    <a:pt x="219" y="1"/>
                  </a:moveTo>
                  <a:cubicBezTo>
                    <a:pt x="198" y="1"/>
                    <a:pt x="177" y="3"/>
                    <a:pt x="156" y="9"/>
                  </a:cubicBezTo>
                  <a:lnTo>
                    <a:pt x="187" y="9"/>
                  </a:lnTo>
                  <a:cubicBezTo>
                    <a:pt x="62" y="40"/>
                    <a:pt x="0" y="164"/>
                    <a:pt x="31" y="257"/>
                  </a:cubicBezTo>
                  <a:cubicBezTo>
                    <a:pt x="62" y="350"/>
                    <a:pt x="125" y="412"/>
                    <a:pt x="218" y="412"/>
                  </a:cubicBezTo>
                  <a:lnTo>
                    <a:pt x="280" y="412"/>
                  </a:lnTo>
                  <a:cubicBezTo>
                    <a:pt x="404" y="381"/>
                    <a:pt x="466" y="257"/>
                    <a:pt x="435" y="164"/>
                  </a:cubicBezTo>
                  <a:cubicBezTo>
                    <a:pt x="409" y="61"/>
                    <a:pt x="319" y="1"/>
                    <a:pt x="2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84" name="Google Shape;12784;p24"/>
            <p:cNvSpPr/>
            <p:nvPr/>
          </p:nvSpPr>
          <p:spPr>
            <a:xfrm>
              <a:off x="4841950" y="2699300"/>
              <a:ext cx="11500" cy="7500"/>
            </a:xfrm>
            <a:custGeom>
              <a:avLst/>
              <a:gdLst/>
              <a:ahLst/>
              <a:cxnLst/>
              <a:rect l="l" t="t" r="r" b="b"/>
              <a:pathLst>
                <a:path w="460" h="300" extrusionOk="0">
                  <a:moveTo>
                    <a:pt x="217" y="1"/>
                  </a:moveTo>
                  <a:cubicBezTo>
                    <a:pt x="0" y="1"/>
                    <a:pt x="251" y="299"/>
                    <a:pt x="372" y="299"/>
                  </a:cubicBezTo>
                  <a:cubicBezTo>
                    <a:pt x="411" y="299"/>
                    <a:pt x="436" y="269"/>
                    <a:pt x="429" y="188"/>
                  </a:cubicBezTo>
                  <a:lnTo>
                    <a:pt x="429" y="188"/>
                  </a:lnTo>
                  <a:lnTo>
                    <a:pt x="460" y="219"/>
                  </a:lnTo>
                  <a:cubicBezTo>
                    <a:pt x="460" y="95"/>
                    <a:pt x="367" y="2"/>
                    <a:pt x="243" y="2"/>
                  </a:cubicBezTo>
                  <a:cubicBezTo>
                    <a:pt x="233" y="1"/>
                    <a:pt x="225"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85" name="Google Shape;12785;p24"/>
            <p:cNvSpPr/>
            <p:nvPr/>
          </p:nvSpPr>
          <p:spPr>
            <a:xfrm>
              <a:off x="4841225" y="2679175"/>
              <a:ext cx="11450" cy="7900"/>
            </a:xfrm>
            <a:custGeom>
              <a:avLst/>
              <a:gdLst/>
              <a:ahLst/>
              <a:cxnLst/>
              <a:rect l="l" t="t" r="r" b="b"/>
              <a:pathLst>
                <a:path w="458" h="316" extrusionOk="0">
                  <a:moveTo>
                    <a:pt x="241" y="1"/>
                  </a:moveTo>
                  <a:cubicBezTo>
                    <a:pt x="1" y="1"/>
                    <a:pt x="261" y="315"/>
                    <a:pt x="392" y="315"/>
                  </a:cubicBezTo>
                  <a:cubicBezTo>
                    <a:pt x="430" y="315"/>
                    <a:pt x="458" y="288"/>
                    <a:pt x="458" y="218"/>
                  </a:cubicBezTo>
                  <a:cubicBezTo>
                    <a:pt x="458" y="94"/>
                    <a:pt x="365" y="1"/>
                    <a:pt x="2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86" name="Google Shape;12786;p24"/>
            <p:cNvSpPr/>
            <p:nvPr/>
          </p:nvSpPr>
          <p:spPr>
            <a:xfrm>
              <a:off x="4856525" y="2731750"/>
              <a:ext cx="11675" cy="10275"/>
            </a:xfrm>
            <a:custGeom>
              <a:avLst/>
              <a:gdLst/>
              <a:ahLst/>
              <a:cxnLst/>
              <a:rect l="l" t="t" r="r" b="b"/>
              <a:pathLst>
                <a:path w="467" h="411" extrusionOk="0">
                  <a:moveTo>
                    <a:pt x="232" y="1"/>
                  </a:moveTo>
                  <a:cubicBezTo>
                    <a:pt x="132" y="1"/>
                    <a:pt x="59" y="81"/>
                    <a:pt x="32" y="162"/>
                  </a:cubicBezTo>
                  <a:cubicBezTo>
                    <a:pt x="1" y="286"/>
                    <a:pt x="94" y="379"/>
                    <a:pt x="187" y="410"/>
                  </a:cubicBezTo>
                  <a:lnTo>
                    <a:pt x="249" y="410"/>
                  </a:lnTo>
                  <a:cubicBezTo>
                    <a:pt x="342" y="410"/>
                    <a:pt x="404" y="348"/>
                    <a:pt x="435" y="255"/>
                  </a:cubicBezTo>
                  <a:cubicBezTo>
                    <a:pt x="466" y="131"/>
                    <a:pt x="404" y="38"/>
                    <a:pt x="280" y="7"/>
                  </a:cubicBezTo>
                  <a:cubicBezTo>
                    <a:pt x="263" y="3"/>
                    <a:pt x="247" y="1"/>
                    <a:pt x="2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87" name="Google Shape;12787;p24"/>
            <p:cNvSpPr/>
            <p:nvPr/>
          </p:nvSpPr>
          <p:spPr>
            <a:xfrm>
              <a:off x="4875925" y="2731750"/>
              <a:ext cx="11650" cy="10275"/>
            </a:xfrm>
            <a:custGeom>
              <a:avLst/>
              <a:gdLst/>
              <a:ahLst/>
              <a:cxnLst/>
              <a:rect l="l" t="t" r="r" b="b"/>
              <a:pathLst>
                <a:path w="466" h="411" extrusionOk="0">
                  <a:moveTo>
                    <a:pt x="231" y="1"/>
                  </a:moveTo>
                  <a:cubicBezTo>
                    <a:pt x="132" y="1"/>
                    <a:pt x="58" y="81"/>
                    <a:pt x="31" y="162"/>
                  </a:cubicBezTo>
                  <a:cubicBezTo>
                    <a:pt x="0" y="286"/>
                    <a:pt x="93" y="379"/>
                    <a:pt x="186" y="410"/>
                  </a:cubicBezTo>
                  <a:lnTo>
                    <a:pt x="248" y="410"/>
                  </a:lnTo>
                  <a:cubicBezTo>
                    <a:pt x="341" y="410"/>
                    <a:pt x="404" y="348"/>
                    <a:pt x="435" y="255"/>
                  </a:cubicBezTo>
                  <a:cubicBezTo>
                    <a:pt x="466" y="131"/>
                    <a:pt x="404" y="38"/>
                    <a:pt x="279" y="7"/>
                  </a:cubicBezTo>
                  <a:cubicBezTo>
                    <a:pt x="263" y="3"/>
                    <a:pt x="247" y="1"/>
                    <a:pt x="2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788" name="Google Shape;12788;p24"/>
          <p:cNvGrpSpPr/>
          <p:nvPr/>
        </p:nvGrpSpPr>
        <p:grpSpPr>
          <a:xfrm>
            <a:off x="1732945" y="1784561"/>
            <a:ext cx="349000" cy="267575"/>
            <a:chOff x="3960075" y="2532600"/>
            <a:chExt cx="349000" cy="267575"/>
          </a:xfrm>
        </p:grpSpPr>
        <p:sp>
          <p:nvSpPr>
            <p:cNvPr id="12789" name="Google Shape;12789;p24"/>
            <p:cNvSpPr/>
            <p:nvPr/>
          </p:nvSpPr>
          <p:spPr>
            <a:xfrm>
              <a:off x="4224900" y="2553550"/>
              <a:ext cx="11275" cy="7900"/>
            </a:xfrm>
            <a:custGeom>
              <a:avLst/>
              <a:gdLst/>
              <a:ahLst/>
              <a:cxnLst/>
              <a:rect l="l" t="t" r="r" b="b"/>
              <a:pathLst>
                <a:path w="451" h="316" extrusionOk="0">
                  <a:moveTo>
                    <a:pt x="264" y="1"/>
                  </a:moveTo>
                  <a:cubicBezTo>
                    <a:pt x="1" y="1"/>
                    <a:pt x="256" y="315"/>
                    <a:pt x="385" y="315"/>
                  </a:cubicBezTo>
                  <a:cubicBezTo>
                    <a:pt x="423" y="315"/>
                    <a:pt x="450" y="288"/>
                    <a:pt x="450" y="218"/>
                  </a:cubicBezTo>
                  <a:cubicBezTo>
                    <a:pt x="450" y="94"/>
                    <a:pt x="357" y="1"/>
                    <a:pt x="2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90" name="Google Shape;12790;p24"/>
            <p:cNvSpPr/>
            <p:nvPr/>
          </p:nvSpPr>
          <p:spPr>
            <a:xfrm>
              <a:off x="4245850" y="2553550"/>
              <a:ext cx="12025" cy="7900"/>
            </a:xfrm>
            <a:custGeom>
              <a:avLst/>
              <a:gdLst/>
              <a:ahLst/>
              <a:cxnLst/>
              <a:rect l="l" t="t" r="r" b="b"/>
              <a:pathLst>
                <a:path w="481" h="316" extrusionOk="0">
                  <a:moveTo>
                    <a:pt x="264" y="1"/>
                  </a:moveTo>
                  <a:cubicBezTo>
                    <a:pt x="0" y="1"/>
                    <a:pt x="274" y="315"/>
                    <a:pt x="411" y="315"/>
                  </a:cubicBezTo>
                  <a:cubicBezTo>
                    <a:pt x="452" y="315"/>
                    <a:pt x="481" y="288"/>
                    <a:pt x="481" y="218"/>
                  </a:cubicBezTo>
                  <a:cubicBezTo>
                    <a:pt x="481" y="94"/>
                    <a:pt x="388" y="1"/>
                    <a:pt x="2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91" name="Google Shape;12791;p24"/>
            <p:cNvSpPr/>
            <p:nvPr/>
          </p:nvSpPr>
          <p:spPr>
            <a:xfrm>
              <a:off x="4267375" y="2553550"/>
              <a:ext cx="11450" cy="7900"/>
            </a:xfrm>
            <a:custGeom>
              <a:avLst/>
              <a:gdLst/>
              <a:ahLst/>
              <a:cxnLst/>
              <a:rect l="l" t="t" r="r" b="b"/>
              <a:pathLst>
                <a:path w="458" h="316" extrusionOk="0">
                  <a:moveTo>
                    <a:pt x="240" y="1"/>
                  </a:moveTo>
                  <a:cubicBezTo>
                    <a:pt x="1" y="1"/>
                    <a:pt x="261" y="315"/>
                    <a:pt x="392" y="315"/>
                  </a:cubicBezTo>
                  <a:cubicBezTo>
                    <a:pt x="430" y="315"/>
                    <a:pt x="457" y="288"/>
                    <a:pt x="457" y="218"/>
                  </a:cubicBezTo>
                  <a:cubicBezTo>
                    <a:pt x="457" y="94"/>
                    <a:pt x="364" y="1"/>
                    <a:pt x="2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92" name="Google Shape;12792;p24"/>
            <p:cNvSpPr/>
            <p:nvPr/>
          </p:nvSpPr>
          <p:spPr>
            <a:xfrm>
              <a:off x="3960075" y="2532600"/>
              <a:ext cx="349000" cy="267575"/>
            </a:xfrm>
            <a:custGeom>
              <a:avLst/>
              <a:gdLst/>
              <a:ahLst/>
              <a:cxnLst/>
              <a:rect l="l" t="t" r="r" b="b"/>
              <a:pathLst>
                <a:path w="13960" h="10703" extrusionOk="0">
                  <a:moveTo>
                    <a:pt x="13525" y="404"/>
                  </a:moveTo>
                  <a:lnTo>
                    <a:pt x="13525" y="1676"/>
                  </a:lnTo>
                  <a:lnTo>
                    <a:pt x="5243" y="1676"/>
                  </a:lnTo>
                  <a:cubicBezTo>
                    <a:pt x="4964" y="1676"/>
                    <a:pt x="4964" y="2079"/>
                    <a:pt x="5243" y="2079"/>
                  </a:cubicBezTo>
                  <a:lnTo>
                    <a:pt x="7507" y="2079"/>
                  </a:lnTo>
                  <a:lnTo>
                    <a:pt x="7507" y="9090"/>
                  </a:lnTo>
                  <a:lnTo>
                    <a:pt x="404" y="9090"/>
                  </a:lnTo>
                  <a:lnTo>
                    <a:pt x="404" y="2079"/>
                  </a:lnTo>
                  <a:lnTo>
                    <a:pt x="4405" y="2079"/>
                  </a:lnTo>
                  <a:cubicBezTo>
                    <a:pt x="4684" y="2079"/>
                    <a:pt x="4684" y="1676"/>
                    <a:pt x="4405" y="1676"/>
                  </a:cubicBezTo>
                  <a:lnTo>
                    <a:pt x="404" y="1676"/>
                  </a:lnTo>
                  <a:lnTo>
                    <a:pt x="404" y="404"/>
                  </a:lnTo>
                  <a:close/>
                  <a:moveTo>
                    <a:pt x="13556" y="2079"/>
                  </a:moveTo>
                  <a:lnTo>
                    <a:pt x="13556" y="9090"/>
                  </a:lnTo>
                  <a:lnTo>
                    <a:pt x="7941" y="9090"/>
                  </a:lnTo>
                  <a:lnTo>
                    <a:pt x="7941" y="2079"/>
                  </a:lnTo>
                  <a:close/>
                  <a:moveTo>
                    <a:pt x="404" y="1"/>
                  </a:moveTo>
                  <a:cubicBezTo>
                    <a:pt x="187" y="1"/>
                    <a:pt x="0" y="187"/>
                    <a:pt x="0" y="404"/>
                  </a:cubicBezTo>
                  <a:lnTo>
                    <a:pt x="0" y="10299"/>
                  </a:lnTo>
                  <a:cubicBezTo>
                    <a:pt x="0" y="10516"/>
                    <a:pt x="187" y="10703"/>
                    <a:pt x="404" y="10703"/>
                  </a:cubicBezTo>
                  <a:lnTo>
                    <a:pt x="6359" y="10703"/>
                  </a:lnTo>
                  <a:cubicBezTo>
                    <a:pt x="6484" y="10703"/>
                    <a:pt x="6577" y="10610"/>
                    <a:pt x="6577" y="10516"/>
                  </a:cubicBezTo>
                  <a:cubicBezTo>
                    <a:pt x="6577" y="10392"/>
                    <a:pt x="6484" y="10299"/>
                    <a:pt x="6359" y="10299"/>
                  </a:cubicBezTo>
                  <a:lnTo>
                    <a:pt x="404" y="10299"/>
                  </a:lnTo>
                  <a:lnTo>
                    <a:pt x="404" y="9524"/>
                  </a:lnTo>
                  <a:lnTo>
                    <a:pt x="13556" y="9524"/>
                  </a:lnTo>
                  <a:lnTo>
                    <a:pt x="13556" y="10299"/>
                  </a:lnTo>
                  <a:lnTo>
                    <a:pt x="7197" y="10299"/>
                  </a:lnTo>
                  <a:cubicBezTo>
                    <a:pt x="7073" y="10299"/>
                    <a:pt x="6980" y="10392"/>
                    <a:pt x="6980" y="10516"/>
                  </a:cubicBezTo>
                  <a:cubicBezTo>
                    <a:pt x="6980" y="10610"/>
                    <a:pt x="7073" y="10703"/>
                    <a:pt x="7197" y="10703"/>
                  </a:cubicBezTo>
                  <a:lnTo>
                    <a:pt x="13556" y="10703"/>
                  </a:lnTo>
                  <a:cubicBezTo>
                    <a:pt x="13773" y="10703"/>
                    <a:pt x="13959" y="10516"/>
                    <a:pt x="13959" y="10299"/>
                  </a:cubicBezTo>
                  <a:lnTo>
                    <a:pt x="13959" y="404"/>
                  </a:lnTo>
                  <a:cubicBezTo>
                    <a:pt x="13959" y="187"/>
                    <a:pt x="13773" y="1"/>
                    <a:pt x="135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93" name="Google Shape;12793;p24"/>
            <p:cNvSpPr/>
            <p:nvPr/>
          </p:nvSpPr>
          <p:spPr>
            <a:xfrm>
              <a:off x="3983350" y="2627800"/>
              <a:ext cx="146575" cy="101225"/>
            </a:xfrm>
            <a:custGeom>
              <a:avLst/>
              <a:gdLst/>
              <a:ahLst/>
              <a:cxnLst/>
              <a:rect l="l" t="t" r="r" b="b"/>
              <a:pathLst>
                <a:path w="5863" h="4049" extrusionOk="0">
                  <a:moveTo>
                    <a:pt x="2900" y="396"/>
                  </a:moveTo>
                  <a:cubicBezTo>
                    <a:pt x="2947" y="396"/>
                    <a:pt x="2993" y="412"/>
                    <a:pt x="3040" y="443"/>
                  </a:cubicBezTo>
                  <a:lnTo>
                    <a:pt x="5242" y="1435"/>
                  </a:lnTo>
                  <a:lnTo>
                    <a:pt x="3040" y="2490"/>
                  </a:lnTo>
                  <a:lnTo>
                    <a:pt x="2792" y="2490"/>
                  </a:lnTo>
                  <a:lnTo>
                    <a:pt x="558" y="1435"/>
                  </a:lnTo>
                  <a:lnTo>
                    <a:pt x="2761" y="443"/>
                  </a:lnTo>
                  <a:cubicBezTo>
                    <a:pt x="2807" y="412"/>
                    <a:pt x="2854" y="396"/>
                    <a:pt x="2900" y="396"/>
                  </a:cubicBezTo>
                  <a:close/>
                  <a:moveTo>
                    <a:pt x="4343" y="2335"/>
                  </a:moveTo>
                  <a:lnTo>
                    <a:pt x="4343" y="3327"/>
                  </a:lnTo>
                  <a:lnTo>
                    <a:pt x="4157" y="3389"/>
                  </a:lnTo>
                  <a:cubicBezTo>
                    <a:pt x="3753" y="3545"/>
                    <a:pt x="3335" y="3622"/>
                    <a:pt x="2920" y="3622"/>
                  </a:cubicBezTo>
                  <a:cubicBezTo>
                    <a:pt x="2505" y="3622"/>
                    <a:pt x="2094" y="3545"/>
                    <a:pt x="1706" y="3389"/>
                  </a:cubicBezTo>
                  <a:lnTo>
                    <a:pt x="1520" y="3327"/>
                  </a:lnTo>
                  <a:lnTo>
                    <a:pt x="1520" y="2335"/>
                  </a:lnTo>
                  <a:lnTo>
                    <a:pt x="2637" y="2862"/>
                  </a:lnTo>
                  <a:cubicBezTo>
                    <a:pt x="2714" y="2909"/>
                    <a:pt x="2807" y="2932"/>
                    <a:pt x="2904" y="2932"/>
                  </a:cubicBezTo>
                  <a:cubicBezTo>
                    <a:pt x="3001" y="2932"/>
                    <a:pt x="3102" y="2909"/>
                    <a:pt x="3195" y="2862"/>
                  </a:cubicBezTo>
                  <a:lnTo>
                    <a:pt x="4343" y="2335"/>
                  </a:lnTo>
                  <a:close/>
                  <a:moveTo>
                    <a:pt x="2920" y="1"/>
                  </a:moveTo>
                  <a:cubicBezTo>
                    <a:pt x="2807" y="1"/>
                    <a:pt x="2699" y="24"/>
                    <a:pt x="2606" y="70"/>
                  </a:cubicBezTo>
                  <a:lnTo>
                    <a:pt x="248" y="1156"/>
                  </a:lnTo>
                  <a:cubicBezTo>
                    <a:pt x="0" y="1280"/>
                    <a:pt x="0" y="1652"/>
                    <a:pt x="279" y="1745"/>
                  </a:cubicBezTo>
                  <a:lnTo>
                    <a:pt x="1117" y="2149"/>
                  </a:lnTo>
                  <a:lnTo>
                    <a:pt x="1117" y="3389"/>
                  </a:lnTo>
                  <a:cubicBezTo>
                    <a:pt x="1117" y="3513"/>
                    <a:pt x="1179" y="3607"/>
                    <a:pt x="1303" y="3669"/>
                  </a:cubicBezTo>
                  <a:lnTo>
                    <a:pt x="1582" y="3793"/>
                  </a:lnTo>
                  <a:cubicBezTo>
                    <a:pt x="2016" y="3963"/>
                    <a:pt x="2474" y="4049"/>
                    <a:pt x="2931" y="4049"/>
                  </a:cubicBezTo>
                  <a:cubicBezTo>
                    <a:pt x="3389" y="4049"/>
                    <a:pt x="3846" y="3963"/>
                    <a:pt x="4281" y="3793"/>
                  </a:cubicBezTo>
                  <a:lnTo>
                    <a:pt x="4560" y="3669"/>
                  </a:lnTo>
                  <a:cubicBezTo>
                    <a:pt x="4653" y="3607"/>
                    <a:pt x="4746" y="3513"/>
                    <a:pt x="4746" y="3389"/>
                  </a:cubicBezTo>
                  <a:lnTo>
                    <a:pt x="4746" y="2149"/>
                  </a:lnTo>
                  <a:lnTo>
                    <a:pt x="5584" y="1745"/>
                  </a:lnTo>
                  <a:cubicBezTo>
                    <a:pt x="5832" y="1652"/>
                    <a:pt x="5863" y="1280"/>
                    <a:pt x="5615" y="1156"/>
                  </a:cubicBezTo>
                  <a:lnTo>
                    <a:pt x="3257" y="70"/>
                  </a:lnTo>
                  <a:cubicBezTo>
                    <a:pt x="3149" y="24"/>
                    <a:pt x="3032" y="1"/>
                    <a:pt x="29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94" name="Google Shape;12794;p24"/>
            <p:cNvSpPr/>
            <p:nvPr/>
          </p:nvSpPr>
          <p:spPr>
            <a:xfrm>
              <a:off x="4177975" y="2608600"/>
              <a:ext cx="10125" cy="10125"/>
            </a:xfrm>
            <a:custGeom>
              <a:avLst/>
              <a:gdLst/>
              <a:ahLst/>
              <a:cxnLst/>
              <a:rect l="l" t="t" r="r" b="b"/>
              <a:pathLst>
                <a:path w="405" h="405" extrusionOk="0">
                  <a:moveTo>
                    <a:pt x="187" y="1"/>
                  </a:moveTo>
                  <a:cubicBezTo>
                    <a:pt x="94" y="1"/>
                    <a:pt x="1" y="94"/>
                    <a:pt x="1" y="218"/>
                  </a:cubicBezTo>
                  <a:cubicBezTo>
                    <a:pt x="1" y="311"/>
                    <a:pt x="94" y="404"/>
                    <a:pt x="187" y="404"/>
                  </a:cubicBezTo>
                  <a:cubicBezTo>
                    <a:pt x="311" y="404"/>
                    <a:pt x="404" y="311"/>
                    <a:pt x="404" y="218"/>
                  </a:cubicBezTo>
                  <a:cubicBezTo>
                    <a:pt x="404" y="94"/>
                    <a:pt x="311" y="1"/>
                    <a:pt x="1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95" name="Google Shape;12795;p24"/>
            <p:cNvSpPr/>
            <p:nvPr/>
          </p:nvSpPr>
          <p:spPr>
            <a:xfrm>
              <a:off x="4175650" y="2638075"/>
              <a:ext cx="12450" cy="10875"/>
            </a:xfrm>
            <a:custGeom>
              <a:avLst/>
              <a:gdLst/>
              <a:ahLst/>
              <a:cxnLst/>
              <a:rect l="l" t="t" r="r" b="b"/>
              <a:pathLst>
                <a:path w="498" h="435" extrusionOk="0">
                  <a:moveTo>
                    <a:pt x="280" y="1"/>
                  </a:moveTo>
                  <a:cubicBezTo>
                    <a:pt x="1" y="1"/>
                    <a:pt x="1" y="435"/>
                    <a:pt x="280" y="435"/>
                  </a:cubicBezTo>
                  <a:cubicBezTo>
                    <a:pt x="404" y="435"/>
                    <a:pt x="497" y="342"/>
                    <a:pt x="497" y="218"/>
                  </a:cubicBezTo>
                  <a:cubicBezTo>
                    <a:pt x="497" y="94"/>
                    <a:pt x="404" y="1"/>
                    <a:pt x="2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96" name="Google Shape;12796;p24"/>
            <p:cNvSpPr/>
            <p:nvPr/>
          </p:nvSpPr>
          <p:spPr>
            <a:xfrm>
              <a:off x="4177975" y="2668325"/>
              <a:ext cx="10125" cy="10100"/>
            </a:xfrm>
            <a:custGeom>
              <a:avLst/>
              <a:gdLst/>
              <a:ahLst/>
              <a:cxnLst/>
              <a:rect l="l" t="t" r="r" b="b"/>
              <a:pathLst>
                <a:path w="405" h="404" extrusionOk="0">
                  <a:moveTo>
                    <a:pt x="187" y="0"/>
                  </a:moveTo>
                  <a:cubicBezTo>
                    <a:pt x="94" y="0"/>
                    <a:pt x="1" y="93"/>
                    <a:pt x="1" y="186"/>
                  </a:cubicBezTo>
                  <a:cubicBezTo>
                    <a:pt x="1" y="311"/>
                    <a:pt x="94" y="404"/>
                    <a:pt x="187" y="404"/>
                  </a:cubicBezTo>
                  <a:cubicBezTo>
                    <a:pt x="311" y="404"/>
                    <a:pt x="404" y="311"/>
                    <a:pt x="404" y="186"/>
                  </a:cubicBezTo>
                  <a:cubicBezTo>
                    <a:pt x="404" y="93"/>
                    <a:pt x="311" y="0"/>
                    <a:pt x="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97" name="Google Shape;12797;p24"/>
            <p:cNvSpPr/>
            <p:nvPr/>
          </p:nvSpPr>
          <p:spPr>
            <a:xfrm>
              <a:off x="4175650" y="2697800"/>
              <a:ext cx="12450" cy="10100"/>
            </a:xfrm>
            <a:custGeom>
              <a:avLst/>
              <a:gdLst/>
              <a:ahLst/>
              <a:cxnLst/>
              <a:rect l="l" t="t" r="r" b="b"/>
              <a:pathLst>
                <a:path w="498" h="404" extrusionOk="0">
                  <a:moveTo>
                    <a:pt x="280" y="0"/>
                  </a:moveTo>
                  <a:cubicBezTo>
                    <a:pt x="1" y="0"/>
                    <a:pt x="1" y="403"/>
                    <a:pt x="280" y="403"/>
                  </a:cubicBezTo>
                  <a:cubicBezTo>
                    <a:pt x="404" y="403"/>
                    <a:pt x="497" y="310"/>
                    <a:pt x="497" y="217"/>
                  </a:cubicBezTo>
                  <a:cubicBezTo>
                    <a:pt x="497" y="93"/>
                    <a:pt x="404" y="0"/>
                    <a:pt x="2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98" name="Google Shape;12798;p24"/>
            <p:cNvSpPr/>
            <p:nvPr/>
          </p:nvSpPr>
          <p:spPr>
            <a:xfrm>
              <a:off x="4177975" y="2728025"/>
              <a:ext cx="10125" cy="10125"/>
            </a:xfrm>
            <a:custGeom>
              <a:avLst/>
              <a:gdLst/>
              <a:ahLst/>
              <a:cxnLst/>
              <a:rect l="l" t="t" r="r" b="b"/>
              <a:pathLst>
                <a:path w="405" h="405" extrusionOk="0">
                  <a:moveTo>
                    <a:pt x="187" y="1"/>
                  </a:moveTo>
                  <a:cubicBezTo>
                    <a:pt x="94" y="1"/>
                    <a:pt x="1" y="94"/>
                    <a:pt x="1" y="187"/>
                  </a:cubicBezTo>
                  <a:cubicBezTo>
                    <a:pt x="1" y="311"/>
                    <a:pt x="94" y="404"/>
                    <a:pt x="187" y="404"/>
                  </a:cubicBezTo>
                  <a:cubicBezTo>
                    <a:pt x="311" y="404"/>
                    <a:pt x="404" y="311"/>
                    <a:pt x="404" y="187"/>
                  </a:cubicBezTo>
                  <a:cubicBezTo>
                    <a:pt x="404" y="94"/>
                    <a:pt x="311" y="1"/>
                    <a:pt x="1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799" name="Google Shape;12799;p24"/>
            <p:cNvSpPr/>
            <p:nvPr/>
          </p:nvSpPr>
          <p:spPr>
            <a:xfrm>
              <a:off x="4196600" y="2608600"/>
              <a:ext cx="81450" cy="10125"/>
            </a:xfrm>
            <a:custGeom>
              <a:avLst/>
              <a:gdLst/>
              <a:ahLst/>
              <a:cxnLst/>
              <a:rect l="l" t="t" r="r" b="b"/>
              <a:pathLst>
                <a:path w="3258" h="405" extrusionOk="0">
                  <a:moveTo>
                    <a:pt x="217" y="1"/>
                  </a:moveTo>
                  <a:cubicBezTo>
                    <a:pt x="93" y="1"/>
                    <a:pt x="0" y="94"/>
                    <a:pt x="0" y="218"/>
                  </a:cubicBezTo>
                  <a:cubicBezTo>
                    <a:pt x="0" y="311"/>
                    <a:pt x="93" y="404"/>
                    <a:pt x="217" y="404"/>
                  </a:cubicBezTo>
                  <a:lnTo>
                    <a:pt x="3071" y="404"/>
                  </a:lnTo>
                  <a:cubicBezTo>
                    <a:pt x="3164" y="404"/>
                    <a:pt x="3257" y="311"/>
                    <a:pt x="3257" y="218"/>
                  </a:cubicBezTo>
                  <a:cubicBezTo>
                    <a:pt x="3257" y="94"/>
                    <a:pt x="3164" y="1"/>
                    <a:pt x="30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00" name="Google Shape;12800;p24"/>
            <p:cNvSpPr/>
            <p:nvPr/>
          </p:nvSpPr>
          <p:spPr>
            <a:xfrm>
              <a:off x="4195050" y="2638075"/>
              <a:ext cx="85325" cy="10875"/>
            </a:xfrm>
            <a:custGeom>
              <a:avLst/>
              <a:gdLst/>
              <a:ahLst/>
              <a:cxnLst/>
              <a:rect l="l" t="t" r="r" b="b"/>
              <a:pathLst>
                <a:path w="3413" h="435" extrusionOk="0">
                  <a:moveTo>
                    <a:pt x="279" y="1"/>
                  </a:moveTo>
                  <a:cubicBezTo>
                    <a:pt x="0" y="1"/>
                    <a:pt x="0" y="435"/>
                    <a:pt x="279" y="435"/>
                  </a:cubicBezTo>
                  <a:lnTo>
                    <a:pt x="3133" y="435"/>
                  </a:lnTo>
                  <a:cubicBezTo>
                    <a:pt x="3412" y="435"/>
                    <a:pt x="3412" y="1"/>
                    <a:pt x="31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01" name="Google Shape;12801;p24"/>
            <p:cNvSpPr/>
            <p:nvPr/>
          </p:nvSpPr>
          <p:spPr>
            <a:xfrm>
              <a:off x="4196600" y="2668325"/>
              <a:ext cx="81450" cy="10100"/>
            </a:xfrm>
            <a:custGeom>
              <a:avLst/>
              <a:gdLst/>
              <a:ahLst/>
              <a:cxnLst/>
              <a:rect l="l" t="t" r="r" b="b"/>
              <a:pathLst>
                <a:path w="3258" h="404" extrusionOk="0">
                  <a:moveTo>
                    <a:pt x="217" y="0"/>
                  </a:moveTo>
                  <a:cubicBezTo>
                    <a:pt x="93" y="0"/>
                    <a:pt x="0" y="93"/>
                    <a:pt x="0" y="186"/>
                  </a:cubicBezTo>
                  <a:cubicBezTo>
                    <a:pt x="0" y="311"/>
                    <a:pt x="93" y="404"/>
                    <a:pt x="217" y="404"/>
                  </a:cubicBezTo>
                  <a:lnTo>
                    <a:pt x="3071" y="404"/>
                  </a:lnTo>
                  <a:cubicBezTo>
                    <a:pt x="3164" y="404"/>
                    <a:pt x="3257" y="311"/>
                    <a:pt x="3257" y="186"/>
                  </a:cubicBezTo>
                  <a:cubicBezTo>
                    <a:pt x="3257" y="93"/>
                    <a:pt x="3164" y="0"/>
                    <a:pt x="30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02" name="Google Shape;12802;p24"/>
            <p:cNvSpPr/>
            <p:nvPr/>
          </p:nvSpPr>
          <p:spPr>
            <a:xfrm>
              <a:off x="4195050" y="2697800"/>
              <a:ext cx="85325" cy="10100"/>
            </a:xfrm>
            <a:custGeom>
              <a:avLst/>
              <a:gdLst/>
              <a:ahLst/>
              <a:cxnLst/>
              <a:rect l="l" t="t" r="r" b="b"/>
              <a:pathLst>
                <a:path w="3413" h="404" extrusionOk="0">
                  <a:moveTo>
                    <a:pt x="279" y="0"/>
                  </a:moveTo>
                  <a:cubicBezTo>
                    <a:pt x="0" y="0"/>
                    <a:pt x="0" y="403"/>
                    <a:pt x="279" y="403"/>
                  </a:cubicBezTo>
                  <a:lnTo>
                    <a:pt x="3133" y="403"/>
                  </a:lnTo>
                  <a:cubicBezTo>
                    <a:pt x="3412" y="403"/>
                    <a:pt x="3412" y="0"/>
                    <a:pt x="3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03" name="Google Shape;12803;p24"/>
            <p:cNvSpPr/>
            <p:nvPr/>
          </p:nvSpPr>
          <p:spPr>
            <a:xfrm>
              <a:off x="4196600" y="2728025"/>
              <a:ext cx="81450" cy="10125"/>
            </a:xfrm>
            <a:custGeom>
              <a:avLst/>
              <a:gdLst/>
              <a:ahLst/>
              <a:cxnLst/>
              <a:rect l="l" t="t" r="r" b="b"/>
              <a:pathLst>
                <a:path w="3258" h="405" extrusionOk="0">
                  <a:moveTo>
                    <a:pt x="217" y="1"/>
                  </a:moveTo>
                  <a:cubicBezTo>
                    <a:pt x="93" y="1"/>
                    <a:pt x="0" y="94"/>
                    <a:pt x="0" y="187"/>
                  </a:cubicBezTo>
                  <a:cubicBezTo>
                    <a:pt x="0" y="311"/>
                    <a:pt x="93" y="404"/>
                    <a:pt x="217" y="404"/>
                  </a:cubicBezTo>
                  <a:lnTo>
                    <a:pt x="3071" y="404"/>
                  </a:lnTo>
                  <a:cubicBezTo>
                    <a:pt x="3164" y="404"/>
                    <a:pt x="3257" y="311"/>
                    <a:pt x="3257" y="187"/>
                  </a:cubicBezTo>
                  <a:cubicBezTo>
                    <a:pt x="3257" y="94"/>
                    <a:pt x="3164" y="1"/>
                    <a:pt x="30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2804" name="Google Shape;12804;p24"/>
          <p:cNvSpPr/>
          <p:nvPr/>
        </p:nvSpPr>
        <p:spPr>
          <a:xfrm>
            <a:off x="3227595" y="1805474"/>
            <a:ext cx="349000" cy="225750"/>
          </a:xfrm>
          <a:custGeom>
            <a:avLst/>
            <a:gdLst/>
            <a:ahLst/>
            <a:cxnLst/>
            <a:rect l="l" t="t" r="r" b="b"/>
            <a:pathLst>
              <a:path w="13960" h="9030" extrusionOk="0">
                <a:moveTo>
                  <a:pt x="6111" y="2856"/>
                </a:moveTo>
                <a:lnTo>
                  <a:pt x="6111" y="3477"/>
                </a:lnTo>
                <a:lnTo>
                  <a:pt x="5150" y="3477"/>
                </a:lnTo>
                <a:lnTo>
                  <a:pt x="5150" y="2856"/>
                </a:lnTo>
                <a:close/>
                <a:moveTo>
                  <a:pt x="10144" y="2856"/>
                </a:moveTo>
                <a:lnTo>
                  <a:pt x="10144" y="3477"/>
                </a:lnTo>
                <a:lnTo>
                  <a:pt x="9213" y="3477"/>
                </a:lnTo>
                <a:lnTo>
                  <a:pt x="9213" y="2856"/>
                </a:lnTo>
                <a:close/>
                <a:moveTo>
                  <a:pt x="4746" y="3291"/>
                </a:moveTo>
                <a:lnTo>
                  <a:pt x="4746" y="4035"/>
                </a:lnTo>
                <a:lnTo>
                  <a:pt x="3816" y="4035"/>
                </a:lnTo>
                <a:lnTo>
                  <a:pt x="3816" y="3291"/>
                </a:lnTo>
                <a:close/>
                <a:moveTo>
                  <a:pt x="7445" y="3291"/>
                </a:moveTo>
                <a:lnTo>
                  <a:pt x="7445" y="4035"/>
                </a:lnTo>
                <a:lnTo>
                  <a:pt x="6514" y="4035"/>
                </a:lnTo>
                <a:lnTo>
                  <a:pt x="6514" y="3291"/>
                </a:lnTo>
                <a:close/>
                <a:moveTo>
                  <a:pt x="6111" y="3880"/>
                </a:moveTo>
                <a:lnTo>
                  <a:pt x="6111" y="4252"/>
                </a:lnTo>
                <a:lnTo>
                  <a:pt x="5150" y="4252"/>
                </a:lnTo>
                <a:lnTo>
                  <a:pt x="5150" y="3880"/>
                </a:lnTo>
                <a:close/>
                <a:moveTo>
                  <a:pt x="10144" y="3880"/>
                </a:moveTo>
                <a:lnTo>
                  <a:pt x="10144" y="4252"/>
                </a:lnTo>
                <a:lnTo>
                  <a:pt x="9213" y="4252"/>
                </a:lnTo>
                <a:lnTo>
                  <a:pt x="9213" y="3880"/>
                </a:lnTo>
                <a:close/>
                <a:moveTo>
                  <a:pt x="4746" y="4469"/>
                </a:moveTo>
                <a:lnTo>
                  <a:pt x="4746" y="4810"/>
                </a:lnTo>
                <a:lnTo>
                  <a:pt x="3816" y="4810"/>
                </a:lnTo>
                <a:lnTo>
                  <a:pt x="3816" y="4469"/>
                </a:lnTo>
                <a:close/>
                <a:moveTo>
                  <a:pt x="7445" y="4469"/>
                </a:moveTo>
                <a:lnTo>
                  <a:pt x="7445" y="4810"/>
                </a:lnTo>
                <a:lnTo>
                  <a:pt x="6514" y="4810"/>
                </a:lnTo>
                <a:lnTo>
                  <a:pt x="6514" y="4469"/>
                </a:lnTo>
                <a:close/>
                <a:moveTo>
                  <a:pt x="8810" y="4066"/>
                </a:moveTo>
                <a:lnTo>
                  <a:pt x="8810" y="5121"/>
                </a:lnTo>
                <a:lnTo>
                  <a:pt x="7848" y="5121"/>
                </a:lnTo>
                <a:lnTo>
                  <a:pt x="7848" y="4066"/>
                </a:lnTo>
                <a:close/>
                <a:moveTo>
                  <a:pt x="8810" y="5524"/>
                </a:moveTo>
                <a:lnTo>
                  <a:pt x="8810" y="5896"/>
                </a:lnTo>
                <a:lnTo>
                  <a:pt x="7848" y="5896"/>
                </a:lnTo>
                <a:lnTo>
                  <a:pt x="7848" y="5524"/>
                </a:lnTo>
                <a:close/>
                <a:moveTo>
                  <a:pt x="4746" y="5214"/>
                </a:moveTo>
                <a:lnTo>
                  <a:pt x="4746" y="7664"/>
                </a:lnTo>
                <a:lnTo>
                  <a:pt x="3816" y="7664"/>
                </a:lnTo>
                <a:lnTo>
                  <a:pt x="3785" y="5214"/>
                </a:lnTo>
                <a:close/>
                <a:moveTo>
                  <a:pt x="6080" y="4655"/>
                </a:moveTo>
                <a:lnTo>
                  <a:pt x="6080" y="7664"/>
                </a:lnTo>
                <a:lnTo>
                  <a:pt x="5150" y="7664"/>
                </a:lnTo>
                <a:lnTo>
                  <a:pt x="5150" y="4655"/>
                </a:lnTo>
                <a:close/>
                <a:moveTo>
                  <a:pt x="7445" y="5214"/>
                </a:moveTo>
                <a:lnTo>
                  <a:pt x="7445" y="7664"/>
                </a:lnTo>
                <a:lnTo>
                  <a:pt x="6514" y="7664"/>
                </a:lnTo>
                <a:lnTo>
                  <a:pt x="6514" y="5214"/>
                </a:lnTo>
                <a:close/>
                <a:moveTo>
                  <a:pt x="8810" y="6299"/>
                </a:moveTo>
                <a:lnTo>
                  <a:pt x="8810" y="7664"/>
                </a:lnTo>
                <a:lnTo>
                  <a:pt x="7848" y="7664"/>
                </a:lnTo>
                <a:lnTo>
                  <a:pt x="7848" y="6299"/>
                </a:lnTo>
                <a:close/>
                <a:moveTo>
                  <a:pt x="10144" y="4655"/>
                </a:moveTo>
                <a:lnTo>
                  <a:pt x="10144" y="7664"/>
                </a:lnTo>
                <a:lnTo>
                  <a:pt x="9182" y="7664"/>
                </a:lnTo>
                <a:lnTo>
                  <a:pt x="9182" y="4655"/>
                </a:lnTo>
                <a:close/>
                <a:moveTo>
                  <a:pt x="11819" y="1274"/>
                </a:moveTo>
                <a:lnTo>
                  <a:pt x="11819" y="7664"/>
                </a:lnTo>
                <a:lnTo>
                  <a:pt x="10547" y="7664"/>
                </a:lnTo>
                <a:lnTo>
                  <a:pt x="10547" y="2856"/>
                </a:lnTo>
                <a:cubicBezTo>
                  <a:pt x="10547" y="2639"/>
                  <a:pt x="10392" y="2453"/>
                  <a:pt x="10175" y="2453"/>
                </a:cubicBezTo>
                <a:lnTo>
                  <a:pt x="9182" y="2453"/>
                </a:lnTo>
                <a:cubicBezTo>
                  <a:pt x="8965" y="2453"/>
                  <a:pt x="8810" y="2639"/>
                  <a:pt x="8810" y="2856"/>
                </a:cubicBezTo>
                <a:lnTo>
                  <a:pt x="8810" y="3663"/>
                </a:lnTo>
                <a:lnTo>
                  <a:pt x="7848" y="3663"/>
                </a:lnTo>
                <a:lnTo>
                  <a:pt x="7848" y="3260"/>
                </a:lnTo>
                <a:cubicBezTo>
                  <a:pt x="7848" y="3042"/>
                  <a:pt x="7693" y="2887"/>
                  <a:pt x="7476" y="2887"/>
                </a:cubicBezTo>
                <a:lnTo>
                  <a:pt x="6514" y="2887"/>
                </a:lnTo>
                <a:lnTo>
                  <a:pt x="6514" y="2856"/>
                </a:lnTo>
                <a:cubicBezTo>
                  <a:pt x="6514" y="2639"/>
                  <a:pt x="6328" y="2453"/>
                  <a:pt x="6111" y="2453"/>
                </a:cubicBezTo>
                <a:lnTo>
                  <a:pt x="5150" y="2453"/>
                </a:lnTo>
                <a:cubicBezTo>
                  <a:pt x="4932" y="2453"/>
                  <a:pt x="4777" y="2639"/>
                  <a:pt x="4777" y="2856"/>
                </a:cubicBezTo>
                <a:lnTo>
                  <a:pt x="4777" y="2887"/>
                </a:lnTo>
                <a:lnTo>
                  <a:pt x="3816" y="2887"/>
                </a:lnTo>
                <a:cubicBezTo>
                  <a:pt x="3599" y="2887"/>
                  <a:pt x="3413" y="3042"/>
                  <a:pt x="3413" y="3260"/>
                </a:cubicBezTo>
                <a:lnTo>
                  <a:pt x="3413" y="7664"/>
                </a:lnTo>
                <a:lnTo>
                  <a:pt x="2141" y="7664"/>
                </a:lnTo>
                <a:lnTo>
                  <a:pt x="2141" y="1274"/>
                </a:lnTo>
                <a:close/>
                <a:moveTo>
                  <a:pt x="5584" y="8067"/>
                </a:moveTo>
                <a:lnTo>
                  <a:pt x="5584" y="8595"/>
                </a:lnTo>
                <a:lnTo>
                  <a:pt x="590" y="8595"/>
                </a:lnTo>
                <a:cubicBezTo>
                  <a:pt x="497" y="8595"/>
                  <a:pt x="404" y="8502"/>
                  <a:pt x="404" y="8409"/>
                </a:cubicBezTo>
                <a:lnTo>
                  <a:pt x="404" y="8067"/>
                </a:lnTo>
                <a:close/>
                <a:moveTo>
                  <a:pt x="7941" y="8067"/>
                </a:moveTo>
                <a:lnTo>
                  <a:pt x="7972" y="8595"/>
                </a:lnTo>
                <a:lnTo>
                  <a:pt x="5987" y="8595"/>
                </a:lnTo>
                <a:lnTo>
                  <a:pt x="5987" y="8067"/>
                </a:lnTo>
                <a:close/>
                <a:moveTo>
                  <a:pt x="12455" y="1"/>
                </a:moveTo>
                <a:cubicBezTo>
                  <a:pt x="12440" y="1"/>
                  <a:pt x="12424" y="1"/>
                  <a:pt x="12408" y="3"/>
                </a:cubicBezTo>
                <a:lnTo>
                  <a:pt x="1551" y="3"/>
                </a:lnTo>
                <a:cubicBezTo>
                  <a:pt x="1179" y="3"/>
                  <a:pt x="869" y="313"/>
                  <a:pt x="869" y="685"/>
                </a:cubicBezTo>
                <a:lnTo>
                  <a:pt x="869" y="1616"/>
                </a:lnTo>
                <a:cubicBezTo>
                  <a:pt x="822" y="1740"/>
                  <a:pt x="939" y="1802"/>
                  <a:pt x="1055" y="1802"/>
                </a:cubicBezTo>
                <a:cubicBezTo>
                  <a:pt x="1171" y="1802"/>
                  <a:pt x="1288" y="1740"/>
                  <a:pt x="1241" y="1616"/>
                </a:cubicBezTo>
                <a:lnTo>
                  <a:pt x="1241" y="685"/>
                </a:lnTo>
                <a:cubicBezTo>
                  <a:pt x="1241" y="530"/>
                  <a:pt x="1365" y="406"/>
                  <a:pt x="1551" y="406"/>
                </a:cubicBezTo>
                <a:lnTo>
                  <a:pt x="12377" y="406"/>
                </a:lnTo>
                <a:cubicBezTo>
                  <a:pt x="12532" y="406"/>
                  <a:pt x="12656" y="530"/>
                  <a:pt x="12656" y="685"/>
                </a:cubicBezTo>
                <a:lnTo>
                  <a:pt x="12656" y="7664"/>
                </a:lnTo>
                <a:lnTo>
                  <a:pt x="12222" y="7664"/>
                </a:lnTo>
                <a:lnTo>
                  <a:pt x="12222" y="1274"/>
                </a:lnTo>
                <a:cubicBezTo>
                  <a:pt x="12222" y="1057"/>
                  <a:pt x="12036" y="871"/>
                  <a:pt x="11788" y="840"/>
                </a:cubicBezTo>
                <a:lnTo>
                  <a:pt x="2172" y="840"/>
                </a:lnTo>
                <a:cubicBezTo>
                  <a:pt x="1924" y="840"/>
                  <a:pt x="1738" y="1057"/>
                  <a:pt x="1738" y="1274"/>
                </a:cubicBezTo>
                <a:lnTo>
                  <a:pt x="1738" y="7664"/>
                </a:lnTo>
                <a:lnTo>
                  <a:pt x="1272" y="7664"/>
                </a:lnTo>
                <a:lnTo>
                  <a:pt x="1272" y="2422"/>
                </a:lnTo>
                <a:cubicBezTo>
                  <a:pt x="1303" y="2298"/>
                  <a:pt x="1179" y="2236"/>
                  <a:pt x="1059" y="2236"/>
                </a:cubicBezTo>
                <a:cubicBezTo>
                  <a:pt x="939" y="2236"/>
                  <a:pt x="822" y="2298"/>
                  <a:pt x="869" y="2422"/>
                </a:cubicBezTo>
                <a:lnTo>
                  <a:pt x="869" y="7664"/>
                </a:lnTo>
                <a:lnTo>
                  <a:pt x="404" y="7664"/>
                </a:lnTo>
                <a:cubicBezTo>
                  <a:pt x="187" y="7664"/>
                  <a:pt x="0" y="7850"/>
                  <a:pt x="0" y="8067"/>
                </a:cubicBezTo>
                <a:lnTo>
                  <a:pt x="0" y="8409"/>
                </a:lnTo>
                <a:cubicBezTo>
                  <a:pt x="0" y="8750"/>
                  <a:pt x="280" y="9029"/>
                  <a:pt x="621" y="9029"/>
                </a:cubicBezTo>
                <a:lnTo>
                  <a:pt x="11571" y="9029"/>
                </a:lnTo>
                <a:cubicBezTo>
                  <a:pt x="11695" y="9029"/>
                  <a:pt x="11788" y="8936"/>
                  <a:pt x="11788" y="8812"/>
                </a:cubicBezTo>
                <a:cubicBezTo>
                  <a:pt x="11788" y="8688"/>
                  <a:pt x="11695" y="8595"/>
                  <a:pt x="11571" y="8595"/>
                </a:cubicBezTo>
                <a:lnTo>
                  <a:pt x="8376" y="8595"/>
                </a:lnTo>
                <a:lnTo>
                  <a:pt x="8376" y="8067"/>
                </a:lnTo>
                <a:lnTo>
                  <a:pt x="13556" y="8067"/>
                </a:lnTo>
                <a:lnTo>
                  <a:pt x="13556" y="8409"/>
                </a:lnTo>
                <a:cubicBezTo>
                  <a:pt x="13556" y="8502"/>
                  <a:pt x="13463" y="8595"/>
                  <a:pt x="13339" y="8595"/>
                </a:cubicBezTo>
                <a:lnTo>
                  <a:pt x="12377" y="8595"/>
                </a:lnTo>
                <a:cubicBezTo>
                  <a:pt x="12284" y="8595"/>
                  <a:pt x="12191" y="8688"/>
                  <a:pt x="12191" y="8812"/>
                </a:cubicBezTo>
                <a:cubicBezTo>
                  <a:pt x="12191" y="8905"/>
                  <a:pt x="12284" y="8998"/>
                  <a:pt x="12377" y="8998"/>
                </a:cubicBezTo>
                <a:lnTo>
                  <a:pt x="13339" y="8998"/>
                </a:lnTo>
                <a:cubicBezTo>
                  <a:pt x="13680" y="8998"/>
                  <a:pt x="13959" y="8719"/>
                  <a:pt x="13959" y="8409"/>
                </a:cubicBezTo>
                <a:lnTo>
                  <a:pt x="13959" y="8036"/>
                </a:lnTo>
                <a:cubicBezTo>
                  <a:pt x="13959" y="7819"/>
                  <a:pt x="13773" y="7664"/>
                  <a:pt x="13556" y="7664"/>
                </a:cubicBezTo>
                <a:lnTo>
                  <a:pt x="13091" y="7664"/>
                </a:lnTo>
                <a:lnTo>
                  <a:pt x="13091" y="685"/>
                </a:lnTo>
                <a:cubicBezTo>
                  <a:pt x="13091" y="329"/>
                  <a:pt x="12806" y="1"/>
                  <a:pt x="124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nvGrpSpPr>
          <p:cNvPr id="12805" name="Google Shape;12805;p24"/>
          <p:cNvGrpSpPr/>
          <p:nvPr/>
        </p:nvGrpSpPr>
        <p:grpSpPr>
          <a:xfrm>
            <a:off x="3993514" y="1820248"/>
            <a:ext cx="349775" cy="196200"/>
            <a:chOff x="2443225" y="2532550"/>
            <a:chExt cx="349775" cy="268400"/>
          </a:xfrm>
        </p:grpSpPr>
        <p:sp>
          <p:nvSpPr>
            <p:cNvPr id="12806" name="Google Shape;12806;p24"/>
            <p:cNvSpPr/>
            <p:nvPr/>
          </p:nvSpPr>
          <p:spPr>
            <a:xfrm>
              <a:off x="2443225" y="2532550"/>
              <a:ext cx="349775" cy="268400"/>
            </a:xfrm>
            <a:custGeom>
              <a:avLst/>
              <a:gdLst/>
              <a:ahLst/>
              <a:cxnLst/>
              <a:rect l="l" t="t" r="r" b="b"/>
              <a:pathLst>
                <a:path w="13991" h="10736" extrusionOk="0">
                  <a:moveTo>
                    <a:pt x="3444" y="3012"/>
                  </a:moveTo>
                  <a:lnTo>
                    <a:pt x="3444" y="9402"/>
                  </a:lnTo>
                  <a:lnTo>
                    <a:pt x="2172" y="9402"/>
                  </a:lnTo>
                  <a:lnTo>
                    <a:pt x="2172" y="3012"/>
                  </a:lnTo>
                  <a:close/>
                  <a:moveTo>
                    <a:pt x="10113" y="406"/>
                  </a:moveTo>
                  <a:cubicBezTo>
                    <a:pt x="10144" y="406"/>
                    <a:pt x="10175" y="437"/>
                    <a:pt x="10175" y="468"/>
                  </a:cubicBezTo>
                  <a:lnTo>
                    <a:pt x="10175" y="9402"/>
                  </a:lnTo>
                  <a:lnTo>
                    <a:pt x="3847" y="9402"/>
                  </a:lnTo>
                  <a:lnTo>
                    <a:pt x="3847" y="468"/>
                  </a:lnTo>
                  <a:cubicBezTo>
                    <a:pt x="3847" y="437"/>
                    <a:pt x="3878" y="406"/>
                    <a:pt x="3909" y="406"/>
                  </a:cubicBezTo>
                  <a:close/>
                  <a:moveTo>
                    <a:pt x="11819" y="2981"/>
                  </a:moveTo>
                  <a:cubicBezTo>
                    <a:pt x="11819" y="2981"/>
                    <a:pt x="11850" y="2981"/>
                    <a:pt x="11850" y="3012"/>
                  </a:cubicBezTo>
                  <a:lnTo>
                    <a:pt x="11850" y="9402"/>
                  </a:lnTo>
                  <a:lnTo>
                    <a:pt x="10578" y="9402"/>
                  </a:lnTo>
                  <a:lnTo>
                    <a:pt x="10578" y="2981"/>
                  </a:lnTo>
                  <a:close/>
                  <a:moveTo>
                    <a:pt x="12439" y="2112"/>
                  </a:moveTo>
                  <a:cubicBezTo>
                    <a:pt x="12595" y="2112"/>
                    <a:pt x="12719" y="2236"/>
                    <a:pt x="12719" y="2422"/>
                  </a:cubicBezTo>
                  <a:lnTo>
                    <a:pt x="12719" y="9402"/>
                  </a:lnTo>
                  <a:lnTo>
                    <a:pt x="12284" y="9402"/>
                  </a:lnTo>
                  <a:lnTo>
                    <a:pt x="12284" y="3012"/>
                  </a:lnTo>
                  <a:cubicBezTo>
                    <a:pt x="12253" y="2764"/>
                    <a:pt x="12067" y="2578"/>
                    <a:pt x="11850" y="2578"/>
                  </a:cubicBezTo>
                  <a:lnTo>
                    <a:pt x="10578" y="2578"/>
                  </a:lnTo>
                  <a:lnTo>
                    <a:pt x="10578" y="2112"/>
                  </a:lnTo>
                  <a:close/>
                  <a:moveTo>
                    <a:pt x="5584" y="9805"/>
                  </a:moveTo>
                  <a:lnTo>
                    <a:pt x="5584" y="10332"/>
                  </a:lnTo>
                  <a:lnTo>
                    <a:pt x="621" y="10332"/>
                  </a:lnTo>
                  <a:cubicBezTo>
                    <a:pt x="528" y="10332"/>
                    <a:pt x="435" y="10239"/>
                    <a:pt x="435" y="10115"/>
                  </a:cubicBezTo>
                  <a:lnTo>
                    <a:pt x="435" y="9805"/>
                  </a:lnTo>
                  <a:close/>
                  <a:moveTo>
                    <a:pt x="7973" y="9805"/>
                  </a:moveTo>
                  <a:lnTo>
                    <a:pt x="7973" y="10332"/>
                  </a:lnTo>
                  <a:lnTo>
                    <a:pt x="5987" y="10332"/>
                  </a:lnTo>
                  <a:lnTo>
                    <a:pt x="5987" y="9805"/>
                  </a:lnTo>
                  <a:close/>
                  <a:moveTo>
                    <a:pt x="3856" y="0"/>
                  </a:moveTo>
                  <a:cubicBezTo>
                    <a:pt x="3603" y="0"/>
                    <a:pt x="3415" y="207"/>
                    <a:pt x="3444" y="468"/>
                  </a:cubicBezTo>
                  <a:lnTo>
                    <a:pt x="3444" y="1709"/>
                  </a:lnTo>
                  <a:lnTo>
                    <a:pt x="1583" y="1709"/>
                  </a:lnTo>
                  <a:cubicBezTo>
                    <a:pt x="1210" y="1709"/>
                    <a:pt x="869" y="2019"/>
                    <a:pt x="869" y="2422"/>
                  </a:cubicBezTo>
                  <a:lnTo>
                    <a:pt x="869" y="3353"/>
                  </a:lnTo>
                  <a:cubicBezTo>
                    <a:pt x="869" y="3477"/>
                    <a:pt x="978" y="3539"/>
                    <a:pt x="1086" y="3539"/>
                  </a:cubicBezTo>
                  <a:cubicBezTo>
                    <a:pt x="1195" y="3539"/>
                    <a:pt x="1303" y="3477"/>
                    <a:pt x="1303" y="3353"/>
                  </a:cubicBezTo>
                  <a:lnTo>
                    <a:pt x="1303" y="2422"/>
                  </a:lnTo>
                  <a:cubicBezTo>
                    <a:pt x="1272" y="2236"/>
                    <a:pt x="1428" y="2112"/>
                    <a:pt x="1583" y="2112"/>
                  </a:cubicBezTo>
                  <a:lnTo>
                    <a:pt x="3444" y="2112"/>
                  </a:lnTo>
                  <a:lnTo>
                    <a:pt x="3444" y="2578"/>
                  </a:lnTo>
                  <a:lnTo>
                    <a:pt x="2172" y="2578"/>
                  </a:lnTo>
                  <a:cubicBezTo>
                    <a:pt x="1955" y="2578"/>
                    <a:pt x="1738" y="2764"/>
                    <a:pt x="1738" y="3012"/>
                  </a:cubicBezTo>
                  <a:lnTo>
                    <a:pt x="1738" y="9402"/>
                  </a:lnTo>
                  <a:lnTo>
                    <a:pt x="1303" y="9402"/>
                  </a:lnTo>
                  <a:lnTo>
                    <a:pt x="1303" y="4160"/>
                  </a:lnTo>
                  <a:cubicBezTo>
                    <a:pt x="1303" y="4020"/>
                    <a:pt x="1195" y="3950"/>
                    <a:pt x="1086" y="3950"/>
                  </a:cubicBezTo>
                  <a:cubicBezTo>
                    <a:pt x="978" y="3950"/>
                    <a:pt x="869" y="4020"/>
                    <a:pt x="869" y="4160"/>
                  </a:cubicBezTo>
                  <a:lnTo>
                    <a:pt x="869" y="9402"/>
                  </a:lnTo>
                  <a:lnTo>
                    <a:pt x="404" y="9402"/>
                  </a:lnTo>
                  <a:cubicBezTo>
                    <a:pt x="187" y="9402"/>
                    <a:pt x="1" y="9557"/>
                    <a:pt x="1" y="9774"/>
                  </a:cubicBezTo>
                  <a:lnTo>
                    <a:pt x="1" y="10146"/>
                  </a:lnTo>
                  <a:cubicBezTo>
                    <a:pt x="1" y="10456"/>
                    <a:pt x="280" y="10736"/>
                    <a:pt x="621" y="10736"/>
                  </a:cubicBezTo>
                  <a:lnTo>
                    <a:pt x="11571" y="10736"/>
                  </a:lnTo>
                  <a:cubicBezTo>
                    <a:pt x="11695" y="10736"/>
                    <a:pt x="11788" y="10643"/>
                    <a:pt x="11788" y="10518"/>
                  </a:cubicBezTo>
                  <a:cubicBezTo>
                    <a:pt x="11788" y="10425"/>
                    <a:pt x="11695" y="10332"/>
                    <a:pt x="11571" y="10332"/>
                  </a:cubicBezTo>
                  <a:lnTo>
                    <a:pt x="8376" y="10332"/>
                  </a:lnTo>
                  <a:lnTo>
                    <a:pt x="8376" y="9805"/>
                  </a:lnTo>
                  <a:lnTo>
                    <a:pt x="13556" y="9805"/>
                  </a:lnTo>
                  <a:lnTo>
                    <a:pt x="13556" y="10115"/>
                  </a:lnTo>
                  <a:cubicBezTo>
                    <a:pt x="13556" y="10239"/>
                    <a:pt x="13463" y="10332"/>
                    <a:pt x="13370" y="10332"/>
                  </a:cubicBezTo>
                  <a:lnTo>
                    <a:pt x="12408" y="10332"/>
                  </a:lnTo>
                  <a:cubicBezTo>
                    <a:pt x="12284" y="10332"/>
                    <a:pt x="12191" y="10425"/>
                    <a:pt x="12191" y="10518"/>
                  </a:cubicBezTo>
                  <a:cubicBezTo>
                    <a:pt x="12191" y="10643"/>
                    <a:pt x="12284" y="10736"/>
                    <a:pt x="12408" y="10736"/>
                  </a:cubicBezTo>
                  <a:lnTo>
                    <a:pt x="13370" y="10736"/>
                  </a:lnTo>
                  <a:cubicBezTo>
                    <a:pt x="13711" y="10736"/>
                    <a:pt x="13990" y="10456"/>
                    <a:pt x="13990" y="10115"/>
                  </a:cubicBezTo>
                  <a:lnTo>
                    <a:pt x="13990" y="9774"/>
                  </a:lnTo>
                  <a:cubicBezTo>
                    <a:pt x="13990" y="9557"/>
                    <a:pt x="13804" y="9402"/>
                    <a:pt x="13618" y="9402"/>
                  </a:cubicBezTo>
                  <a:lnTo>
                    <a:pt x="13122" y="9402"/>
                  </a:lnTo>
                  <a:lnTo>
                    <a:pt x="13122" y="2422"/>
                  </a:lnTo>
                  <a:cubicBezTo>
                    <a:pt x="13122" y="2019"/>
                    <a:pt x="12812" y="1709"/>
                    <a:pt x="12439" y="1709"/>
                  </a:cubicBezTo>
                  <a:lnTo>
                    <a:pt x="10578" y="1709"/>
                  </a:lnTo>
                  <a:lnTo>
                    <a:pt x="10578" y="468"/>
                  </a:lnTo>
                  <a:cubicBezTo>
                    <a:pt x="10607" y="207"/>
                    <a:pt x="10419" y="0"/>
                    <a:pt x="10166" y="0"/>
                  </a:cubicBezTo>
                  <a:cubicBezTo>
                    <a:pt x="10148" y="0"/>
                    <a:pt x="10131" y="1"/>
                    <a:pt x="10113" y="3"/>
                  </a:cubicBezTo>
                  <a:lnTo>
                    <a:pt x="3909" y="3"/>
                  </a:lnTo>
                  <a:cubicBezTo>
                    <a:pt x="3891" y="1"/>
                    <a:pt x="3874" y="0"/>
                    <a:pt x="38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07" name="Google Shape;12807;p24"/>
            <p:cNvSpPr/>
            <p:nvPr/>
          </p:nvSpPr>
          <p:spPr>
            <a:xfrm>
              <a:off x="2555675" y="2562075"/>
              <a:ext cx="31825" cy="31825"/>
            </a:xfrm>
            <a:custGeom>
              <a:avLst/>
              <a:gdLst/>
              <a:ahLst/>
              <a:cxnLst/>
              <a:rect l="l" t="t" r="r" b="b"/>
              <a:pathLst>
                <a:path w="1273" h="1273" extrusionOk="0">
                  <a:moveTo>
                    <a:pt x="869" y="404"/>
                  </a:moveTo>
                  <a:lnTo>
                    <a:pt x="869" y="838"/>
                  </a:lnTo>
                  <a:lnTo>
                    <a:pt x="435" y="838"/>
                  </a:lnTo>
                  <a:lnTo>
                    <a:pt x="435" y="404"/>
                  </a:lnTo>
                  <a:close/>
                  <a:moveTo>
                    <a:pt x="373" y="1"/>
                  </a:moveTo>
                  <a:cubicBezTo>
                    <a:pt x="187" y="1"/>
                    <a:pt x="0" y="156"/>
                    <a:pt x="0" y="342"/>
                  </a:cubicBezTo>
                  <a:lnTo>
                    <a:pt x="0" y="900"/>
                  </a:lnTo>
                  <a:cubicBezTo>
                    <a:pt x="0" y="1086"/>
                    <a:pt x="156" y="1272"/>
                    <a:pt x="373" y="1272"/>
                  </a:cubicBezTo>
                  <a:lnTo>
                    <a:pt x="931" y="1272"/>
                  </a:lnTo>
                  <a:cubicBezTo>
                    <a:pt x="1117" y="1272"/>
                    <a:pt x="1272" y="1086"/>
                    <a:pt x="1272" y="900"/>
                  </a:cubicBezTo>
                  <a:lnTo>
                    <a:pt x="1272" y="342"/>
                  </a:lnTo>
                  <a:cubicBezTo>
                    <a:pt x="1272" y="156"/>
                    <a:pt x="1117" y="1"/>
                    <a:pt x="9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08" name="Google Shape;12808;p24"/>
            <p:cNvSpPr/>
            <p:nvPr/>
          </p:nvSpPr>
          <p:spPr>
            <a:xfrm>
              <a:off x="2555675" y="2613950"/>
              <a:ext cx="31825" cy="31900"/>
            </a:xfrm>
            <a:custGeom>
              <a:avLst/>
              <a:gdLst/>
              <a:ahLst/>
              <a:cxnLst/>
              <a:rect l="l" t="t" r="r" b="b"/>
              <a:pathLst>
                <a:path w="1273" h="1276" extrusionOk="0">
                  <a:moveTo>
                    <a:pt x="869" y="407"/>
                  </a:moveTo>
                  <a:lnTo>
                    <a:pt x="869" y="842"/>
                  </a:lnTo>
                  <a:lnTo>
                    <a:pt x="435" y="842"/>
                  </a:lnTo>
                  <a:lnTo>
                    <a:pt x="435" y="407"/>
                  </a:lnTo>
                  <a:close/>
                  <a:moveTo>
                    <a:pt x="972" y="1"/>
                  </a:moveTo>
                  <a:cubicBezTo>
                    <a:pt x="958" y="1"/>
                    <a:pt x="945" y="2"/>
                    <a:pt x="931" y="4"/>
                  </a:cubicBezTo>
                  <a:lnTo>
                    <a:pt x="373" y="4"/>
                  </a:lnTo>
                  <a:cubicBezTo>
                    <a:pt x="156" y="4"/>
                    <a:pt x="0" y="159"/>
                    <a:pt x="0" y="345"/>
                  </a:cubicBezTo>
                  <a:lnTo>
                    <a:pt x="0" y="904"/>
                  </a:lnTo>
                  <a:cubicBezTo>
                    <a:pt x="0" y="1090"/>
                    <a:pt x="156" y="1276"/>
                    <a:pt x="373" y="1276"/>
                  </a:cubicBezTo>
                  <a:lnTo>
                    <a:pt x="931" y="1276"/>
                  </a:lnTo>
                  <a:cubicBezTo>
                    <a:pt x="1117" y="1245"/>
                    <a:pt x="1272" y="1090"/>
                    <a:pt x="1272" y="904"/>
                  </a:cubicBezTo>
                  <a:lnTo>
                    <a:pt x="1272" y="345"/>
                  </a:lnTo>
                  <a:cubicBezTo>
                    <a:pt x="1272" y="173"/>
                    <a:pt x="1139" y="1"/>
                    <a:pt x="9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09" name="Google Shape;12809;p24"/>
            <p:cNvSpPr/>
            <p:nvPr/>
          </p:nvSpPr>
          <p:spPr>
            <a:xfrm>
              <a:off x="2555675" y="2665225"/>
              <a:ext cx="31825" cy="31825"/>
            </a:xfrm>
            <a:custGeom>
              <a:avLst/>
              <a:gdLst/>
              <a:ahLst/>
              <a:cxnLst/>
              <a:rect l="l" t="t" r="r" b="b"/>
              <a:pathLst>
                <a:path w="1273" h="1273" extrusionOk="0">
                  <a:moveTo>
                    <a:pt x="869" y="435"/>
                  </a:moveTo>
                  <a:lnTo>
                    <a:pt x="869" y="869"/>
                  </a:lnTo>
                  <a:lnTo>
                    <a:pt x="435" y="869"/>
                  </a:lnTo>
                  <a:lnTo>
                    <a:pt x="435" y="435"/>
                  </a:lnTo>
                  <a:close/>
                  <a:moveTo>
                    <a:pt x="373" y="0"/>
                  </a:moveTo>
                  <a:cubicBezTo>
                    <a:pt x="156" y="0"/>
                    <a:pt x="0" y="186"/>
                    <a:pt x="0" y="372"/>
                  </a:cubicBezTo>
                  <a:lnTo>
                    <a:pt x="0" y="931"/>
                  </a:lnTo>
                  <a:cubicBezTo>
                    <a:pt x="0" y="1117"/>
                    <a:pt x="187" y="1272"/>
                    <a:pt x="373" y="1272"/>
                  </a:cubicBezTo>
                  <a:lnTo>
                    <a:pt x="931" y="1272"/>
                  </a:lnTo>
                  <a:cubicBezTo>
                    <a:pt x="1117" y="1272"/>
                    <a:pt x="1272" y="1117"/>
                    <a:pt x="1272" y="931"/>
                  </a:cubicBezTo>
                  <a:lnTo>
                    <a:pt x="1272" y="372"/>
                  </a:lnTo>
                  <a:cubicBezTo>
                    <a:pt x="1272" y="186"/>
                    <a:pt x="1117" y="0"/>
                    <a:pt x="9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10" name="Google Shape;12810;p24"/>
            <p:cNvSpPr/>
            <p:nvPr/>
          </p:nvSpPr>
          <p:spPr>
            <a:xfrm>
              <a:off x="2555675" y="2717175"/>
              <a:ext cx="31825" cy="31825"/>
            </a:xfrm>
            <a:custGeom>
              <a:avLst/>
              <a:gdLst/>
              <a:ahLst/>
              <a:cxnLst/>
              <a:rect l="l" t="t" r="r" b="b"/>
              <a:pathLst>
                <a:path w="1273" h="1273" extrusionOk="0">
                  <a:moveTo>
                    <a:pt x="869" y="435"/>
                  </a:moveTo>
                  <a:lnTo>
                    <a:pt x="869" y="869"/>
                  </a:lnTo>
                  <a:lnTo>
                    <a:pt x="435" y="869"/>
                  </a:lnTo>
                  <a:lnTo>
                    <a:pt x="435" y="435"/>
                  </a:lnTo>
                  <a:close/>
                  <a:moveTo>
                    <a:pt x="373" y="1"/>
                  </a:moveTo>
                  <a:cubicBezTo>
                    <a:pt x="156" y="1"/>
                    <a:pt x="0" y="156"/>
                    <a:pt x="0" y="373"/>
                  </a:cubicBezTo>
                  <a:lnTo>
                    <a:pt x="0" y="931"/>
                  </a:lnTo>
                  <a:cubicBezTo>
                    <a:pt x="0" y="1117"/>
                    <a:pt x="156" y="1272"/>
                    <a:pt x="373" y="1272"/>
                  </a:cubicBezTo>
                  <a:lnTo>
                    <a:pt x="931" y="1272"/>
                  </a:lnTo>
                  <a:cubicBezTo>
                    <a:pt x="1117" y="1272"/>
                    <a:pt x="1272" y="1117"/>
                    <a:pt x="1272" y="931"/>
                  </a:cubicBezTo>
                  <a:lnTo>
                    <a:pt x="1272" y="373"/>
                  </a:lnTo>
                  <a:cubicBezTo>
                    <a:pt x="1272" y="187"/>
                    <a:pt x="1117" y="1"/>
                    <a:pt x="9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11" name="Google Shape;12811;p24"/>
            <p:cNvSpPr/>
            <p:nvPr/>
          </p:nvSpPr>
          <p:spPr>
            <a:xfrm>
              <a:off x="2596325" y="2563375"/>
              <a:ext cx="87325" cy="10475"/>
            </a:xfrm>
            <a:custGeom>
              <a:avLst/>
              <a:gdLst/>
              <a:ahLst/>
              <a:cxnLst/>
              <a:rect l="l" t="t" r="r" b="b"/>
              <a:pathLst>
                <a:path w="3493" h="419" extrusionOk="0">
                  <a:moveTo>
                    <a:pt x="183" y="0"/>
                  </a:moveTo>
                  <a:cubicBezTo>
                    <a:pt x="0" y="0"/>
                    <a:pt x="5" y="419"/>
                    <a:pt x="198" y="419"/>
                  </a:cubicBezTo>
                  <a:cubicBezTo>
                    <a:pt x="210" y="419"/>
                    <a:pt x="223" y="417"/>
                    <a:pt x="236" y="414"/>
                  </a:cubicBezTo>
                  <a:lnTo>
                    <a:pt x="3338" y="414"/>
                  </a:lnTo>
                  <a:cubicBezTo>
                    <a:pt x="3493" y="321"/>
                    <a:pt x="3493" y="73"/>
                    <a:pt x="3338" y="11"/>
                  </a:cubicBezTo>
                  <a:lnTo>
                    <a:pt x="236" y="11"/>
                  </a:lnTo>
                  <a:cubicBezTo>
                    <a:pt x="216" y="4"/>
                    <a:pt x="199"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12" name="Google Shape;12812;p24"/>
            <p:cNvSpPr/>
            <p:nvPr/>
          </p:nvSpPr>
          <p:spPr>
            <a:xfrm>
              <a:off x="2595225" y="2583025"/>
              <a:ext cx="33375" cy="10875"/>
            </a:xfrm>
            <a:custGeom>
              <a:avLst/>
              <a:gdLst/>
              <a:ahLst/>
              <a:cxnLst/>
              <a:rect l="l" t="t" r="r" b="b"/>
              <a:pathLst>
                <a:path w="1335" h="435" extrusionOk="0">
                  <a:moveTo>
                    <a:pt x="280" y="0"/>
                  </a:moveTo>
                  <a:cubicBezTo>
                    <a:pt x="0" y="0"/>
                    <a:pt x="0" y="434"/>
                    <a:pt x="280" y="434"/>
                  </a:cubicBezTo>
                  <a:lnTo>
                    <a:pt x="1055" y="434"/>
                  </a:lnTo>
                  <a:cubicBezTo>
                    <a:pt x="1334" y="434"/>
                    <a:pt x="1334" y="0"/>
                    <a:pt x="10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13" name="Google Shape;12813;p24"/>
            <p:cNvSpPr/>
            <p:nvPr/>
          </p:nvSpPr>
          <p:spPr>
            <a:xfrm>
              <a:off x="2595225" y="2614825"/>
              <a:ext cx="90750" cy="10100"/>
            </a:xfrm>
            <a:custGeom>
              <a:avLst/>
              <a:gdLst/>
              <a:ahLst/>
              <a:cxnLst/>
              <a:rect l="l" t="t" r="r" b="b"/>
              <a:pathLst>
                <a:path w="3630" h="404" extrusionOk="0">
                  <a:moveTo>
                    <a:pt x="280" y="0"/>
                  </a:moveTo>
                  <a:cubicBezTo>
                    <a:pt x="0" y="0"/>
                    <a:pt x="0" y="403"/>
                    <a:pt x="280" y="403"/>
                  </a:cubicBezTo>
                  <a:lnTo>
                    <a:pt x="3382" y="403"/>
                  </a:lnTo>
                  <a:cubicBezTo>
                    <a:pt x="3630" y="403"/>
                    <a:pt x="3630" y="0"/>
                    <a:pt x="3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14" name="Google Shape;12814;p24"/>
            <p:cNvSpPr/>
            <p:nvPr/>
          </p:nvSpPr>
          <p:spPr>
            <a:xfrm>
              <a:off x="2596775" y="2634200"/>
              <a:ext cx="30275" cy="10100"/>
            </a:xfrm>
            <a:custGeom>
              <a:avLst/>
              <a:gdLst/>
              <a:ahLst/>
              <a:cxnLst/>
              <a:rect l="l" t="t" r="r" b="b"/>
              <a:pathLst>
                <a:path w="1211" h="404" extrusionOk="0">
                  <a:moveTo>
                    <a:pt x="218" y="0"/>
                  </a:moveTo>
                  <a:cubicBezTo>
                    <a:pt x="94" y="0"/>
                    <a:pt x="0" y="94"/>
                    <a:pt x="0" y="218"/>
                  </a:cubicBezTo>
                  <a:cubicBezTo>
                    <a:pt x="0" y="311"/>
                    <a:pt x="94" y="404"/>
                    <a:pt x="218" y="404"/>
                  </a:cubicBezTo>
                  <a:lnTo>
                    <a:pt x="993" y="404"/>
                  </a:lnTo>
                  <a:cubicBezTo>
                    <a:pt x="1117" y="404"/>
                    <a:pt x="1210" y="311"/>
                    <a:pt x="1210" y="218"/>
                  </a:cubicBezTo>
                  <a:cubicBezTo>
                    <a:pt x="1210" y="94"/>
                    <a:pt x="1117" y="0"/>
                    <a:pt x="9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15" name="Google Shape;12815;p24"/>
            <p:cNvSpPr/>
            <p:nvPr/>
          </p:nvSpPr>
          <p:spPr>
            <a:xfrm>
              <a:off x="2596450" y="2666500"/>
              <a:ext cx="87200" cy="9875"/>
            </a:xfrm>
            <a:custGeom>
              <a:avLst/>
              <a:gdLst/>
              <a:ahLst/>
              <a:cxnLst/>
              <a:rect l="l" t="t" r="r" b="b"/>
              <a:pathLst>
                <a:path w="3488" h="395" extrusionOk="0">
                  <a:moveTo>
                    <a:pt x="177" y="1"/>
                  </a:moveTo>
                  <a:cubicBezTo>
                    <a:pt x="0" y="1"/>
                    <a:pt x="0" y="394"/>
                    <a:pt x="177" y="394"/>
                  </a:cubicBezTo>
                  <a:cubicBezTo>
                    <a:pt x="194" y="394"/>
                    <a:pt x="211" y="391"/>
                    <a:pt x="231" y="384"/>
                  </a:cubicBezTo>
                  <a:lnTo>
                    <a:pt x="3333" y="384"/>
                  </a:lnTo>
                  <a:cubicBezTo>
                    <a:pt x="3488" y="321"/>
                    <a:pt x="3488" y="73"/>
                    <a:pt x="3333" y="11"/>
                  </a:cubicBezTo>
                  <a:lnTo>
                    <a:pt x="231" y="11"/>
                  </a:lnTo>
                  <a:cubicBezTo>
                    <a:pt x="211" y="4"/>
                    <a:pt x="194" y="1"/>
                    <a:pt x="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16" name="Google Shape;12816;p24"/>
            <p:cNvSpPr/>
            <p:nvPr/>
          </p:nvSpPr>
          <p:spPr>
            <a:xfrm>
              <a:off x="2595225" y="2686150"/>
              <a:ext cx="33375" cy="10125"/>
            </a:xfrm>
            <a:custGeom>
              <a:avLst/>
              <a:gdLst/>
              <a:ahLst/>
              <a:cxnLst/>
              <a:rect l="l" t="t" r="r" b="b"/>
              <a:pathLst>
                <a:path w="1335" h="405" extrusionOk="0">
                  <a:moveTo>
                    <a:pt x="280" y="1"/>
                  </a:moveTo>
                  <a:cubicBezTo>
                    <a:pt x="0" y="1"/>
                    <a:pt x="0" y="404"/>
                    <a:pt x="280" y="404"/>
                  </a:cubicBezTo>
                  <a:lnTo>
                    <a:pt x="1055" y="404"/>
                  </a:lnTo>
                  <a:cubicBezTo>
                    <a:pt x="1334" y="404"/>
                    <a:pt x="1334" y="1"/>
                    <a:pt x="10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17" name="Google Shape;12817;p24"/>
            <p:cNvSpPr/>
            <p:nvPr/>
          </p:nvSpPr>
          <p:spPr>
            <a:xfrm>
              <a:off x="2596775" y="2718725"/>
              <a:ext cx="87650" cy="10100"/>
            </a:xfrm>
            <a:custGeom>
              <a:avLst/>
              <a:gdLst/>
              <a:ahLst/>
              <a:cxnLst/>
              <a:rect l="l" t="t" r="r" b="b"/>
              <a:pathLst>
                <a:path w="3506" h="404" extrusionOk="0">
                  <a:moveTo>
                    <a:pt x="218" y="1"/>
                  </a:moveTo>
                  <a:cubicBezTo>
                    <a:pt x="94" y="1"/>
                    <a:pt x="0" y="94"/>
                    <a:pt x="0" y="218"/>
                  </a:cubicBezTo>
                  <a:cubicBezTo>
                    <a:pt x="0" y="311"/>
                    <a:pt x="94" y="404"/>
                    <a:pt x="218" y="404"/>
                  </a:cubicBezTo>
                  <a:lnTo>
                    <a:pt x="3320" y="404"/>
                  </a:lnTo>
                  <a:cubicBezTo>
                    <a:pt x="3413" y="404"/>
                    <a:pt x="3506" y="311"/>
                    <a:pt x="3506" y="218"/>
                  </a:cubicBezTo>
                  <a:cubicBezTo>
                    <a:pt x="3506" y="94"/>
                    <a:pt x="3413" y="1"/>
                    <a:pt x="33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18" name="Google Shape;12818;p24"/>
            <p:cNvSpPr/>
            <p:nvPr/>
          </p:nvSpPr>
          <p:spPr>
            <a:xfrm>
              <a:off x="2597550" y="2738125"/>
              <a:ext cx="29500" cy="10100"/>
            </a:xfrm>
            <a:custGeom>
              <a:avLst/>
              <a:gdLst/>
              <a:ahLst/>
              <a:cxnLst/>
              <a:rect l="l" t="t" r="r" b="b"/>
              <a:pathLst>
                <a:path w="1180" h="404" extrusionOk="0">
                  <a:moveTo>
                    <a:pt x="187" y="0"/>
                  </a:moveTo>
                  <a:cubicBezTo>
                    <a:pt x="94" y="0"/>
                    <a:pt x="1" y="93"/>
                    <a:pt x="1" y="217"/>
                  </a:cubicBezTo>
                  <a:cubicBezTo>
                    <a:pt x="1" y="310"/>
                    <a:pt x="94" y="403"/>
                    <a:pt x="187" y="403"/>
                  </a:cubicBezTo>
                  <a:lnTo>
                    <a:pt x="962" y="403"/>
                  </a:lnTo>
                  <a:cubicBezTo>
                    <a:pt x="1086" y="403"/>
                    <a:pt x="1179" y="310"/>
                    <a:pt x="1179" y="217"/>
                  </a:cubicBezTo>
                  <a:cubicBezTo>
                    <a:pt x="1179" y="93"/>
                    <a:pt x="1086" y="0"/>
                    <a:pt x="9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819" name="Google Shape;12819;p24"/>
          <p:cNvGrpSpPr/>
          <p:nvPr/>
        </p:nvGrpSpPr>
        <p:grpSpPr>
          <a:xfrm>
            <a:off x="4725464" y="1769449"/>
            <a:ext cx="349000" cy="297800"/>
            <a:chOff x="1680925" y="2517875"/>
            <a:chExt cx="349000" cy="297800"/>
          </a:xfrm>
        </p:grpSpPr>
        <p:sp>
          <p:nvSpPr>
            <p:cNvPr id="12820" name="Google Shape;12820;p24"/>
            <p:cNvSpPr/>
            <p:nvPr/>
          </p:nvSpPr>
          <p:spPr>
            <a:xfrm>
              <a:off x="1946525" y="2568275"/>
              <a:ext cx="11275" cy="7900"/>
            </a:xfrm>
            <a:custGeom>
              <a:avLst/>
              <a:gdLst/>
              <a:ahLst/>
              <a:cxnLst/>
              <a:rect l="l" t="t" r="r" b="b"/>
              <a:pathLst>
                <a:path w="451" h="316" extrusionOk="0">
                  <a:moveTo>
                    <a:pt x="264" y="1"/>
                  </a:moveTo>
                  <a:cubicBezTo>
                    <a:pt x="1" y="1"/>
                    <a:pt x="256" y="316"/>
                    <a:pt x="385" y="316"/>
                  </a:cubicBezTo>
                  <a:cubicBezTo>
                    <a:pt x="423" y="316"/>
                    <a:pt x="451" y="288"/>
                    <a:pt x="451" y="218"/>
                  </a:cubicBezTo>
                  <a:cubicBezTo>
                    <a:pt x="451" y="94"/>
                    <a:pt x="358" y="1"/>
                    <a:pt x="2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21" name="Google Shape;12821;p24"/>
            <p:cNvSpPr/>
            <p:nvPr/>
          </p:nvSpPr>
          <p:spPr>
            <a:xfrm>
              <a:off x="1967075" y="2568275"/>
              <a:ext cx="11675" cy="10125"/>
            </a:xfrm>
            <a:custGeom>
              <a:avLst/>
              <a:gdLst/>
              <a:ahLst/>
              <a:cxnLst/>
              <a:rect l="l" t="t" r="r" b="b"/>
              <a:pathLst>
                <a:path w="467" h="405" extrusionOk="0">
                  <a:moveTo>
                    <a:pt x="280" y="1"/>
                  </a:moveTo>
                  <a:cubicBezTo>
                    <a:pt x="1" y="1"/>
                    <a:pt x="1" y="404"/>
                    <a:pt x="280" y="404"/>
                  </a:cubicBezTo>
                  <a:cubicBezTo>
                    <a:pt x="373" y="404"/>
                    <a:pt x="466" y="311"/>
                    <a:pt x="466" y="218"/>
                  </a:cubicBezTo>
                  <a:cubicBezTo>
                    <a:pt x="466" y="94"/>
                    <a:pt x="373" y="1"/>
                    <a:pt x="2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22" name="Google Shape;12822;p24"/>
            <p:cNvSpPr/>
            <p:nvPr/>
          </p:nvSpPr>
          <p:spPr>
            <a:xfrm>
              <a:off x="1989000" y="2568275"/>
              <a:ext cx="11450" cy="7900"/>
            </a:xfrm>
            <a:custGeom>
              <a:avLst/>
              <a:gdLst/>
              <a:ahLst/>
              <a:cxnLst/>
              <a:rect l="l" t="t" r="r" b="b"/>
              <a:pathLst>
                <a:path w="458" h="316" extrusionOk="0">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23" name="Google Shape;12823;p24"/>
            <p:cNvSpPr/>
            <p:nvPr/>
          </p:nvSpPr>
          <p:spPr>
            <a:xfrm>
              <a:off x="1680925" y="2517875"/>
              <a:ext cx="349000" cy="297800"/>
            </a:xfrm>
            <a:custGeom>
              <a:avLst/>
              <a:gdLst/>
              <a:ahLst/>
              <a:cxnLst/>
              <a:rect l="l" t="t" r="r" b="b"/>
              <a:pathLst>
                <a:path w="13960" h="11912" extrusionOk="0">
                  <a:moveTo>
                    <a:pt x="4592" y="404"/>
                  </a:moveTo>
                  <a:cubicBezTo>
                    <a:pt x="4747" y="404"/>
                    <a:pt x="4871" y="528"/>
                    <a:pt x="4871" y="683"/>
                  </a:cubicBezTo>
                  <a:lnTo>
                    <a:pt x="4871" y="1179"/>
                  </a:lnTo>
                  <a:lnTo>
                    <a:pt x="435" y="1179"/>
                  </a:lnTo>
                  <a:lnTo>
                    <a:pt x="435" y="683"/>
                  </a:lnTo>
                  <a:cubicBezTo>
                    <a:pt x="435" y="528"/>
                    <a:pt x="559" y="404"/>
                    <a:pt x="714" y="404"/>
                  </a:cubicBezTo>
                  <a:close/>
                  <a:moveTo>
                    <a:pt x="13587" y="3258"/>
                  </a:moveTo>
                  <a:lnTo>
                    <a:pt x="13587" y="11478"/>
                  </a:lnTo>
                  <a:lnTo>
                    <a:pt x="7197" y="11478"/>
                  </a:lnTo>
                  <a:lnTo>
                    <a:pt x="7197" y="3258"/>
                  </a:lnTo>
                  <a:close/>
                  <a:moveTo>
                    <a:pt x="714" y="1"/>
                  </a:moveTo>
                  <a:cubicBezTo>
                    <a:pt x="311" y="1"/>
                    <a:pt x="32" y="280"/>
                    <a:pt x="32" y="683"/>
                  </a:cubicBezTo>
                  <a:lnTo>
                    <a:pt x="32" y="11478"/>
                  </a:lnTo>
                  <a:cubicBezTo>
                    <a:pt x="1" y="11726"/>
                    <a:pt x="187" y="11912"/>
                    <a:pt x="435" y="11912"/>
                  </a:cubicBezTo>
                  <a:lnTo>
                    <a:pt x="3754" y="11912"/>
                  </a:lnTo>
                  <a:cubicBezTo>
                    <a:pt x="3847" y="11912"/>
                    <a:pt x="3940" y="11819"/>
                    <a:pt x="3940" y="11726"/>
                  </a:cubicBezTo>
                  <a:cubicBezTo>
                    <a:pt x="3940" y="11602"/>
                    <a:pt x="3847" y="11509"/>
                    <a:pt x="3754" y="11509"/>
                  </a:cubicBezTo>
                  <a:lnTo>
                    <a:pt x="435" y="11509"/>
                  </a:lnTo>
                  <a:lnTo>
                    <a:pt x="435" y="3258"/>
                  </a:lnTo>
                  <a:lnTo>
                    <a:pt x="6794" y="3258"/>
                  </a:lnTo>
                  <a:lnTo>
                    <a:pt x="6794" y="11478"/>
                  </a:lnTo>
                  <a:lnTo>
                    <a:pt x="4561" y="11478"/>
                  </a:lnTo>
                  <a:cubicBezTo>
                    <a:pt x="4436" y="11478"/>
                    <a:pt x="4343" y="11571"/>
                    <a:pt x="4343" y="11695"/>
                  </a:cubicBezTo>
                  <a:cubicBezTo>
                    <a:pt x="4312" y="11819"/>
                    <a:pt x="4436" y="11912"/>
                    <a:pt x="4561" y="11912"/>
                  </a:cubicBezTo>
                  <a:lnTo>
                    <a:pt x="13556" y="11912"/>
                  </a:lnTo>
                  <a:cubicBezTo>
                    <a:pt x="13773" y="11912"/>
                    <a:pt x="13959" y="11726"/>
                    <a:pt x="13959" y="11509"/>
                  </a:cubicBezTo>
                  <a:lnTo>
                    <a:pt x="13959" y="1583"/>
                  </a:lnTo>
                  <a:cubicBezTo>
                    <a:pt x="13959" y="1365"/>
                    <a:pt x="13773" y="1179"/>
                    <a:pt x="13556" y="1179"/>
                  </a:cubicBezTo>
                  <a:lnTo>
                    <a:pt x="9275" y="1179"/>
                  </a:lnTo>
                  <a:cubicBezTo>
                    <a:pt x="9267" y="1178"/>
                    <a:pt x="9260" y="1178"/>
                    <a:pt x="9252" y="1178"/>
                  </a:cubicBezTo>
                  <a:cubicBezTo>
                    <a:pt x="9035" y="1178"/>
                    <a:pt x="9035" y="1584"/>
                    <a:pt x="9252" y="1584"/>
                  </a:cubicBezTo>
                  <a:cubicBezTo>
                    <a:pt x="9260" y="1584"/>
                    <a:pt x="9267" y="1584"/>
                    <a:pt x="9275" y="1583"/>
                  </a:cubicBezTo>
                  <a:lnTo>
                    <a:pt x="13556" y="1583"/>
                  </a:lnTo>
                  <a:lnTo>
                    <a:pt x="13556" y="2854"/>
                  </a:lnTo>
                  <a:lnTo>
                    <a:pt x="435" y="2854"/>
                  </a:lnTo>
                  <a:lnTo>
                    <a:pt x="435" y="1583"/>
                  </a:lnTo>
                  <a:lnTo>
                    <a:pt x="8438" y="1583"/>
                  </a:lnTo>
                  <a:cubicBezTo>
                    <a:pt x="8446" y="1584"/>
                    <a:pt x="8454" y="1584"/>
                    <a:pt x="8461" y="1584"/>
                  </a:cubicBezTo>
                  <a:cubicBezTo>
                    <a:pt x="8678" y="1584"/>
                    <a:pt x="8678" y="1178"/>
                    <a:pt x="8461" y="1178"/>
                  </a:cubicBezTo>
                  <a:cubicBezTo>
                    <a:pt x="8454" y="1178"/>
                    <a:pt x="8446" y="1178"/>
                    <a:pt x="8438" y="1179"/>
                  </a:cubicBezTo>
                  <a:lnTo>
                    <a:pt x="5274" y="1179"/>
                  </a:lnTo>
                  <a:lnTo>
                    <a:pt x="5274" y="683"/>
                  </a:lnTo>
                  <a:cubicBezTo>
                    <a:pt x="5274" y="280"/>
                    <a:pt x="4964" y="1"/>
                    <a:pt x="45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24" name="Google Shape;12824;p24"/>
            <p:cNvSpPr/>
            <p:nvPr/>
          </p:nvSpPr>
          <p:spPr>
            <a:xfrm>
              <a:off x="1708850" y="2623350"/>
              <a:ext cx="124875" cy="32600"/>
            </a:xfrm>
            <a:custGeom>
              <a:avLst/>
              <a:gdLst/>
              <a:ahLst/>
              <a:cxnLst/>
              <a:rect l="l" t="t" r="r" b="b"/>
              <a:pathLst>
                <a:path w="4995" h="1304" extrusionOk="0">
                  <a:moveTo>
                    <a:pt x="4149" y="433"/>
                  </a:moveTo>
                  <a:cubicBezTo>
                    <a:pt x="4397" y="433"/>
                    <a:pt x="4397" y="901"/>
                    <a:pt x="4149" y="901"/>
                  </a:cubicBezTo>
                  <a:cubicBezTo>
                    <a:pt x="4142" y="901"/>
                    <a:pt x="4134" y="901"/>
                    <a:pt x="4126" y="900"/>
                  </a:cubicBezTo>
                  <a:lnTo>
                    <a:pt x="838" y="900"/>
                  </a:lnTo>
                  <a:cubicBezTo>
                    <a:pt x="559" y="838"/>
                    <a:pt x="559" y="466"/>
                    <a:pt x="838" y="434"/>
                  </a:cubicBezTo>
                  <a:lnTo>
                    <a:pt x="4126" y="434"/>
                  </a:lnTo>
                  <a:cubicBezTo>
                    <a:pt x="4134" y="434"/>
                    <a:pt x="4142" y="433"/>
                    <a:pt x="4149" y="433"/>
                  </a:cubicBezTo>
                  <a:close/>
                  <a:moveTo>
                    <a:pt x="838" y="0"/>
                  </a:moveTo>
                  <a:cubicBezTo>
                    <a:pt x="0" y="0"/>
                    <a:pt x="0" y="1303"/>
                    <a:pt x="838" y="1303"/>
                  </a:cubicBezTo>
                  <a:lnTo>
                    <a:pt x="4126" y="1303"/>
                  </a:lnTo>
                  <a:cubicBezTo>
                    <a:pt x="4994" y="1303"/>
                    <a:pt x="4994" y="0"/>
                    <a:pt x="41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25" name="Google Shape;12825;p24"/>
            <p:cNvSpPr/>
            <p:nvPr/>
          </p:nvSpPr>
          <p:spPr>
            <a:xfrm>
              <a:off x="1715825" y="2670650"/>
              <a:ext cx="111700" cy="10100"/>
            </a:xfrm>
            <a:custGeom>
              <a:avLst/>
              <a:gdLst/>
              <a:ahLst/>
              <a:cxnLst/>
              <a:rect l="l" t="t" r="r" b="b"/>
              <a:pathLst>
                <a:path w="4468" h="404" extrusionOk="0">
                  <a:moveTo>
                    <a:pt x="280" y="0"/>
                  </a:moveTo>
                  <a:cubicBezTo>
                    <a:pt x="1" y="0"/>
                    <a:pt x="1" y="404"/>
                    <a:pt x="280" y="404"/>
                  </a:cubicBezTo>
                  <a:lnTo>
                    <a:pt x="4188" y="404"/>
                  </a:lnTo>
                  <a:cubicBezTo>
                    <a:pt x="4467" y="404"/>
                    <a:pt x="4467" y="0"/>
                    <a:pt x="4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26" name="Google Shape;12826;p24"/>
            <p:cNvSpPr/>
            <p:nvPr/>
          </p:nvSpPr>
          <p:spPr>
            <a:xfrm>
              <a:off x="1718150" y="2695200"/>
              <a:ext cx="108275" cy="10500"/>
            </a:xfrm>
            <a:custGeom>
              <a:avLst/>
              <a:gdLst/>
              <a:ahLst/>
              <a:cxnLst/>
              <a:rect l="l" t="t" r="r" b="b"/>
              <a:pathLst>
                <a:path w="4331" h="420" extrusionOk="0">
                  <a:moveTo>
                    <a:pt x="4148" y="1"/>
                  </a:moveTo>
                  <a:cubicBezTo>
                    <a:pt x="4132" y="1"/>
                    <a:pt x="4114" y="4"/>
                    <a:pt x="4095" y="11"/>
                  </a:cubicBezTo>
                  <a:lnTo>
                    <a:pt x="187" y="11"/>
                  </a:lnTo>
                  <a:cubicBezTo>
                    <a:pt x="1" y="73"/>
                    <a:pt x="1" y="352"/>
                    <a:pt x="187" y="414"/>
                  </a:cubicBezTo>
                  <a:lnTo>
                    <a:pt x="4095" y="414"/>
                  </a:lnTo>
                  <a:cubicBezTo>
                    <a:pt x="4108" y="418"/>
                    <a:pt x="4121" y="419"/>
                    <a:pt x="4132" y="419"/>
                  </a:cubicBezTo>
                  <a:cubicBezTo>
                    <a:pt x="4325" y="419"/>
                    <a:pt x="4331" y="1"/>
                    <a:pt x="41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27" name="Google Shape;12827;p24"/>
            <p:cNvSpPr/>
            <p:nvPr/>
          </p:nvSpPr>
          <p:spPr>
            <a:xfrm>
              <a:off x="1715825" y="2720275"/>
              <a:ext cx="111700" cy="10875"/>
            </a:xfrm>
            <a:custGeom>
              <a:avLst/>
              <a:gdLst/>
              <a:ahLst/>
              <a:cxnLst/>
              <a:rect l="l" t="t" r="r" b="b"/>
              <a:pathLst>
                <a:path w="4468" h="435" extrusionOk="0">
                  <a:moveTo>
                    <a:pt x="280" y="1"/>
                  </a:moveTo>
                  <a:cubicBezTo>
                    <a:pt x="1" y="1"/>
                    <a:pt x="1" y="435"/>
                    <a:pt x="280" y="435"/>
                  </a:cubicBezTo>
                  <a:lnTo>
                    <a:pt x="4188" y="435"/>
                  </a:lnTo>
                  <a:cubicBezTo>
                    <a:pt x="4467" y="435"/>
                    <a:pt x="4467" y="1"/>
                    <a:pt x="4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28" name="Google Shape;12828;p24"/>
            <p:cNvSpPr/>
            <p:nvPr/>
          </p:nvSpPr>
          <p:spPr>
            <a:xfrm>
              <a:off x="1877125" y="2623350"/>
              <a:ext cx="125650" cy="32600"/>
            </a:xfrm>
            <a:custGeom>
              <a:avLst/>
              <a:gdLst/>
              <a:ahLst/>
              <a:cxnLst/>
              <a:rect l="l" t="t" r="r" b="b"/>
              <a:pathLst>
                <a:path w="5026" h="1304" extrusionOk="0">
                  <a:moveTo>
                    <a:pt x="846" y="433"/>
                  </a:moveTo>
                  <a:cubicBezTo>
                    <a:pt x="853" y="433"/>
                    <a:pt x="861" y="434"/>
                    <a:pt x="869" y="434"/>
                  </a:cubicBezTo>
                  <a:lnTo>
                    <a:pt x="4157" y="434"/>
                  </a:lnTo>
                  <a:cubicBezTo>
                    <a:pt x="4436" y="466"/>
                    <a:pt x="4436" y="838"/>
                    <a:pt x="4157" y="900"/>
                  </a:cubicBezTo>
                  <a:lnTo>
                    <a:pt x="869" y="900"/>
                  </a:lnTo>
                  <a:cubicBezTo>
                    <a:pt x="861" y="901"/>
                    <a:pt x="853" y="901"/>
                    <a:pt x="846" y="901"/>
                  </a:cubicBezTo>
                  <a:cubicBezTo>
                    <a:pt x="598" y="901"/>
                    <a:pt x="598" y="433"/>
                    <a:pt x="846" y="433"/>
                  </a:cubicBezTo>
                  <a:close/>
                  <a:moveTo>
                    <a:pt x="869" y="0"/>
                  </a:moveTo>
                  <a:cubicBezTo>
                    <a:pt x="1" y="0"/>
                    <a:pt x="1" y="1303"/>
                    <a:pt x="869" y="1303"/>
                  </a:cubicBezTo>
                  <a:lnTo>
                    <a:pt x="4157" y="1303"/>
                  </a:lnTo>
                  <a:cubicBezTo>
                    <a:pt x="5026" y="1303"/>
                    <a:pt x="5026" y="0"/>
                    <a:pt x="41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29" name="Google Shape;12829;p24"/>
            <p:cNvSpPr/>
            <p:nvPr/>
          </p:nvSpPr>
          <p:spPr>
            <a:xfrm>
              <a:off x="1877125" y="2748200"/>
              <a:ext cx="125650" cy="31825"/>
            </a:xfrm>
            <a:custGeom>
              <a:avLst/>
              <a:gdLst/>
              <a:ahLst/>
              <a:cxnLst/>
              <a:rect l="l" t="t" r="r" b="b"/>
              <a:pathLst>
                <a:path w="5026" h="1273" extrusionOk="0">
                  <a:moveTo>
                    <a:pt x="4157" y="404"/>
                  </a:moveTo>
                  <a:cubicBezTo>
                    <a:pt x="4281" y="404"/>
                    <a:pt x="4405" y="497"/>
                    <a:pt x="4405" y="621"/>
                  </a:cubicBezTo>
                  <a:cubicBezTo>
                    <a:pt x="4405" y="745"/>
                    <a:pt x="4281" y="869"/>
                    <a:pt x="4157" y="869"/>
                  </a:cubicBezTo>
                  <a:lnTo>
                    <a:pt x="869" y="869"/>
                  </a:lnTo>
                  <a:cubicBezTo>
                    <a:pt x="745" y="869"/>
                    <a:pt x="621" y="745"/>
                    <a:pt x="621" y="621"/>
                  </a:cubicBezTo>
                  <a:cubicBezTo>
                    <a:pt x="621" y="497"/>
                    <a:pt x="745" y="404"/>
                    <a:pt x="869" y="404"/>
                  </a:cubicBezTo>
                  <a:close/>
                  <a:moveTo>
                    <a:pt x="869" y="0"/>
                  </a:moveTo>
                  <a:cubicBezTo>
                    <a:pt x="1" y="0"/>
                    <a:pt x="1" y="1272"/>
                    <a:pt x="869" y="1272"/>
                  </a:cubicBezTo>
                  <a:lnTo>
                    <a:pt x="4157" y="1272"/>
                  </a:lnTo>
                  <a:cubicBezTo>
                    <a:pt x="5026" y="1272"/>
                    <a:pt x="5026" y="0"/>
                    <a:pt x="41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30" name="Google Shape;12830;p24"/>
            <p:cNvSpPr/>
            <p:nvPr/>
          </p:nvSpPr>
          <p:spPr>
            <a:xfrm>
              <a:off x="1709625" y="2748200"/>
              <a:ext cx="124875" cy="31825"/>
            </a:xfrm>
            <a:custGeom>
              <a:avLst/>
              <a:gdLst/>
              <a:ahLst/>
              <a:cxnLst/>
              <a:rect l="l" t="t" r="r" b="b"/>
              <a:pathLst>
                <a:path w="4995" h="1273" extrusionOk="0">
                  <a:moveTo>
                    <a:pt x="4157" y="404"/>
                  </a:moveTo>
                  <a:cubicBezTo>
                    <a:pt x="4281" y="404"/>
                    <a:pt x="4374" y="497"/>
                    <a:pt x="4374" y="652"/>
                  </a:cubicBezTo>
                  <a:cubicBezTo>
                    <a:pt x="4374" y="776"/>
                    <a:pt x="4281" y="869"/>
                    <a:pt x="4157" y="869"/>
                  </a:cubicBezTo>
                  <a:lnTo>
                    <a:pt x="838" y="869"/>
                  </a:lnTo>
                  <a:cubicBezTo>
                    <a:pt x="714" y="869"/>
                    <a:pt x="621" y="776"/>
                    <a:pt x="621" y="652"/>
                  </a:cubicBezTo>
                  <a:cubicBezTo>
                    <a:pt x="621" y="497"/>
                    <a:pt x="714" y="404"/>
                    <a:pt x="838" y="404"/>
                  </a:cubicBezTo>
                  <a:close/>
                  <a:moveTo>
                    <a:pt x="838" y="0"/>
                  </a:moveTo>
                  <a:cubicBezTo>
                    <a:pt x="0" y="0"/>
                    <a:pt x="0" y="1272"/>
                    <a:pt x="838" y="1272"/>
                  </a:cubicBezTo>
                  <a:lnTo>
                    <a:pt x="4157" y="1272"/>
                  </a:lnTo>
                  <a:cubicBezTo>
                    <a:pt x="4994" y="1272"/>
                    <a:pt x="4994" y="0"/>
                    <a:pt x="41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31" name="Google Shape;12831;p24"/>
            <p:cNvSpPr/>
            <p:nvPr/>
          </p:nvSpPr>
          <p:spPr>
            <a:xfrm>
              <a:off x="1884875" y="2670650"/>
              <a:ext cx="111700" cy="10100"/>
            </a:xfrm>
            <a:custGeom>
              <a:avLst/>
              <a:gdLst/>
              <a:ahLst/>
              <a:cxnLst/>
              <a:rect l="l" t="t" r="r" b="b"/>
              <a:pathLst>
                <a:path w="4468" h="404" extrusionOk="0">
                  <a:moveTo>
                    <a:pt x="280" y="0"/>
                  </a:moveTo>
                  <a:cubicBezTo>
                    <a:pt x="1" y="0"/>
                    <a:pt x="1" y="404"/>
                    <a:pt x="280" y="404"/>
                  </a:cubicBezTo>
                  <a:lnTo>
                    <a:pt x="4188" y="404"/>
                  </a:lnTo>
                  <a:cubicBezTo>
                    <a:pt x="4468" y="404"/>
                    <a:pt x="4468" y="0"/>
                    <a:pt x="4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32" name="Google Shape;12832;p24"/>
            <p:cNvSpPr/>
            <p:nvPr/>
          </p:nvSpPr>
          <p:spPr>
            <a:xfrm>
              <a:off x="1886100" y="2695975"/>
              <a:ext cx="109250" cy="9850"/>
            </a:xfrm>
            <a:custGeom>
              <a:avLst/>
              <a:gdLst/>
              <a:ahLst/>
              <a:cxnLst/>
              <a:rect l="l" t="t" r="r" b="b"/>
              <a:pathLst>
                <a:path w="4370" h="394" extrusionOk="0">
                  <a:moveTo>
                    <a:pt x="178" y="1"/>
                  </a:moveTo>
                  <a:cubicBezTo>
                    <a:pt x="0" y="1"/>
                    <a:pt x="0" y="394"/>
                    <a:pt x="178" y="394"/>
                  </a:cubicBezTo>
                  <a:cubicBezTo>
                    <a:pt x="194" y="394"/>
                    <a:pt x="212" y="390"/>
                    <a:pt x="231" y="383"/>
                  </a:cubicBezTo>
                  <a:lnTo>
                    <a:pt x="4139" y="383"/>
                  </a:lnTo>
                  <a:cubicBezTo>
                    <a:pt x="4159" y="390"/>
                    <a:pt x="4176" y="394"/>
                    <a:pt x="4193" y="394"/>
                  </a:cubicBezTo>
                  <a:cubicBezTo>
                    <a:pt x="4370" y="394"/>
                    <a:pt x="4370" y="1"/>
                    <a:pt x="4193" y="1"/>
                  </a:cubicBezTo>
                  <a:cubicBezTo>
                    <a:pt x="4176" y="1"/>
                    <a:pt x="4159" y="4"/>
                    <a:pt x="4139" y="11"/>
                  </a:cubicBezTo>
                  <a:lnTo>
                    <a:pt x="231" y="11"/>
                  </a:lnTo>
                  <a:cubicBezTo>
                    <a:pt x="212" y="4"/>
                    <a:pt x="194" y="1"/>
                    <a:pt x="1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33" name="Google Shape;12833;p24"/>
            <p:cNvSpPr/>
            <p:nvPr/>
          </p:nvSpPr>
          <p:spPr>
            <a:xfrm>
              <a:off x="1884875" y="2720275"/>
              <a:ext cx="111700" cy="10875"/>
            </a:xfrm>
            <a:custGeom>
              <a:avLst/>
              <a:gdLst/>
              <a:ahLst/>
              <a:cxnLst/>
              <a:rect l="l" t="t" r="r" b="b"/>
              <a:pathLst>
                <a:path w="4468" h="435" extrusionOk="0">
                  <a:moveTo>
                    <a:pt x="280" y="1"/>
                  </a:moveTo>
                  <a:cubicBezTo>
                    <a:pt x="1" y="1"/>
                    <a:pt x="1" y="435"/>
                    <a:pt x="280" y="435"/>
                  </a:cubicBezTo>
                  <a:lnTo>
                    <a:pt x="4188" y="435"/>
                  </a:lnTo>
                  <a:cubicBezTo>
                    <a:pt x="4468" y="435"/>
                    <a:pt x="4468" y="1"/>
                    <a:pt x="4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834" name="Google Shape;12834;p24"/>
          <p:cNvGrpSpPr/>
          <p:nvPr/>
        </p:nvGrpSpPr>
        <p:grpSpPr>
          <a:xfrm>
            <a:off x="6275158" y="1767599"/>
            <a:ext cx="348975" cy="301500"/>
            <a:chOff x="7719625" y="3086300"/>
            <a:chExt cx="348975" cy="301500"/>
          </a:xfrm>
        </p:grpSpPr>
        <p:sp>
          <p:nvSpPr>
            <p:cNvPr id="12835" name="Google Shape;12835;p24"/>
            <p:cNvSpPr/>
            <p:nvPr/>
          </p:nvSpPr>
          <p:spPr>
            <a:xfrm>
              <a:off x="7719625" y="3086300"/>
              <a:ext cx="348975" cy="301500"/>
            </a:xfrm>
            <a:custGeom>
              <a:avLst/>
              <a:gdLst/>
              <a:ahLst/>
              <a:cxnLst/>
              <a:rect l="l" t="t" r="r" b="b"/>
              <a:pathLst>
                <a:path w="13959" h="12060" extrusionOk="0">
                  <a:moveTo>
                    <a:pt x="5584" y="404"/>
                  </a:moveTo>
                  <a:cubicBezTo>
                    <a:pt x="5615" y="404"/>
                    <a:pt x="5646" y="435"/>
                    <a:pt x="5646" y="466"/>
                  </a:cubicBezTo>
                  <a:lnTo>
                    <a:pt x="5646" y="3847"/>
                  </a:lnTo>
                  <a:lnTo>
                    <a:pt x="5460" y="3754"/>
                  </a:lnTo>
                  <a:cubicBezTo>
                    <a:pt x="5413" y="3723"/>
                    <a:pt x="5359" y="3707"/>
                    <a:pt x="5308" y="3707"/>
                  </a:cubicBezTo>
                  <a:cubicBezTo>
                    <a:pt x="5258" y="3707"/>
                    <a:pt x="5211" y="3723"/>
                    <a:pt x="5180" y="3754"/>
                  </a:cubicBezTo>
                  <a:lnTo>
                    <a:pt x="4932" y="3878"/>
                  </a:lnTo>
                  <a:lnTo>
                    <a:pt x="4932" y="466"/>
                  </a:lnTo>
                  <a:cubicBezTo>
                    <a:pt x="4932" y="435"/>
                    <a:pt x="4932" y="404"/>
                    <a:pt x="4963" y="404"/>
                  </a:cubicBezTo>
                  <a:close/>
                  <a:moveTo>
                    <a:pt x="6297" y="1117"/>
                  </a:moveTo>
                  <a:cubicBezTo>
                    <a:pt x="6545" y="1117"/>
                    <a:pt x="6762" y="1334"/>
                    <a:pt x="6762" y="1583"/>
                  </a:cubicBezTo>
                  <a:lnTo>
                    <a:pt x="6762" y="8283"/>
                  </a:lnTo>
                  <a:cubicBezTo>
                    <a:pt x="6638" y="8190"/>
                    <a:pt x="6452" y="8128"/>
                    <a:pt x="6297" y="8128"/>
                  </a:cubicBezTo>
                  <a:lnTo>
                    <a:pt x="6297" y="8159"/>
                  </a:lnTo>
                  <a:lnTo>
                    <a:pt x="2047" y="8159"/>
                  </a:lnTo>
                  <a:cubicBezTo>
                    <a:pt x="1830" y="8159"/>
                    <a:pt x="1675" y="7973"/>
                    <a:pt x="1675" y="7786"/>
                  </a:cubicBezTo>
                  <a:lnTo>
                    <a:pt x="1675" y="1490"/>
                  </a:lnTo>
                  <a:cubicBezTo>
                    <a:pt x="1675" y="1272"/>
                    <a:pt x="1830" y="1117"/>
                    <a:pt x="2047" y="1117"/>
                  </a:cubicBezTo>
                  <a:lnTo>
                    <a:pt x="4498" y="1117"/>
                  </a:lnTo>
                  <a:lnTo>
                    <a:pt x="4498" y="4064"/>
                  </a:lnTo>
                  <a:cubicBezTo>
                    <a:pt x="4498" y="4157"/>
                    <a:pt x="4560" y="4281"/>
                    <a:pt x="4653" y="4312"/>
                  </a:cubicBezTo>
                  <a:cubicBezTo>
                    <a:pt x="4684" y="4343"/>
                    <a:pt x="4746" y="4374"/>
                    <a:pt x="4808" y="4374"/>
                  </a:cubicBezTo>
                  <a:cubicBezTo>
                    <a:pt x="4839" y="4374"/>
                    <a:pt x="4901" y="4343"/>
                    <a:pt x="4963" y="4312"/>
                  </a:cubicBezTo>
                  <a:lnTo>
                    <a:pt x="5304" y="4126"/>
                  </a:lnTo>
                  <a:lnTo>
                    <a:pt x="5615" y="4312"/>
                  </a:lnTo>
                  <a:cubicBezTo>
                    <a:pt x="5646" y="4343"/>
                    <a:pt x="5692" y="4359"/>
                    <a:pt x="5743" y="4359"/>
                  </a:cubicBezTo>
                  <a:cubicBezTo>
                    <a:pt x="5793" y="4359"/>
                    <a:pt x="5847" y="4343"/>
                    <a:pt x="5894" y="4312"/>
                  </a:cubicBezTo>
                  <a:cubicBezTo>
                    <a:pt x="5987" y="4250"/>
                    <a:pt x="6049" y="4157"/>
                    <a:pt x="6049" y="4064"/>
                  </a:cubicBezTo>
                  <a:lnTo>
                    <a:pt x="6049" y="1117"/>
                  </a:lnTo>
                  <a:close/>
                  <a:moveTo>
                    <a:pt x="10981" y="9430"/>
                  </a:moveTo>
                  <a:lnTo>
                    <a:pt x="12687" y="9741"/>
                  </a:lnTo>
                  <a:lnTo>
                    <a:pt x="12718" y="9741"/>
                  </a:lnTo>
                  <a:cubicBezTo>
                    <a:pt x="12718" y="9772"/>
                    <a:pt x="12718" y="9772"/>
                    <a:pt x="12718" y="9772"/>
                  </a:cubicBezTo>
                  <a:lnTo>
                    <a:pt x="12470" y="10051"/>
                  </a:lnTo>
                  <a:cubicBezTo>
                    <a:pt x="12408" y="10082"/>
                    <a:pt x="12377" y="10144"/>
                    <a:pt x="12377" y="10206"/>
                  </a:cubicBezTo>
                  <a:cubicBezTo>
                    <a:pt x="12377" y="10268"/>
                    <a:pt x="12408" y="10330"/>
                    <a:pt x="12470" y="10392"/>
                  </a:cubicBezTo>
                  <a:lnTo>
                    <a:pt x="13183" y="11136"/>
                  </a:lnTo>
                  <a:lnTo>
                    <a:pt x="12656" y="11633"/>
                  </a:lnTo>
                  <a:lnTo>
                    <a:pt x="11943" y="10888"/>
                  </a:lnTo>
                  <a:cubicBezTo>
                    <a:pt x="11881" y="10842"/>
                    <a:pt x="11819" y="10819"/>
                    <a:pt x="11760" y="10819"/>
                  </a:cubicBezTo>
                  <a:cubicBezTo>
                    <a:pt x="11702" y="10819"/>
                    <a:pt x="11648" y="10842"/>
                    <a:pt x="11601" y="10888"/>
                  </a:cubicBezTo>
                  <a:lnTo>
                    <a:pt x="11322" y="11167"/>
                  </a:lnTo>
                  <a:lnTo>
                    <a:pt x="11291" y="11167"/>
                  </a:lnTo>
                  <a:lnTo>
                    <a:pt x="11291" y="11136"/>
                  </a:lnTo>
                  <a:lnTo>
                    <a:pt x="10981" y="9430"/>
                  </a:lnTo>
                  <a:close/>
                  <a:moveTo>
                    <a:pt x="4963" y="1"/>
                  </a:moveTo>
                  <a:cubicBezTo>
                    <a:pt x="4715" y="1"/>
                    <a:pt x="4498" y="218"/>
                    <a:pt x="4498" y="466"/>
                  </a:cubicBezTo>
                  <a:lnTo>
                    <a:pt x="4498" y="714"/>
                  </a:lnTo>
                  <a:lnTo>
                    <a:pt x="2047" y="714"/>
                  </a:lnTo>
                  <a:cubicBezTo>
                    <a:pt x="1644" y="714"/>
                    <a:pt x="1303" y="1024"/>
                    <a:pt x="1272" y="1427"/>
                  </a:cubicBezTo>
                  <a:lnTo>
                    <a:pt x="683" y="1427"/>
                  </a:lnTo>
                  <a:cubicBezTo>
                    <a:pt x="310" y="1427"/>
                    <a:pt x="0" y="1738"/>
                    <a:pt x="0" y="2110"/>
                  </a:cubicBezTo>
                  <a:lnTo>
                    <a:pt x="0" y="9275"/>
                  </a:lnTo>
                  <a:cubicBezTo>
                    <a:pt x="0" y="9679"/>
                    <a:pt x="310" y="9958"/>
                    <a:pt x="683" y="9958"/>
                  </a:cubicBezTo>
                  <a:lnTo>
                    <a:pt x="2358" y="9958"/>
                  </a:lnTo>
                  <a:cubicBezTo>
                    <a:pt x="2606" y="9958"/>
                    <a:pt x="2606" y="9554"/>
                    <a:pt x="2358" y="9554"/>
                  </a:cubicBezTo>
                  <a:lnTo>
                    <a:pt x="683" y="9554"/>
                  </a:lnTo>
                  <a:cubicBezTo>
                    <a:pt x="527" y="9554"/>
                    <a:pt x="403" y="9430"/>
                    <a:pt x="403" y="9275"/>
                  </a:cubicBezTo>
                  <a:lnTo>
                    <a:pt x="403" y="2110"/>
                  </a:lnTo>
                  <a:cubicBezTo>
                    <a:pt x="403" y="1971"/>
                    <a:pt x="503" y="1857"/>
                    <a:pt x="635" y="1857"/>
                  </a:cubicBezTo>
                  <a:cubicBezTo>
                    <a:pt x="651" y="1857"/>
                    <a:pt x="666" y="1859"/>
                    <a:pt x="683" y="1862"/>
                  </a:cubicBezTo>
                  <a:lnTo>
                    <a:pt x="1272" y="1862"/>
                  </a:lnTo>
                  <a:lnTo>
                    <a:pt x="1272" y="7786"/>
                  </a:lnTo>
                  <a:cubicBezTo>
                    <a:pt x="1272" y="8221"/>
                    <a:pt x="1613" y="8562"/>
                    <a:pt x="2047" y="8562"/>
                  </a:cubicBezTo>
                  <a:lnTo>
                    <a:pt x="6297" y="8562"/>
                  </a:lnTo>
                  <a:cubicBezTo>
                    <a:pt x="6545" y="8562"/>
                    <a:pt x="6762" y="8748"/>
                    <a:pt x="6793" y="8996"/>
                  </a:cubicBezTo>
                  <a:cubicBezTo>
                    <a:pt x="6793" y="9089"/>
                    <a:pt x="6886" y="9182"/>
                    <a:pt x="6979" y="9182"/>
                  </a:cubicBezTo>
                  <a:cubicBezTo>
                    <a:pt x="7073" y="9182"/>
                    <a:pt x="7166" y="9089"/>
                    <a:pt x="7197" y="8996"/>
                  </a:cubicBezTo>
                  <a:cubicBezTo>
                    <a:pt x="7197" y="8748"/>
                    <a:pt x="7414" y="8562"/>
                    <a:pt x="7662" y="8562"/>
                  </a:cubicBezTo>
                  <a:lnTo>
                    <a:pt x="11943" y="8562"/>
                  </a:lnTo>
                  <a:cubicBezTo>
                    <a:pt x="12346" y="8562"/>
                    <a:pt x="12718" y="8221"/>
                    <a:pt x="12718" y="7786"/>
                  </a:cubicBezTo>
                  <a:lnTo>
                    <a:pt x="12718" y="1862"/>
                  </a:lnTo>
                  <a:lnTo>
                    <a:pt x="13276" y="1862"/>
                  </a:lnTo>
                  <a:cubicBezTo>
                    <a:pt x="13432" y="1862"/>
                    <a:pt x="13556" y="1986"/>
                    <a:pt x="13556" y="2141"/>
                  </a:cubicBezTo>
                  <a:lnTo>
                    <a:pt x="13556" y="9306"/>
                  </a:lnTo>
                  <a:cubicBezTo>
                    <a:pt x="13556" y="9430"/>
                    <a:pt x="13432" y="9554"/>
                    <a:pt x="13276" y="9554"/>
                  </a:cubicBezTo>
                  <a:lnTo>
                    <a:pt x="13059" y="9554"/>
                  </a:lnTo>
                  <a:cubicBezTo>
                    <a:pt x="12966" y="9430"/>
                    <a:pt x="12873" y="9368"/>
                    <a:pt x="12749" y="9337"/>
                  </a:cubicBezTo>
                  <a:lnTo>
                    <a:pt x="10950" y="9027"/>
                  </a:lnTo>
                  <a:cubicBezTo>
                    <a:pt x="10921" y="9020"/>
                    <a:pt x="10892" y="9016"/>
                    <a:pt x="10864" y="9016"/>
                  </a:cubicBezTo>
                  <a:cubicBezTo>
                    <a:pt x="10655" y="9016"/>
                    <a:pt x="10492" y="9211"/>
                    <a:pt x="10547" y="9430"/>
                  </a:cubicBezTo>
                  <a:lnTo>
                    <a:pt x="10547" y="9554"/>
                  </a:lnTo>
                  <a:lnTo>
                    <a:pt x="3164" y="9554"/>
                  </a:lnTo>
                  <a:cubicBezTo>
                    <a:pt x="2885" y="9554"/>
                    <a:pt x="2885" y="9958"/>
                    <a:pt x="3164" y="9958"/>
                  </a:cubicBezTo>
                  <a:lnTo>
                    <a:pt x="10640" y="9958"/>
                  </a:lnTo>
                  <a:lnTo>
                    <a:pt x="10857" y="11199"/>
                  </a:lnTo>
                  <a:cubicBezTo>
                    <a:pt x="10897" y="11439"/>
                    <a:pt x="11092" y="11576"/>
                    <a:pt x="11292" y="11576"/>
                  </a:cubicBezTo>
                  <a:cubicBezTo>
                    <a:pt x="11402" y="11576"/>
                    <a:pt x="11513" y="11535"/>
                    <a:pt x="11601" y="11447"/>
                  </a:cubicBezTo>
                  <a:lnTo>
                    <a:pt x="11725" y="11292"/>
                  </a:lnTo>
                  <a:lnTo>
                    <a:pt x="12408" y="11943"/>
                  </a:lnTo>
                  <a:cubicBezTo>
                    <a:pt x="12470" y="12021"/>
                    <a:pt x="12563" y="12059"/>
                    <a:pt x="12660" y="12059"/>
                  </a:cubicBezTo>
                  <a:cubicBezTo>
                    <a:pt x="12757" y="12059"/>
                    <a:pt x="12858" y="12021"/>
                    <a:pt x="12935" y="11943"/>
                  </a:cubicBezTo>
                  <a:lnTo>
                    <a:pt x="13494" y="11416"/>
                  </a:lnTo>
                  <a:cubicBezTo>
                    <a:pt x="13556" y="11323"/>
                    <a:pt x="13587" y="11230"/>
                    <a:pt x="13587" y="11136"/>
                  </a:cubicBezTo>
                  <a:cubicBezTo>
                    <a:pt x="13587" y="11043"/>
                    <a:pt x="13556" y="10950"/>
                    <a:pt x="13494" y="10857"/>
                  </a:cubicBezTo>
                  <a:lnTo>
                    <a:pt x="12811" y="10206"/>
                  </a:lnTo>
                  <a:lnTo>
                    <a:pt x="12966" y="10082"/>
                  </a:lnTo>
                  <a:cubicBezTo>
                    <a:pt x="12997" y="10051"/>
                    <a:pt x="13028" y="10020"/>
                    <a:pt x="13028" y="9958"/>
                  </a:cubicBezTo>
                  <a:lnTo>
                    <a:pt x="13276" y="9958"/>
                  </a:lnTo>
                  <a:cubicBezTo>
                    <a:pt x="13649" y="9958"/>
                    <a:pt x="13959" y="9679"/>
                    <a:pt x="13959" y="9275"/>
                  </a:cubicBezTo>
                  <a:lnTo>
                    <a:pt x="13959" y="2110"/>
                  </a:lnTo>
                  <a:cubicBezTo>
                    <a:pt x="13959" y="1738"/>
                    <a:pt x="13649" y="1427"/>
                    <a:pt x="13276" y="1427"/>
                  </a:cubicBezTo>
                  <a:lnTo>
                    <a:pt x="12718" y="1427"/>
                  </a:lnTo>
                  <a:cubicBezTo>
                    <a:pt x="12687" y="1024"/>
                    <a:pt x="12346" y="714"/>
                    <a:pt x="11943" y="714"/>
                  </a:cubicBezTo>
                  <a:lnTo>
                    <a:pt x="9988" y="714"/>
                  </a:lnTo>
                  <a:cubicBezTo>
                    <a:pt x="9802" y="776"/>
                    <a:pt x="9802" y="1024"/>
                    <a:pt x="9988" y="1117"/>
                  </a:cubicBezTo>
                  <a:lnTo>
                    <a:pt x="11943" y="1117"/>
                  </a:lnTo>
                  <a:cubicBezTo>
                    <a:pt x="12129" y="1117"/>
                    <a:pt x="12284" y="1272"/>
                    <a:pt x="12284" y="1459"/>
                  </a:cubicBezTo>
                  <a:lnTo>
                    <a:pt x="12284" y="7786"/>
                  </a:lnTo>
                  <a:cubicBezTo>
                    <a:pt x="12284" y="7973"/>
                    <a:pt x="12129" y="8159"/>
                    <a:pt x="11943" y="8159"/>
                  </a:cubicBezTo>
                  <a:lnTo>
                    <a:pt x="7662" y="8159"/>
                  </a:lnTo>
                  <a:cubicBezTo>
                    <a:pt x="7507" y="8159"/>
                    <a:pt x="7321" y="8190"/>
                    <a:pt x="7197" y="8283"/>
                  </a:cubicBezTo>
                  <a:lnTo>
                    <a:pt x="7197" y="1583"/>
                  </a:lnTo>
                  <a:cubicBezTo>
                    <a:pt x="7197" y="1334"/>
                    <a:pt x="7414" y="1117"/>
                    <a:pt x="7662" y="1117"/>
                  </a:cubicBezTo>
                  <a:lnTo>
                    <a:pt x="9182" y="1117"/>
                  </a:lnTo>
                  <a:cubicBezTo>
                    <a:pt x="9193" y="1121"/>
                    <a:pt x="9204" y="1122"/>
                    <a:pt x="9214" y="1122"/>
                  </a:cubicBezTo>
                  <a:cubicBezTo>
                    <a:pt x="9383" y="1122"/>
                    <a:pt x="9388" y="704"/>
                    <a:pt x="9228" y="704"/>
                  </a:cubicBezTo>
                  <a:cubicBezTo>
                    <a:pt x="9214" y="704"/>
                    <a:pt x="9199" y="707"/>
                    <a:pt x="9182" y="714"/>
                  </a:cubicBezTo>
                  <a:lnTo>
                    <a:pt x="7662" y="714"/>
                  </a:lnTo>
                  <a:cubicBezTo>
                    <a:pt x="7491" y="931"/>
                    <a:pt x="7235" y="1040"/>
                    <a:pt x="6979" y="1040"/>
                  </a:cubicBezTo>
                  <a:cubicBezTo>
                    <a:pt x="6724" y="1040"/>
                    <a:pt x="6468" y="931"/>
                    <a:pt x="6297" y="714"/>
                  </a:cubicBezTo>
                  <a:lnTo>
                    <a:pt x="6049" y="714"/>
                  </a:lnTo>
                  <a:lnTo>
                    <a:pt x="6049" y="466"/>
                  </a:lnTo>
                  <a:cubicBezTo>
                    <a:pt x="6049" y="218"/>
                    <a:pt x="5832" y="1"/>
                    <a:pt x="5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36" name="Google Shape;12836;p24"/>
            <p:cNvSpPr/>
            <p:nvPr/>
          </p:nvSpPr>
          <p:spPr>
            <a:xfrm>
              <a:off x="7778550" y="3139800"/>
              <a:ext cx="40350" cy="10900"/>
            </a:xfrm>
            <a:custGeom>
              <a:avLst/>
              <a:gdLst/>
              <a:ahLst/>
              <a:cxnLst/>
              <a:rect l="l" t="t" r="r" b="b"/>
              <a:pathLst>
                <a:path w="1614" h="436" extrusionOk="0">
                  <a:moveTo>
                    <a:pt x="280" y="1"/>
                  </a:moveTo>
                  <a:cubicBezTo>
                    <a:pt x="1" y="1"/>
                    <a:pt x="1" y="435"/>
                    <a:pt x="280" y="435"/>
                  </a:cubicBezTo>
                  <a:lnTo>
                    <a:pt x="1365" y="435"/>
                  </a:lnTo>
                  <a:cubicBezTo>
                    <a:pt x="1614" y="435"/>
                    <a:pt x="1614" y="1"/>
                    <a:pt x="13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37" name="Google Shape;12837;p24"/>
            <p:cNvSpPr/>
            <p:nvPr/>
          </p:nvSpPr>
          <p:spPr>
            <a:xfrm>
              <a:off x="7780875" y="3163600"/>
              <a:ext cx="36875" cy="9850"/>
            </a:xfrm>
            <a:custGeom>
              <a:avLst/>
              <a:gdLst/>
              <a:ahLst/>
              <a:cxnLst/>
              <a:rect l="l" t="t" r="r" b="b"/>
              <a:pathLst>
                <a:path w="1475" h="394" extrusionOk="0">
                  <a:moveTo>
                    <a:pt x="1319" y="0"/>
                  </a:moveTo>
                  <a:cubicBezTo>
                    <a:pt x="1305" y="0"/>
                    <a:pt x="1289" y="3"/>
                    <a:pt x="1272" y="11"/>
                  </a:cubicBezTo>
                  <a:lnTo>
                    <a:pt x="187" y="11"/>
                  </a:lnTo>
                  <a:cubicBezTo>
                    <a:pt x="1" y="73"/>
                    <a:pt x="1" y="321"/>
                    <a:pt x="187" y="383"/>
                  </a:cubicBezTo>
                  <a:lnTo>
                    <a:pt x="1272" y="383"/>
                  </a:lnTo>
                  <a:cubicBezTo>
                    <a:pt x="1289" y="390"/>
                    <a:pt x="1305" y="393"/>
                    <a:pt x="1319" y="393"/>
                  </a:cubicBezTo>
                  <a:cubicBezTo>
                    <a:pt x="1474" y="393"/>
                    <a:pt x="1474" y="0"/>
                    <a:pt x="13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38" name="Google Shape;12838;p24"/>
            <p:cNvSpPr/>
            <p:nvPr/>
          </p:nvSpPr>
          <p:spPr>
            <a:xfrm>
              <a:off x="7778550" y="3186350"/>
              <a:ext cx="40350" cy="10875"/>
            </a:xfrm>
            <a:custGeom>
              <a:avLst/>
              <a:gdLst/>
              <a:ahLst/>
              <a:cxnLst/>
              <a:rect l="l" t="t" r="r" b="b"/>
              <a:pathLst>
                <a:path w="1614" h="435" extrusionOk="0">
                  <a:moveTo>
                    <a:pt x="280" y="0"/>
                  </a:moveTo>
                  <a:cubicBezTo>
                    <a:pt x="1" y="0"/>
                    <a:pt x="1" y="434"/>
                    <a:pt x="280" y="434"/>
                  </a:cubicBezTo>
                  <a:lnTo>
                    <a:pt x="1365" y="434"/>
                  </a:lnTo>
                  <a:cubicBezTo>
                    <a:pt x="1614" y="434"/>
                    <a:pt x="1614" y="0"/>
                    <a:pt x="13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39" name="Google Shape;12839;p24"/>
            <p:cNvSpPr/>
            <p:nvPr/>
          </p:nvSpPr>
          <p:spPr>
            <a:xfrm>
              <a:off x="7778550" y="3210375"/>
              <a:ext cx="96950" cy="10100"/>
            </a:xfrm>
            <a:custGeom>
              <a:avLst/>
              <a:gdLst/>
              <a:ahLst/>
              <a:cxnLst/>
              <a:rect l="l" t="t" r="r" b="b"/>
              <a:pathLst>
                <a:path w="3878" h="404" extrusionOk="0">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40" name="Google Shape;12840;p24"/>
            <p:cNvSpPr/>
            <p:nvPr/>
          </p:nvSpPr>
          <p:spPr>
            <a:xfrm>
              <a:off x="7778550" y="3235200"/>
              <a:ext cx="96950" cy="10100"/>
            </a:xfrm>
            <a:custGeom>
              <a:avLst/>
              <a:gdLst/>
              <a:ahLst/>
              <a:cxnLst/>
              <a:rect l="l" t="t" r="r" b="b"/>
              <a:pathLst>
                <a:path w="3878" h="404" extrusionOk="0">
                  <a:moveTo>
                    <a:pt x="280" y="0"/>
                  </a:moveTo>
                  <a:cubicBezTo>
                    <a:pt x="1" y="0"/>
                    <a:pt x="1" y="404"/>
                    <a:pt x="280" y="404"/>
                  </a:cubicBezTo>
                  <a:lnTo>
                    <a:pt x="3599" y="404"/>
                  </a:lnTo>
                  <a:cubicBezTo>
                    <a:pt x="3878" y="404"/>
                    <a:pt x="3878" y="0"/>
                    <a:pt x="35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41" name="Google Shape;12841;p24"/>
            <p:cNvSpPr/>
            <p:nvPr/>
          </p:nvSpPr>
          <p:spPr>
            <a:xfrm>
              <a:off x="7778550" y="3260000"/>
              <a:ext cx="96950" cy="10125"/>
            </a:xfrm>
            <a:custGeom>
              <a:avLst/>
              <a:gdLst/>
              <a:ahLst/>
              <a:cxnLst/>
              <a:rect l="l" t="t" r="r" b="b"/>
              <a:pathLst>
                <a:path w="3878" h="405" extrusionOk="0">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42" name="Google Shape;12842;p24"/>
            <p:cNvSpPr/>
            <p:nvPr/>
          </p:nvSpPr>
          <p:spPr>
            <a:xfrm>
              <a:off x="7917375" y="3210375"/>
              <a:ext cx="97725" cy="10100"/>
            </a:xfrm>
            <a:custGeom>
              <a:avLst/>
              <a:gdLst/>
              <a:ahLst/>
              <a:cxnLst/>
              <a:rect l="l" t="t" r="r" b="b"/>
              <a:pathLst>
                <a:path w="3909" h="404" extrusionOk="0">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43" name="Google Shape;12843;p24"/>
            <p:cNvSpPr/>
            <p:nvPr/>
          </p:nvSpPr>
          <p:spPr>
            <a:xfrm>
              <a:off x="7917375" y="3235200"/>
              <a:ext cx="97725" cy="10100"/>
            </a:xfrm>
            <a:custGeom>
              <a:avLst/>
              <a:gdLst/>
              <a:ahLst/>
              <a:cxnLst/>
              <a:rect l="l" t="t" r="r" b="b"/>
              <a:pathLst>
                <a:path w="3909" h="404" extrusionOk="0">
                  <a:moveTo>
                    <a:pt x="279" y="0"/>
                  </a:moveTo>
                  <a:cubicBezTo>
                    <a:pt x="0" y="0"/>
                    <a:pt x="0" y="404"/>
                    <a:pt x="279" y="404"/>
                  </a:cubicBezTo>
                  <a:lnTo>
                    <a:pt x="3629" y="404"/>
                  </a:lnTo>
                  <a:cubicBezTo>
                    <a:pt x="3909" y="404"/>
                    <a:pt x="3909" y="0"/>
                    <a:pt x="36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44" name="Google Shape;12844;p24"/>
            <p:cNvSpPr/>
            <p:nvPr/>
          </p:nvSpPr>
          <p:spPr>
            <a:xfrm>
              <a:off x="7917375" y="3260000"/>
              <a:ext cx="97725" cy="10125"/>
            </a:xfrm>
            <a:custGeom>
              <a:avLst/>
              <a:gdLst/>
              <a:ahLst/>
              <a:cxnLst/>
              <a:rect l="l" t="t" r="r" b="b"/>
              <a:pathLst>
                <a:path w="3909" h="405" extrusionOk="0">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45" name="Google Shape;12845;p24"/>
            <p:cNvSpPr/>
            <p:nvPr/>
          </p:nvSpPr>
          <p:spPr>
            <a:xfrm>
              <a:off x="7921250" y="3132050"/>
              <a:ext cx="89975" cy="63625"/>
            </a:xfrm>
            <a:custGeom>
              <a:avLst/>
              <a:gdLst/>
              <a:ahLst/>
              <a:cxnLst/>
              <a:rect l="l" t="t" r="r" b="b"/>
              <a:pathLst>
                <a:path w="3599" h="2545" extrusionOk="0">
                  <a:moveTo>
                    <a:pt x="3133" y="404"/>
                  </a:moveTo>
                  <a:cubicBezTo>
                    <a:pt x="3164" y="404"/>
                    <a:pt x="3195" y="435"/>
                    <a:pt x="3195" y="466"/>
                  </a:cubicBezTo>
                  <a:lnTo>
                    <a:pt x="3195" y="2079"/>
                  </a:lnTo>
                  <a:cubicBezTo>
                    <a:pt x="3195" y="2110"/>
                    <a:pt x="3164" y="2110"/>
                    <a:pt x="3133" y="2110"/>
                  </a:cubicBezTo>
                  <a:lnTo>
                    <a:pt x="465" y="2110"/>
                  </a:lnTo>
                  <a:cubicBezTo>
                    <a:pt x="434" y="2110"/>
                    <a:pt x="403" y="2110"/>
                    <a:pt x="403" y="2079"/>
                  </a:cubicBezTo>
                  <a:lnTo>
                    <a:pt x="403" y="466"/>
                  </a:lnTo>
                  <a:cubicBezTo>
                    <a:pt x="403" y="435"/>
                    <a:pt x="434" y="404"/>
                    <a:pt x="465" y="404"/>
                  </a:cubicBezTo>
                  <a:close/>
                  <a:moveTo>
                    <a:pt x="465" y="1"/>
                  </a:moveTo>
                  <a:cubicBezTo>
                    <a:pt x="217" y="1"/>
                    <a:pt x="0" y="187"/>
                    <a:pt x="0" y="466"/>
                  </a:cubicBezTo>
                  <a:lnTo>
                    <a:pt x="0" y="2079"/>
                  </a:lnTo>
                  <a:cubicBezTo>
                    <a:pt x="0" y="2327"/>
                    <a:pt x="217" y="2544"/>
                    <a:pt x="465" y="2544"/>
                  </a:cubicBezTo>
                  <a:lnTo>
                    <a:pt x="3133" y="2544"/>
                  </a:lnTo>
                  <a:cubicBezTo>
                    <a:pt x="3381" y="2544"/>
                    <a:pt x="3598" y="2327"/>
                    <a:pt x="3598" y="2079"/>
                  </a:cubicBezTo>
                  <a:lnTo>
                    <a:pt x="3598" y="466"/>
                  </a:lnTo>
                  <a:cubicBezTo>
                    <a:pt x="3598" y="218"/>
                    <a:pt x="3381" y="1"/>
                    <a:pt x="31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846" name="Google Shape;12846;p24"/>
          <p:cNvGrpSpPr/>
          <p:nvPr/>
        </p:nvGrpSpPr>
        <p:grpSpPr>
          <a:xfrm>
            <a:off x="7745340" y="1769836"/>
            <a:ext cx="349000" cy="297025"/>
            <a:chOff x="6217500" y="3088625"/>
            <a:chExt cx="349000" cy="297025"/>
          </a:xfrm>
        </p:grpSpPr>
        <p:sp>
          <p:nvSpPr>
            <p:cNvPr id="12847" name="Google Shape;12847;p24"/>
            <p:cNvSpPr/>
            <p:nvPr/>
          </p:nvSpPr>
          <p:spPr>
            <a:xfrm>
              <a:off x="6484275" y="3139025"/>
              <a:ext cx="9325" cy="10125"/>
            </a:xfrm>
            <a:custGeom>
              <a:avLst/>
              <a:gdLst/>
              <a:ahLst/>
              <a:cxnLst/>
              <a:rect l="l" t="t" r="r" b="b"/>
              <a:pathLst>
                <a:path w="373" h="405" extrusionOk="0">
                  <a:moveTo>
                    <a:pt x="186" y="1"/>
                  </a:moveTo>
                  <a:cubicBezTo>
                    <a:pt x="0" y="63"/>
                    <a:pt x="0" y="342"/>
                    <a:pt x="186" y="404"/>
                  </a:cubicBezTo>
                  <a:cubicBezTo>
                    <a:pt x="276" y="404"/>
                    <a:pt x="365" y="319"/>
                    <a:pt x="372" y="203"/>
                  </a:cubicBezTo>
                  <a:lnTo>
                    <a:pt x="372" y="203"/>
                  </a:lnTo>
                  <a:cubicBezTo>
                    <a:pt x="372" y="208"/>
                    <a:pt x="373" y="213"/>
                    <a:pt x="373" y="218"/>
                  </a:cubicBezTo>
                  <a:lnTo>
                    <a:pt x="373" y="187"/>
                  </a:lnTo>
                  <a:cubicBezTo>
                    <a:pt x="373" y="192"/>
                    <a:pt x="372" y="197"/>
                    <a:pt x="372" y="203"/>
                  </a:cubicBezTo>
                  <a:cubicBezTo>
                    <a:pt x="365" y="86"/>
                    <a:pt x="276"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48" name="Google Shape;12848;p24"/>
            <p:cNvSpPr/>
            <p:nvPr/>
          </p:nvSpPr>
          <p:spPr>
            <a:xfrm>
              <a:off x="6504000" y="3139025"/>
              <a:ext cx="11325" cy="7550"/>
            </a:xfrm>
            <a:custGeom>
              <a:avLst/>
              <a:gdLst/>
              <a:ahLst/>
              <a:cxnLst/>
              <a:rect l="l" t="t" r="r" b="b"/>
              <a:pathLst>
                <a:path w="453" h="302" extrusionOk="0">
                  <a:moveTo>
                    <a:pt x="235" y="1"/>
                  </a:moveTo>
                  <a:cubicBezTo>
                    <a:pt x="1" y="1"/>
                    <a:pt x="244" y="302"/>
                    <a:pt x="378" y="302"/>
                  </a:cubicBezTo>
                  <a:cubicBezTo>
                    <a:pt x="421" y="302"/>
                    <a:pt x="452" y="270"/>
                    <a:pt x="452" y="187"/>
                  </a:cubicBezTo>
                  <a:cubicBezTo>
                    <a:pt x="452" y="94"/>
                    <a:pt x="359" y="1"/>
                    <a:pt x="2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49" name="Google Shape;12849;p24"/>
            <p:cNvSpPr/>
            <p:nvPr/>
          </p:nvSpPr>
          <p:spPr>
            <a:xfrm>
              <a:off x="6524950" y="3139025"/>
              <a:ext cx="11300" cy="7550"/>
            </a:xfrm>
            <a:custGeom>
              <a:avLst/>
              <a:gdLst/>
              <a:ahLst/>
              <a:cxnLst/>
              <a:rect l="l" t="t" r="r" b="b"/>
              <a:pathLst>
                <a:path w="452" h="302" extrusionOk="0">
                  <a:moveTo>
                    <a:pt x="235" y="1"/>
                  </a:moveTo>
                  <a:cubicBezTo>
                    <a:pt x="0" y="1"/>
                    <a:pt x="244" y="302"/>
                    <a:pt x="377" y="302"/>
                  </a:cubicBezTo>
                  <a:cubicBezTo>
                    <a:pt x="420" y="302"/>
                    <a:pt x="452" y="270"/>
                    <a:pt x="452" y="187"/>
                  </a:cubicBezTo>
                  <a:cubicBezTo>
                    <a:pt x="452" y="94"/>
                    <a:pt x="359" y="1"/>
                    <a:pt x="2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50" name="Google Shape;12850;p24"/>
            <p:cNvSpPr/>
            <p:nvPr/>
          </p:nvSpPr>
          <p:spPr>
            <a:xfrm>
              <a:off x="6217500" y="3088625"/>
              <a:ext cx="349000" cy="297025"/>
            </a:xfrm>
            <a:custGeom>
              <a:avLst/>
              <a:gdLst/>
              <a:ahLst/>
              <a:cxnLst/>
              <a:rect l="l" t="t" r="r" b="b"/>
              <a:pathLst>
                <a:path w="13960" h="11881" extrusionOk="0">
                  <a:moveTo>
                    <a:pt x="4561" y="404"/>
                  </a:moveTo>
                  <a:cubicBezTo>
                    <a:pt x="4716" y="404"/>
                    <a:pt x="4840" y="528"/>
                    <a:pt x="4840" y="652"/>
                  </a:cubicBezTo>
                  <a:lnTo>
                    <a:pt x="4840" y="1179"/>
                  </a:lnTo>
                  <a:lnTo>
                    <a:pt x="404" y="1179"/>
                  </a:lnTo>
                  <a:lnTo>
                    <a:pt x="404" y="652"/>
                  </a:lnTo>
                  <a:cubicBezTo>
                    <a:pt x="404" y="528"/>
                    <a:pt x="528" y="404"/>
                    <a:pt x="683" y="404"/>
                  </a:cubicBezTo>
                  <a:close/>
                  <a:moveTo>
                    <a:pt x="13525" y="1583"/>
                  </a:moveTo>
                  <a:lnTo>
                    <a:pt x="13525" y="2823"/>
                  </a:lnTo>
                  <a:lnTo>
                    <a:pt x="404" y="2823"/>
                  </a:lnTo>
                  <a:lnTo>
                    <a:pt x="404" y="1583"/>
                  </a:lnTo>
                  <a:close/>
                  <a:moveTo>
                    <a:pt x="13556" y="3258"/>
                  </a:moveTo>
                  <a:lnTo>
                    <a:pt x="13556" y="11478"/>
                  </a:lnTo>
                  <a:lnTo>
                    <a:pt x="404" y="11478"/>
                  </a:lnTo>
                  <a:lnTo>
                    <a:pt x="404" y="3258"/>
                  </a:lnTo>
                  <a:close/>
                  <a:moveTo>
                    <a:pt x="683" y="1"/>
                  </a:moveTo>
                  <a:cubicBezTo>
                    <a:pt x="280" y="1"/>
                    <a:pt x="1" y="280"/>
                    <a:pt x="1" y="652"/>
                  </a:cubicBezTo>
                  <a:lnTo>
                    <a:pt x="1" y="11478"/>
                  </a:lnTo>
                  <a:cubicBezTo>
                    <a:pt x="1" y="11695"/>
                    <a:pt x="187" y="11881"/>
                    <a:pt x="404"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64" y="1"/>
                    <a:pt x="45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51" name="Google Shape;12851;p24"/>
            <p:cNvSpPr/>
            <p:nvPr/>
          </p:nvSpPr>
          <p:spPr>
            <a:xfrm>
              <a:off x="6274900" y="3185575"/>
              <a:ext cx="233425" cy="79900"/>
            </a:xfrm>
            <a:custGeom>
              <a:avLst/>
              <a:gdLst/>
              <a:ahLst/>
              <a:cxnLst/>
              <a:rect l="l" t="t" r="r" b="b"/>
              <a:pathLst>
                <a:path w="9337" h="3196" extrusionOk="0">
                  <a:moveTo>
                    <a:pt x="2978" y="403"/>
                  </a:moveTo>
                  <a:lnTo>
                    <a:pt x="2978" y="2792"/>
                  </a:lnTo>
                  <a:lnTo>
                    <a:pt x="434" y="2792"/>
                  </a:lnTo>
                  <a:lnTo>
                    <a:pt x="434" y="403"/>
                  </a:lnTo>
                  <a:close/>
                  <a:moveTo>
                    <a:pt x="403" y="0"/>
                  </a:moveTo>
                  <a:cubicBezTo>
                    <a:pt x="186" y="0"/>
                    <a:pt x="0" y="155"/>
                    <a:pt x="0" y="372"/>
                  </a:cubicBezTo>
                  <a:lnTo>
                    <a:pt x="0" y="2823"/>
                  </a:lnTo>
                  <a:cubicBezTo>
                    <a:pt x="0" y="3040"/>
                    <a:pt x="186" y="3195"/>
                    <a:pt x="403" y="3195"/>
                  </a:cubicBezTo>
                  <a:lnTo>
                    <a:pt x="8965" y="3195"/>
                  </a:lnTo>
                  <a:cubicBezTo>
                    <a:pt x="9182" y="3195"/>
                    <a:pt x="9337" y="3040"/>
                    <a:pt x="9337" y="2823"/>
                  </a:cubicBezTo>
                  <a:lnTo>
                    <a:pt x="9337" y="372"/>
                  </a:lnTo>
                  <a:cubicBezTo>
                    <a:pt x="9337" y="155"/>
                    <a:pt x="9182" y="0"/>
                    <a:pt x="8965" y="0"/>
                  </a:cubicBezTo>
                  <a:lnTo>
                    <a:pt x="6514" y="0"/>
                  </a:lnTo>
                  <a:cubicBezTo>
                    <a:pt x="6235" y="0"/>
                    <a:pt x="6235" y="403"/>
                    <a:pt x="6514" y="403"/>
                  </a:cubicBezTo>
                  <a:lnTo>
                    <a:pt x="8965" y="403"/>
                  </a:lnTo>
                  <a:lnTo>
                    <a:pt x="8965" y="2792"/>
                  </a:lnTo>
                  <a:lnTo>
                    <a:pt x="3381" y="2792"/>
                  </a:lnTo>
                  <a:lnTo>
                    <a:pt x="3381" y="403"/>
                  </a:lnTo>
                  <a:lnTo>
                    <a:pt x="5708" y="403"/>
                  </a:lnTo>
                  <a:cubicBezTo>
                    <a:pt x="5956" y="403"/>
                    <a:pt x="5956" y="0"/>
                    <a:pt x="57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52" name="Google Shape;12852;p24"/>
            <p:cNvSpPr/>
            <p:nvPr/>
          </p:nvSpPr>
          <p:spPr>
            <a:xfrm>
              <a:off x="6274900" y="3279400"/>
              <a:ext cx="233425" cy="80675"/>
            </a:xfrm>
            <a:custGeom>
              <a:avLst/>
              <a:gdLst/>
              <a:ahLst/>
              <a:cxnLst/>
              <a:rect l="l" t="t" r="r" b="b"/>
              <a:pathLst>
                <a:path w="9337" h="3227" extrusionOk="0">
                  <a:moveTo>
                    <a:pt x="8934" y="435"/>
                  </a:moveTo>
                  <a:lnTo>
                    <a:pt x="8965" y="2823"/>
                  </a:lnTo>
                  <a:lnTo>
                    <a:pt x="6390" y="2823"/>
                  </a:lnTo>
                  <a:lnTo>
                    <a:pt x="6390" y="435"/>
                  </a:lnTo>
                  <a:close/>
                  <a:moveTo>
                    <a:pt x="403" y="0"/>
                  </a:moveTo>
                  <a:cubicBezTo>
                    <a:pt x="186" y="0"/>
                    <a:pt x="0" y="186"/>
                    <a:pt x="0" y="404"/>
                  </a:cubicBezTo>
                  <a:lnTo>
                    <a:pt x="0" y="2823"/>
                  </a:lnTo>
                  <a:cubicBezTo>
                    <a:pt x="0" y="3040"/>
                    <a:pt x="186" y="3226"/>
                    <a:pt x="403" y="3226"/>
                  </a:cubicBezTo>
                  <a:lnTo>
                    <a:pt x="1551" y="3226"/>
                  </a:lnTo>
                  <a:cubicBezTo>
                    <a:pt x="1830" y="3226"/>
                    <a:pt x="1830" y="2792"/>
                    <a:pt x="1551" y="2792"/>
                  </a:cubicBezTo>
                  <a:lnTo>
                    <a:pt x="403" y="2792"/>
                  </a:lnTo>
                  <a:lnTo>
                    <a:pt x="403" y="404"/>
                  </a:lnTo>
                  <a:lnTo>
                    <a:pt x="5987" y="404"/>
                  </a:lnTo>
                  <a:lnTo>
                    <a:pt x="5987" y="2792"/>
                  </a:lnTo>
                  <a:lnTo>
                    <a:pt x="2389" y="2792"/>
                  </a:lnTo>
                  <a:cubicBezTo>
                    <a:pt x="2109" y="2792"/>
                    <a:pt x="2109" y="3226"/>
                    <a:pt x="2389" y="3226"/>
                  </a:cubicBezTo>
                  <a:lnTo>
                    <a:pt x="8965" y="3226"/>
                  </a:lnTo>
                  <a:cubicBezTo>
                    <a:pt x="9182" y="3226"/>
                    <a:pt x="9337" y="3040"/>
                    <a:pt x="9337" y="2823"/>
                  </a:cubicBezTo>
                  <a:lnTo>
                    <a:pt x="9337" y="404"/>
                  </a:lnTo>
                  <a:cubicBezTo>
                    <a:pt x="9337" y="186"/>
                    <a:pt x="9182" y="0"/>
                    <a:pt x="8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53" name="Google Shape;12853;p24"/>
            <p:cNvSpPr/>
            <p:nvPr/>
          </p:nvSpPr>
          <p:spPr>
            <a:xfrm>
              <a:off x="6447050" y="3297225"/>
              <a:ext cx="38800" cy="45000"/>
            </a:xfrm>
            <a:custGeom>
              <a:avLst/>
              <a:gdLst/>
              <a:ahLst/>
              <a:cxnLst/>
              <a:rect l="l" t="t" r="r" b="b"/>
              <a:pathLst>
                <a:path w="1552" h="1800" extrusionOk="0">
                  <a:moveTo>
                    <a:pt x="776" y="745"/>
                  </a:moveTo>
                  <a:lnTo>
                    <a:pt x="900" y="1055"/>
                  </a:lnTo>
                  <a:lnTo>
                    <a:pt x="652" y="1055"/>
                  </a:lnTo>
                  <a:lnTo>
                    <a:pt x="776" y="745"/>
                  </a:lnTo>
                  <a:close/>
                  <a:moveTo>
                    <a:pt x="776" y="1"/>
                  </a:moveTo>
                  <a:cubicBezTo>
                    <a:pt x="683" y="1"/>
                    <a:pt x="590" y="63"/>
                    <a:pt x="559" y="156"/>
                  </a:cubicBezTo>
                  <a:lnTo>
                    <a:pt x="31" y="1521"/>
                  </a:lnTo>
                  <a:cubicBezTo>
                    <a:pt x="0" y="1614"/>
                    <a:pt x="62" y="1738"/>
                    <a:pt x="156" y="1769"/>
                  </a:cubicBezTo>
                  <a:lnTo>
                    <a:pt x="156" y="1800"/>
                  </a:lnTo>
                  <a:lnTo>
                    <a:pt x="249" y="1800"/>
                  </a:lnTo>
                  <a:cubicBezTo>
                    <a:pt x="311" y="1800"/>
                    <a:pt x="404" y="1738"/>
                    <a:pt x="435" y="1645"/>
                  </a:cubicBezTo>
                  <a:lnTo>
                    <a:pt x="497" y="1459"/>
                  </a:lnTo>
                  <a:lnTo>
                    <a:pt x="1055" y="1459"/>
                  </a:lnTo>
                  <a:lnTo>
                    <a:pt x="1148" y="1645"/>
                  </a:lnTo>
                  <a:cubicBezTo>
                    <a:pt x="1172" y="1740"/>
                    <a:pt x="1250" y="1780"/>
                    <a:pt x="1327" y="1780"/>
                  </a:cubicBezTo>
                  <a:cubicBezTo>
                    <a:pt x="1351" y="1780"/>
                    <a:pt x="1374" y="1776"/>
                    <a:pt x="1396" y="1769"/>
                  </a:cubicBezTo>
                  <a:cubicBezTo>
                    <a:pt x="1520" y="1738"/>
                    <a:pt x="1551" y="1614"/>
                    <a:pt x="1520" y="1521"/>
                  </a:cubicBezTo>
                  <a:lnTo>
                    <a:pt x="993" y="156"/>
                  </a:lnTo>
                  <a:cubicBezTo>
                    <a:pt x="962" y="63"/>
                    <a:pt x="869" y="1"/>
                    <a:pt x="7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54" name="Google Shape;12854;p24"/>
            <p:cNvSpPr/>
            <p:nvPr/>
          </p:nvSpPr>
          <p:spPr>
            <a:xfrm>
              <a:off x="6285750" y="3202125"/>
              <a:ext cx="59975" cy="45500"/>
            </a:xfrm>
            <a:custGeom>
              <a:avLst/>
              <a:gdLst/>
              <a:ahLst/>
              <a:cxnLst/>
              <a:rect l="l" t="t" r="r" b="b"/>
              <a:pathLst>
                <a:path w="2399" h="1820" extrusionOk="0">
                  <a:moveTo>
                    <a:pt x="1183" y="421"/>
                  </a:moveTo>
                  <a:cubicBezTo>
                    <a:pt x="1202" y="421"/>
                    <a:pt x="1221" y="422"/>
                    <a:pt x="1241" y="424"/>
                  </a:cubicBezTo>
                  <a:cubicBezTo>
                    <a:pt x="1520" y="424"/>
                    <a:pt x="1737" y="641"/>
                    <a:pt x="1737" y="920"/>
                  </a:cubicBezTo>
                  <a:cubicBezTo>
                    <a:pt x="1737" y="951"/>
                    <a:pt x="1706" y="1013"/>
                    <a:pt x="1706" y="1075"/>
                  </a:cubicBezTo>
                  <a:lnTo>
                    <a:pt x="1644" y="1013"/>
                  </a:lnTo>
                  <a:cubicBezTo>
                    <a:pt x="1601" y="970"/>
                    <a:pt x="1551" y="952"/>
                    <a:pt x="1503" y="952"/>
                  </a:cubicBezTo>
                  <a:cubicBezTo>
                    <a:pt x="1343" y="952"/>
                    <a:pt x="1199" y="1149"/>
                    <a:pt x="1365" y="1292"/>
                  </a:cubicBezTo>
                  <a:lnTo>
                    <a:pt x="1427" y="1354"/>
                  </a:lnTo>
                  <a:cubicBezTo>
                    <a:pt x="1365" y="1385"/>
                    <a:pt x="1303" y="1385"/>
                    <a:pt x="1241" y="1385"/>
                  </a:cubicBezTo>
                  <a:cubicBezTo>
                    <a:pt x="1221" y="1387"/>
                    <a:pt x="1202" y="1388"/>
                    <a:pt x="1183" y="1388"/>
                  </a:cubicBezTo>
                  <a:cubicBezTo>
                    <a:pt x="547" y="1388"/>
                    <a:pt x="547" y="421"/>
                    <a:pt x="1183" y="421"/>
                  </a:cubicBezTo>
                  <a:close/>
                  <a:moveTo>
                    <a:pt x="1241" y="0"/>
                  </a:moveTo>
                  <a:cubicBezTo>
                    <a:pt x="1100" y="0"/>
                    <a:pt x="952" y="35"/>
                    <a:pt x="807" y="114"/>
                  </a:cubicBezTo>
                  <a:cubicBezTo>
                    <a:pt x="0" y="579"/>
                    <a:pt x="311" y="1789"/>
                    <a:pt x="1241" y="1820"/>
                  </a:cubicBezTo>
                  <a:cubicBezTo>
                    <a:pt x="1396" y="1820"/>
                    <a:pt x="1582" y="1758"/>
                    <a:pt x="1706" y="1664"/>
                  </a:cubicBezTo>
                  <a:lnTo>
                    <a:pt x="1800" y="1727"/>
                  </a:lnTo>
                  <a:cubicBezTo>
                    <a:pt x="1831" y="1789"/>
                    <a:pt x="1862" y="1789"/>
                    <a:pt x="1924" y="1789"/>
                  </a:cubicBezTo>
                  <a:cubicBezTo>
                    <a:pt x="1986" y="1789"/>
                    <a:pt x="2048" y="1789"/>
                    <a:pt x="2079" y="1727"/>
                  </a:cubicBezTo>
                  <a:cubicBezTo>
                    <a:pt x="2141" y="1664"/>
                    <a:pt x="2141" y="1540"/>
                    <a:pt x="2079" y="1447"/>
                  </a:cubicBezTo>
                  <a:lnTo>
                    <a:pt x="2017" y="1385"/>
                  </a:lnTo>
                  <a:cubicBezTo>
                    <a:pt x="2398" y="724"/>
                    <a:pt x="1883" y="0"/>
                    <a:pt x="12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55" name="Google Shape;12855;p24"/>
            <p:cNvSpPr/>
            <p:nvPr/>
          </p:nvSpPr>
          <p:spPr>
            <a:xfrm>
              <a:off x="6371825" y="3208825"/>
              <a:ext cx="113250" cy="10100"/>
            </a:xfrm>
            <a:custGeom>
              <a:avLst/>
              <a:gdLst/>
              <a:ahLst/>
              <a:cxnLst/>
              <a:rect l="l" t="t" r="r" b="b"/>
              <a:pathLst>
                <a:path w="4530" h="404" extrusionOk="0">
                  <a:moveTo>
                    <a:pt x="280" y="1"/>
                  </a:moveTo>
                  <a:cubicBezTo>
                    <a:pt x="1" y="1"/>
                    <a:pt x="1" y="404"/>
                    <a:pt x="280" y="404"/>
                  </a:cubicBezTo>
                  <a:lnTo>
                    <a:pt x="4312" y="404"/>
                  </a:lnTo>
                  <a:cubicBezTo>
                    <a:pt x="4436" y="404"/>
                    <a:pt x="4529" y="311"/>
                    <a:pt x="4529" y="187"/>
                  </a:cubicBezTo>
                  <a:cubicBezTo>
                    <a:pt x="4529" y="94"/>
                    <a:pt x="4436" y="1"/>
                    <a:pt x="43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56" name="Google Shape;12856;p24"/>
            <p:cNvSpPr/>
            <p:nvPr/>
          </p:nvSpPr>
          <p:spPr>
            <a:xfrm>
              <a:off x="6371825" y="3232100"/>
              <a:ext cx="40350" cy="10100"/>
            </a:xfrm>
            <a:custGeom>
              <a:avLst/>
              <a:gdLst/>
              <a:ahLst/>
              <a:cxnLst/>
              <a:rect l="l" t="t" r="r" b="b"/>
              <a:pathLst>
                <a:path w="1614" h="404" extrusionOk="0">
                  <a:moveTo>
                    <a:pt x="280" y="0"/>
                  </a:moveTo>
                  <a:cubicBezTo>
                    <a:pt x="1" y="0"/>
                    <a:pt x="1" y="403"/>
                    <a:pt x="280" y="403"/>
                  </a:cubicBezTo>
                  <a:lnTo>
                    <a:pt x="1334" y="403"/>
                  </a:lnTo>
                  <a:cubicBezTo>
                    <a:pt x="1614" y="403"/>
                    <a:pt x="1614" y="0"/>
                    <a:pt x="1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57" name="Google Shape;12857;p24"/>
            <p:cNvSpPr/>
            <p:nvPr/>
          </p:nvSpPr>
          <p:spPr>
            <a:xfrm>
              <a:off x="6299875" y="3304175"/>
              <a:ext cx="111350" cy="10175"/>
            </a:xfrm>
            <a:custGeom>
              <a:avLst/>
              <a:gdLst/>
              <a:ahLst/>
              <a:cxnLst/>
              <a:rect l="l" t="t" r="r" b="b"/>
              <a:pathLst>
                <a:path w="4454" h="407" extrusionOk="0">
                  <a:moveTo>
                    <a:pt x="191" y="0"/>
                  </a:moveTo>
                  <a:cubicBezTo>
                    <a:pt x="1" y="0"/>
                    <a:pt x="1" y="407"/>
                    <a:pt x="191" y="407"/>
                  </a:cubicBezTo>
                  <a:cubicBezTo>
                    <a:pt x="197" y="407"/>
                    <a:pt x="204" y="406"/>
                    <a:pt x="211" y="405"/>
                  </a:cubicBezTo>
                  <a:lnTo>
                    <a:pt x="4243" y="405"/>
                  </a:lnTo>
                  <a:cubicBezTo>
                    <a:pt x="4250" y="406"/>
                    <a:pt x="4257" y="407"/>
                    <a:pt x="4264" y="407"/>
                  </a:cubicBezTo>
                  <a:cubicBezTo>
                    <a:pt x="4454" y="407"/>
                    <a:pt x="4454" y="0"/>
                    <a:pt x="4264" y="0"/>
                  </a:cubicBezTo>
                  <a:cubicBezTo>
                    <a:pt x="4257" y="0"/>
                    <a:pt x="4250" y="1"/>
                    <a:pt x="4243" y="2"/>
                  </a:cubicBezTo>
                  <a:lnTo>
                    <a:pt x="211" y="2"/>
                  </a:lnTo>
                  <a:cubicBezTo>
                    <a:pt x="204" y="1"/>
                    <a:pt x="19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58" name="Google Shape;12858;p24"/>
            <p:cNvSpPr/>
            <p:nvPr/>
          </p:nvSpPr>
          <p:spPr>
            <a:xfrm>
              <a:off x="6374150" y="3327475"/>
              <a:ext cx="37250" cy="10100"/>
            </a:xfrm>
            <a:custGeom>
              <a:avLst/>
              <a:gdLst/>
              <a:ahLst/>
              <a:cxnLst/>
              <a:rect l="l" t="t" r="r" b="b"/>
              <a:pathLst>
                <a:path w="1490" h="404" extrusionOk="0">
                  <a:moveTo>
                    <a:pt x="218" y="1"/>
                  </a:moveTo>
                  <a:cubicBezTo>
                    <a:pt x="94" y="1"/>
                    <a:pt x="1" y="94"/>
                    <a:pt x="1" y="187"/>
                  </a:cubicBezTo>
                  <a:cubicBezTo>
                    <a:pt x="1" y="311"/>
                    <a:pt x="94" y="404"/>
                    <a:pt x="218" y="404"/>
                  </a:cubicBezTo>
                  <a:lnTo>
                    <a:pt x="1272" y="404"/>
                  </a:lnTo>
                  <a:cubicBezTo>
                    <a:pt x="1396" y="404"/>
                    <a:pt x="1490" y="311"/>
                    <a:pt x="1490" y="187"/>
                  </a:cubicBezTo>
                  <a:cubicBezTo>
                    <a:pt x="1490" y="94"/>
                    <a:pt x="1396" y="1"/>
                    <a:pt x="12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859" name="Google Shape;12859;p24"/>
          <p:cNvGrpSpPr/>
          <p:nvPr/>
        </p:nvGrpSpPr>
        <p:grpSpPr>
          <a:xfrm>
            <a:off x="7826378" y="2261379"/>
            <a:ext cx="186925" cy="348975"/>
            <a:chOff x="7051925" y="1923875"/>
            <a:chExt cx="186925" cy="348975"/>
          </a:xfrm>
        </p:grpSpPr>
        <p:sp>
          <p:nvSpPr>
            <p:cNvPr id="12860" name="Google Shape;12860;p24"/>
            <p:cNvSpPr/>
            <p:nvPr/>
          </p:nvSpPr>
          <p:spPr>
            <a:xfrm>
              <a:off x="7051925" y="1923875"/>
              <a:ext cx="186925" cy="348975"/>
            </a:xfrm>
            <a:custGeom>
              <a:avLst/>
              <a:gdLst/>
              <a:ahLst/>
              <a:cxnLst/>
              <a:rect l="l" t="t" r="r" b="b"/>
              <a:pathLst>
                <a:path w="7477" h="13959" extrusionOk="0">
                  <a:moveTo>
                    <a:pt x="6825" y="403"/>
                  </a:moveTo>
                  <a:cubicBezTo>
                    <a:pt x="6949" y="403"/>
                    <a:pt x="7073" y="527"/>
                    <a:pt x="7073" y="651"/>
                  </a:cubicBezTo>
                  <a:lnTo>
                    <a:pt x="7073" y="1427"/>
                  </a:lnTo>
                  <a:lnTo>
                    <a:pt x="435" y="1427"/>
                  </a:lnTo>
                  <a:lnTo>
                    <a:pt x="435" y="651"/>
                  </a:lnTo>
                  <a:cubicBezTo>
                    <a:pt x="435" y="527"/>
                    <a:pt x="528" y="403"/>
                    <a:pt x="652" y="403"/>
                  </a:cubicBezTo>
                  <a:close/>
                  <a:moveTo>
                    <a:pt x="652" y="0"/>
                  </a:moveTo>
                  <a:cubicBezTo>
                    <a:pt x="311" y="0"/>
                    <a:pt x="1" y="279"/>
                    <a:pt x="1" y="651"/>
                  </a:cubicBezTo>
                  <a:lnTo>
                    <a:pt x="1" y="3350"/>
                  </a:lnTo>
                  <a:cubicBezTo>
                    <a:pt x="1" y="3474"/>
                    <a:pt x="94" y="3567"/>
                    <a:pt x="218" y="3567"/>
                  </a:cubicBezTo>
                  <a:cubicBezTo>
                    <a:pt x="342" y="3567"/>
                    <a:pt x="435" y="3474"/>
                    <a:pt x="404" y="3350"/>
                  </a:cubicBezTo>
                  <a:lnTo>
                    <a:pt x="404" y="1830"/>
                  </a:lnTo>
                  <a:lnTo>
                    <a:pt x="7042" y="1830"/>
                  </a:lnTo>
                  <a:lnTo>
                    <a:pt x="7042" y="12128"/>
                  </a:lnTo>
                  <a:lnTo>
                    <a:pt x="4591" y="12128"/>
                  </a:lnTo>
                  <a:cubicBezTo>
                    <a:pt x="4467" y="12128"/>
                    <a:pt x="4374" y="12222"/>
                    <a:pt x="4374" y="12315"/>
                  </a:cubicBezTo>
                  <a:cubicBezTo>
                    <a:pt x="4374" y="12439"/>
                    <a:pt x="4467" y="12532"/>
                    <a:pt x="4591" y="12532"/>
                  </a:cubicBezTo>
                  <a:lnTo>
                    <a:pt x="7042" y="12532"/>
                  </a:lnTo>
                  <a:lnTo>
                    <a:pt x="7042" y="13307"/>
                  </a:lnTo>
                  <a:cubicBezTo>
                    <a:pt x="7042" y="13431"/>
                    <a:pt x="6949" y="13555"/>
                    <a:pt x="6825" y="13555"/>
                  </a:cubicBezTo>
                  <a:lnTo>
                    <a:pt x="652" y="13555"/>
                  </a:lnTo>
                  <a:cubicBezTo>
                    <a:pt x="528" y="13555"/>
                    <a:pt x="404" y="13431"/>
                    <a:pt x="404" y="13307"/>
                  </a:cubicBezTo>
                  <a:lnTo>
                    <a:pt x="404" y="12532"/>
                  </a:lnTo>
                  <a:lnTo>
                    <a:pt x="3754" y="12532"/>
                  </a:lnTo>
                  <a:cubicBezTo>
                    <a:pt x="3878" y="12532"/>
                    <a:pt x="3971" y="12439"/>
                    <a:pt x="3971" y="12315"/>
                  </a:cubicBezTo>
                  <a:cubicBezTo>
                    <a:pt x="3971" y="12222"/>
                    <a:pt x="3878" y="12128"/>
                    <a:pt x="3754" y="12128"/>
                  </a:cubicBezTo>
                  <a:lnTo>
                    <a:pt x="404" y="12128"/>
                  </a:lnTo>
                  <a:lnTo>
                    <a:pt x="404" y="4157"/>
                  </a:lnTo>
                  <a:cubicBezTo>
                    <a:pt x="404" y="4064"/>
                    <a:pt x="342" y="3970"/>
                    <a:pt x="218" y="3970"/>
                  </a:cubicBezTo>
                  <a:cubicBezTo>
                    <a:pt x="94" y="3970"/>
                    <a:pt x="1" y="4064"/>
                    <a:pt x="1" y="4157"/>
                  </a:cubicBezTo>
                  <a:lnTo>
                    <a:pt x="1" y="13307"/>
                  </a:lnTo>
                  <a:cubicBezTo>
                    <a:pt x="1" y="13679"/>
                    <a:pt x="311" y="13959"/>
                    <a:pt x="652" y="13959"/>
                  </a:cubicBezTo>
                  <a:lnTo>
                    <a:pt x="6825" y="13959"/>
                  </a:lnTo>
                  <a:cubicBezTo>
                    <a:pt x="7166" y="13959"/>
                    <a:pt x="7476" y="13679"/>
                    <a:pt x="7476" y="13307"/>
                  </a:cubicBezTo>
                  <a:lnTo>
                    <a:pt x="7476" y="651"/>
                  </a:lnTo>
                  <a:cubicBezTo>
                    <a:pt x="7476" y="279"/>
                    <a:pt x="7166" y="0"/>
                    <a:pt x="68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61" name="Google Shape;12861;p24"/>
            <p:cNvSpPr/>
            <p:nvPr/>
          </p:nvSpPr>
          <p:spPr>
            <a:xfrm>
              <a:off x="7082175" y="1992875"/>
              <a:ext cx="126425" cy="216775"/>
            </a:xfrm>
            <a:custGeom>
              <a:avLst/>
              <a:gdLst/>
              <a:ahLst/>
              <a:cxnLst/>
              <a:rect l="l" t="t" r="r" b="b"/>
              <a:pathLst>
                <a:path w="5057" h="8671" extrusionOk="0">
                  <a:moveTo>
                    <a:pt x="4622" y="404"/>
                  </a:moveTo>
                  <a:cubicBezTo>
                    <a:pt x="4622" y="404"/>
                    <a:pt x="4622" y="435"/>
                    <a:pt x="4622" y="435"/>
                  </a:cubicBezTo>
                  <a:lnTo>
                    <a:pt x="4622" y="6763"/>
                  </a:lnTo>
                  <a:cubicBezTo>
                    <a:pt x="4622" y="6794"/>
                    <a:pt x="4622" y="6794"/>
                    <a:pt x="4622" y="6794"/>
                  </a:cubicBezTo>
                  <a:lnTo>
                    <a:pt x="3319" y="6794"/>
                  </a:lnTo>
                  <a:lnTo>
                    <a:pt x="3319" y="6329"/>
                  </a:lnTo>
                  <a:cubicBezTo>
                    <a:pt x="3319" y="6142"/>
                    <a:pt x="3164" y="5987"/>
                    <a:pt x="2978" y="5987"/>
                  </a:cubicBezTo>
                  <a:lnTo>
                    <a:pt x="2079" y="5987"/>
                  </a:lnTo>
                  <a:cubicBezTo>
                    <a:pt x="1892" y="5987"/>
                    <a:pt x="1737" y="6142"/>
                    <a:pt x="1737" y="6329"/>
                  </a:cubicBezTo>
                  <a:lnTo>
                    <a:pt x="1737" y="6794"/>
                  </a:lnTo>
                  <a:lnTo>
                    <a:pt x="404" y="6794"/>
                  </a:lnTo>
                  <a:cubicBezTo>
                    <a:pt x="372" y="6794"/>
                    <a:pt x="372" y="6794"/>
                    <a:pt x="372" y="6763"/>
                  </a:cubicBezTo>
                  <a:lnTo>
                    <a:pt x="372" y="435"/>
                  </a:lnTo>
                  <a:cubicBezTo>
                    <a:pt x="372" y="435"/>
                    <a:pt x="372" y="404"/>
                    <a:pt x="404" y="404"/>
                  </a:cubicBezTo>
                  <a:close/>
                  <a:moveTo>
                    <a:pt x="2916" y="6391"/>
                  </a:moveTo>
                  <a:lnTo>
                    <a:pt x="2916" y="6980"/>
                  </a:lnTo>
                  <a:cubicBezTo>
                    <a:pt x="2916" y="7104"/>
                    <a:pt x="3009" y="7197"/>
                    <a:pt x="3164" y="7197"/>
                  </a:cubicBezTo>
                  <a:lnTo>
                    <a:pt x="3226" y="7197"/>
                  </a:lnTo>
                  <a:lnTo>
                    <a:pt x="2544" y="8190"/>
                  </a:lnTo>
                  <a:lnTo>
                    <a:pt x="1830" y="7197"/>
                  </a:lnTo>
                  <a:lnTo>
                    <a:pt x="1923" y="7197"/>
                  </a:lnTo>
                  <a:cubicBezTo>
                    <a:pt x="2048" y="7197"/>
                    <a:pt x="2141" y="7104"/>
                    <a:pt x="2141" y="6980"/>
                  </a:cubicBezTo>
                  <a:lnTo>
                    <a:pt x="2141" y="6391"/>
                  </a:lnTo>
                  <a:close/>
                  <a:moveTo>
                    <a:pt x="435" y="1"/>
                  </a:moveTo>
                  <a:cubicBezTo>
                    <a:pt x="186" y="1"/>
                    <a:pt x="0" y="218"/>
                    <a:pt x="0" y="435"/>
                  </a:cubicBezTo>
                  <a:lnTo>
                    <a:pt x="0" y="6763"/>
                  </a:lnTo>
                  <a:cubicBezTo>
                    <a:pt x="0" y="7011"/>
                    <a:pt x="186" y="7197"/>
                    <a:pt x="435" y="7197"/>
                  </a:cubicBezTo>
                  <a:lnTo>
                    <a:pt x="1365" y="7197"/>
                  </a:lnTo>
                  <a:cubicBezTo>
                    <a:pt x="1365" y="7228"/>
                    <a:pt x="1396" y="7228"/>
                    <a:pt x="1396" y="7259"/>
                  </a:cubicBezTo>
                  <a:lnTo>
                    <a:pt x="2265" y="8531"/>
                  </a:lnTo>
                  <a:cubicBezTo>
                    <a:pt x="2327" y="8624"/>
                    <a:pt x="2428" y="8671"/>
                    <a:pt x="2528" y="8671"/>
                  </a:cubicBezTo>
                  <a:cubicBezTo>
                    <a:pt x="2629" y="8671"/>
                    <a:pt x="2730" y="8624"/>
                    <a:pt x="2792" y="8531"/>
                  </a:cubicBezTo>
                  <a:lnTo>
                    <a:pt x="3692" y="7259"/>
                  </a:lnTo>
                  <a:cubicBezTo>
                    <a:pt x="3692" y="7259"/>
                    <a:pt x="3723" y="7228"/>
                    <a:pt x="3723" y="7197"/>
                  </a:cubicBezTo>
                  <a:lnTo>
                    <a:pt x="4622" y="7197"/>
                  </a:lnTo>
                  <a:cubicBezTo>
                    <a:pt x="4870" y="7197"/>
                    <a:pt x="5056" y="7011"/>
                    <a:pt x="5056" y="6763"/>
                  </a:cubicBezTo>
                  <a:lnTo>
                    <a:pt x="5056" y="435"/>
                  </a:lnTo>
                  <a:cubicBezTo>
                    <a:pt x="5056" y="218"/>
                    <a:pt x="4870" y="1"/>
                    <a:pt x="46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62" name="Google Shape;12862;p24"/>
            <p:cNvSpPr/>
            <p:nvPr/>
          </p:nvSpPr>
          <p:spPr>
            <a:xfrm>
              <a:off x="7106975" y="2021575"/>
              <a:ext cx="39575" cy="10875"/>
            </a:xfrm>
            <a:custGeom>
              <a:avLst/>
              <a:gdLst/>
              <a:ahLst/>
              <a:cxnLst/>
              <a:rect l="l" t="t" r="r" b="b"/>
              <a:pathLst>
                <a:path w="1583" h="435" extrusionOk="0">
                  <a:moveTo>
                    <a:pt x="280" y="0"/>
                  </a:moveTo>
                  <a:cubicBezTo>
                    <a:pt x="1" y="0"/>
                    <a:pt x="1" y="435"/>
                    <a:pt x="280" y="435"/>
                  </a:cubicBezTo>
                  <a:lnTo>
                    <a:pt x="1304" y="435"/>
                  </a:lnTo>
                  <a:cubicBezTo>
                    <a:pt x="1583" y="435"/>
                    <a:pt x="1583" y="0"/>
                    <a:pt x="13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63" name="Google Shape;12863;p24"/>
            <p:cNvSpPr/>
            <p:nvPr/>
          </p:nvSpPr>
          <p:spPr>
            <a:xfrm>
              <a:off x="7106975" y="2044825"/>
              <a:ext cx="76800" cy="10125"/>
            </a:xfrm>
            <a:custGeom>
              <a:avLst/>
              <a:gdLst/>
              <a:ahLst/>
              <a:cxnLst/>
              <a:rect l="l" t="t" r="r" b="b"/>
              <a:pathLst>
                <a:path w="3072" h="405" extrusionOk="0">
                  <a:moveTo>
                    <a:pt x="280" y="1"/>
                  </a:moveTo>
                  <a:cubicBezTo>
                    <a:pt x="1" y="1"/>
                    <a:pt x="1" y="404"/>
                    <a:pt x="280" y="404"/>
                  </a:cubicBezTo>
                  <a:lnTo>
                    <a:pt x="2793" y="404"/>
                  </a:lnTo>
                  <a:cubicBezTo>
                    <a:pt x="3072" y="404"/>
                    <a:pt x="3072" y="1"/>
                    <a:pt x="27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64" name="Google Shape;12864;p24"/>
            <p:cNvSpPr/>
            <p:nvPr/>
          </p:nvSpPr>
          <p:spPr>
            <a:xfrm>
              <a:off x="7108525" y="2067325"/>
              <a:ext cx="73700" cy="10100"/>
            </a:xfrm>
            <a:custGeom>
              <a:avLst/>
              <a:gdLst/>
              <a:ahLst/>
              <a:cxnLst/>
              <a:rect l="l" t="t" r="r" b="b"/>
              <a:pathLst>
                <a:path w="2948" h="404" extrusionOk="0">
                  <a:moveTo>
                    <a:pt x="218" y="1"/>
                  </a:moveTo>
                  <a:cubicBezTo>
                    <a:pt x="94" y="1"/>
                    <a:pt x="1" y="94"/>
                    <a:pt x="1" y="218"/>
                  </a:cubicBezTo>
                  <a:cubicBezTo>
                    <a:pt x="1" y="311"/>
                    <a:pt x="94" y="404"/>
                    <a:pt x="218" y="404"/>
                  </a:cubicBezTo>
                  <a:lnTo>
                    <a:pt x="2731" y="404"/>
                  </a:lnTo>
                  <a:cubicBezTo>
                    <a:pt x="2855" y="404"/>
                    <a:pt x="2948" y="311"/>
                    <a:pt x="2948" y="218"/>
                  </a:cubicBezTo>
                  <a:cubicBezTo>
                    <a:pt x="2948" y="94"/>
                    <a:pt x="2855" y="1"/>
                    <a:pt x="27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65" name="Google Shape;12865;p24"/>
            <p:cNvSpPr/>
            <p:nvPr/>
          </p:nvSpPr>
          <p:spPr>
            <a:xfrm>
              <a:off x="7107950" y="2089775"/>
              <a:ext cx="74850" cy="10175"/>
            </a:xfrm>
            <a:custGeom>
              <a:avLst/>
              <a:gdLst/>
              <a:ahLst/>
              <a:cxnLst/>
              <a:rect l="l" t="t" r="r" b="b"/>
              <a:pathLst>
                <a:path w="2994" h="407" extrusionOk="0">
                  <a:moveTo>
                    <a:pt x="218" y="1"/>
                  </a:moveTo>
                  <a:cubicBezTo>
                    <a:pt x="1" y="1"/>
                    <a:pt x="1" y="407"/>
                    <a:pt x="218" y="407"/>
                  </a:cubicBezTo>
                  <a:cubicBezTo>
                    <a:pt x="225" y="407"/>
                    <a:pt x="233" y="406"/>
                    <a:pt x="241" y="405"/>
                  </a:cubicBezTo>
                  <a:lnTo>
                    <a:pt x="2754" y="405"/>
                  </a:lnTo>
                  <a:cubicBezTo>
                    <a:pt x="2762" y="406"/>
                    <a:pt x="2769" y="407"/>
                    <a:pt x="2777" y="407"/>
                  </a:cubicBezTo>
                  <a:cubicBezTo>
                    <a:pt x="2994" y="407"/>
                    <a:pt x="2994" y="1"/>
                    <a:pt x="2777" y="1"/>
                  </a:cubicBezTo>
                  <a:cubicBezTo>
                    <a:pt x="2769" y="1"/>
                    <a:pt x="2762" y="1"/>
                    <a:pt x="2754" y="2"/>
                  </a:cubicBezTo>
                  <a:lnTo>
                    <a:pt x="241" y="2"/>
                  </a:lnTo>
                  <a:cubicBezTo>
                    <a:pt x="233" y="1"/>
                    <a:pt x="225" y="1"/>
                    <a:pt x="2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66" name="Google Shape;12866;p24"/>
            <p:cNvSpPr/>
            <p:nvPr/>
          </p:nvSpPr>
          <p:spPr>
            <a:xfrm>
              <a:off x="7107950" y="2112950"/>
              <a:ext cx="74875" cy="10275"/>
            </a:xfrm>
            <a:custGeom>
              <a:avLst/>
              <a:gdLst/>
              <a:ahLst/>
              <a:cxnLst/>
              <a:rect l="l" t="t" r="r" b="b"/>
              <a:pathLst>
                <a:path w="2995" h="411" extrusionOk="0">
                  <a:moveTo>
                    <a:pt x="200" y="0"/>
                  </a:moveTo>
                  <a:cubicBezTo>
                    <a:pt x="0" y="0"/>
                    <a:pt x="7" y="410"/>
                    <a:pt x="219" y="410"/>
                  </a:cubicBezTo>
                  <a:cubicBezTo>
                    <a:pt x="226" y="410"/>
                    <a:pt x="234" y="410"/>
                    <a:pt x="241" y="409"/>
                  </a:cubicBezTo>
                  <a:lnTo>
                    <a:pt x="2754" y="409"/>
                  </a:lnTo>
                  <a:cubicBezTo>
                    <a:pt x="2761" y="410"/>
                    <a:pt x="2768" y="410"/>
                    <a:pt x="2776" y="410"/>
                  </a:cubicBezTo>
                  <a:cubicBezTo>
                    <a:pt x="2988" y="410"/>
                    <a:pt x="2994" y="0"/>
                    <a:pt x="2795" y="0"/>
                  </a:cubicBezTo>
                  <a:cubicBezTo>
                    <a:pt x="2782" y="0"/>
                    <a:pt x="2768" y="2"/>
                    <a:pt x="2754" y="6"/>
                  </a:cubicBezTo>
                  <a:lnTo>
                    <a:pt x="241" y="6"/>
                  </a:lnTo>
                  <a:cubicBezTo>
                    <a:pt x="226" y="2"/>
                    <a:pt x="213" y="0"/>
                    <a:pt x="2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867" name="Google Shape;12867;p24"/>
          <p:cNvGrpSpPr/>
          <p:nvPr/>
        </p:nvGrpSpPr>
        <p:grpSpPr>
          <a:xfrm>
            <a:off x="7009895" y="2293141"/>
            <a:ext cx="348225" cy="285450"/>
            <a:chOff x="5452875" y="3094050"/>
            <a:chExt cx="348225" cy="285450"/>
          </a:xfrm>
        </p:grpSpPr>
        <p:sp>
          <p:nvSpPr>
            <p:cNvPr id="12868" name="Google Shape;12868;p24"/>
            <p:cNvSpPr/>
            <p:nvPr/>
          </p:nvSpPr>
          <p:spPr>
            <a:xfrm>
              <a:off x="5452875" y="3094050"/>
              <a:ext cx="348225" cy="285450"/>
            </a:xfrm>
            <a:custGeom>
              <a:avLst/>
              <a:gdLst/>
              <a:ahLst/>
              <a:cxnLst/>
              <a:rect l="l" t="t" r="r" b="b"/>
              <a:pathLst>
                <a:path w="13929" h="11418" extrusionOk="0">
                  <a:moveTo>
                    <a:pt x="4188" y="404"/>
                  </a:moveTo>
                  <a:lnTo>
                    <a:pt x="4188" y="4437"/>
                  </a:lnTo>
                  <a:lnTo>
                    <a:pt x="404" y="4437"/>
                  </a:lnTo>
                  <a:lnTo>
                    <a:pt x="404" y="745"/>
                  </a:lnTo>
                  <a:cubicBezTo>
                    <a:pt x="404" y="559"/>
                    <a:pt x="528" y="404"/>
                    <a:pt x="714" y="404"/>
                  </a:cubicBezTo>
                  <a:close/>
                  <a:moveTo>
                    <a:pt x="11726" y="5925"/>
                  </a:moveTo>
                  <a:cubicBezTo>
                    <a:pt x="11881" y="5925"/>
                    <a:pt x="12005" y="6050"/>
                    <a:pt x="12005" y="6205"/>
                  </a:cubicBezTo>
                  <a:cubicBezTo>
                    <a:pt x="12005" y="6267"/>
                    <a:pt x="11974" y="6298"/>
                    <a:pt x="11943" y="6360"/>
                  </a:cubicBezTo>
                  <a:lnTo>
                    <a:pt x="11292" y="6236"/>
                  </a:lnTo>
                  <a:cubicBezTo>
                    <a:pt x="11199" y="6236"/>
                    <a:pt x="11106" y="6267"/>
                    <a:pt x="11013" y="6329"/>
                  </a:cubicBezTo>
                  <a:cubicBezTo>
                    <a:pt x="10981" y="6360"/>
                    <a:pt x="10950" y="6422"/>
                    <a:pt x="10950" y="6453"/>
                  </a:cubicBezTo>
                  <a:lnTo>
                    <a:pt x="10795" y="6453"/>
                  </a:lnTo>
                  <a:cubicBezTo>
                    <a:pt x="10454" y="6453"/>
                    <a:pt x="10454" y="5925"/>
                    <a:pt x="10795" y="5925"/>
                  </a:cubicBezTo>
                  <a:close/>
                  <a:moveTo>
                    <a:pt x="13215" y="435"/>
                  </a:moveTo>
                  <a:cubicBezTo>
                    <a:pt x="13401" y="435"/>
                    <a:pt x="13556" y="559"/>
                    <a:pt x="13556" y="745"/>
                  </a:cubicBezTo>
                  <a:lnTo>
                    <a:pt x="13556" y="4437"/>
                  </a:lnTo>
                  <a:lnTo>
                    <a:pt x="8903" y="4437"/>
                  </a:lnTo>
                  <a:cubicBezTo>
                    <a:pt x="8624" y="4437"/>
                    <a:pt x="8624" y="4840"/>
                    <a:pt x="8903" y="4840"/>
                  </a:cubicBezTo>
                  <a:lnTo>
                    <a:pt x="13556" y="4840"/>
                  </a:lnTo>
                  <a:lnTo>
                    <a:pt x="13556" y="7569"/>
                  </a:lnTo>
                  <a:lnTo>
                    <a:pt x="13122" y="7569"/>
                  </a:lnTo>
                  <a:lnTo>
                    <a:pt x="12719" y="7166"/>
                  </a:lnTo>
                  <a:lnTo>
                    <a:pt x="12781" y="7104"/>
                  </a:lnTo>
                  <a:cubicBezTo>
                    <a:pt x="12874" y="7011"/>
                    <a:pt x="12905" y="6856"/>
                    <a:pt x="12843" y="6732"/>
                  </a:cubicBezTo>
                  <a:cubicBezTo>
                    <a:pt x="12812" y="6577"/>
                    <a:pt x="12719" y="6484"/>
                    <a:pt x="12563" y="6453"/>
                  </a:cubicBezTo>
                  <a:lnTo>
                    <a:pt x="12377" y="6422"/>
                  </a:lnTo>
                  <a:cubicBezTo>
                    <a:pt x="12408" y="6360"/>
                    <a:pt x="12408" y="6267"/>
                    <a:pt x="12408" y="6174"/>
                  </a:cubicBezTo>
                  <a:cubicBezTo>
                    <a:pt x="12408" y="5801"/>
                    <a:pt x="12098" y="5491"/>
                    <a:pt x="11726" y="5491"/>
                  </a:cubicBezTo>
                  <a:lnTo>
                    <a:pt x="10826" y="5491"/>
                  </a:lnTo>
                  <a:cubicBezTo>
                    <a:pt x="9958" y="5553"/>
                    <a:pt x="9958" y="6794"/>
                    <a:pt x="10826" y="6856"/>
                  </a:cubicBezTo>
                  <a:lnTo>
                    <a:pt x="10981" y="6856"/>
                  </a:lnTo>
                  <a:lnTo>
                    <a:pt x="11106" y="7569"/>
                  </a:lnTo>
                  <a:lnTo>
                    <a:pt x="404" y="7569"/>
                  </a:lnTo>
                  <a:lnTo>
                    <a:pt x="404" y="4809"/>
                  </a:lnTo>
                  <a:lnTo>
                    <a:pt x="8097" y="4809"/>
                  </a:lnTo>
                  <a:cubicBezTo>
                    <a:pt x="8376" y="4809"/>
                    <a:pt x="8376" y="4406"/>
                    <a:pt x="8097" y="4406"/>
                  </a:cubicBezTo>
                  <a:lnTo>
                    <a:pt x="4592" y="4406"/>
                  </a:lnTo>
                  <a:lnTo>
                    <a:pt x="4592" y="435"/>
                  </a:lnTo>
                  <a:close/>
                  <a:moveTo>
                    <a:pt x="11354" y="6670"/>
                  </a:moveTo>
                  <a:lnTo>
                    <a:pt x="12408" y="6856"/>
                  </a:lnTo>
                  <a:lnTo>
                    <a:pt x="12284" y="7011"/>
                  </a:lnTo>
                  <a:cubicBezTo>
                    <a:pt x="12191" y="7104"/>
                    <a:pt x="12191" y="7228"/>
                    <a:pt x="12284" y="7321"/>
                  </a:cubicBezTo>
                  <a:lnTo>
                    <a:pt x="12781" y="7818"/>
                  </a:lnTo>
                  <a:lnTo>
                    <a:pt x="12501" y="8097"/>
                  </a:lnTo>
                  <a:lnTo>
                    <a:pt x="12005" y="7600"/>
                  </a:lnTo>
                  <a:cubicBezTo>
                    <a:pt x="11974" y="7569"/>
                    <a:pt x="11912" y="7538"/>
                    <a:pt x="11850" y="7538"/>
                  </a:cubicBezTo>
                  <a:cubicBezTo>
                    <a:pt x="11788" y="7538"/>
                    <a:pt x="11726" y="7569"/>
                    <a:pt x="11695" y="7600"/>
                  </a:cubicBezTo>
                  <a:lnTo>
                    <a:pt x="11540" y="7725"/>
                  </a:lnTo>
                  <a:lnTo>
                    <a:pt x="11354" y="6670"/>
                  </a:lnTo>
                  <a:close/>
                  <a:moveTo>
                    <a:pt x="8252" y="9462"/>
                  </a:moveTo>
                  <a:lnTo>
                    <a:pt x="8469" y="11013"/>
                  </a:lnTo>
                  <a:lnTo>
                    <a:pt x="5460" y="11013"/>
                  </a:lnTo>
                  <a:lnTo>
                    <a:pt x="5677" y="9462"/>
                  </a:lnTo>
                  <a:close/>
                  <a:moveTo>
                    <a:pt x="745" y="1"/>
                  </a:moveTo>
                  <a:cubicBezTo>
                    <a:pt x="342" y="1"/>
                    <a:pt x="1" y="342"/>
                    <a:pt x="1" y="745"/>
                  </a:cubicBezTo>
                  <a:lnTo>
                    <a:pt x="1" y="8717"/>
                  </a:lnTo>
                  <a:cubicBezTo>
                    <a:pt x="1" y="9120"/>
                    <a:pt x="342" y="9462"/>
                    <a:pt x="745" y="9462"/>
                  </a:cubicBezTo>
                  <a:lnTo>
                    <a:pt x="2265" y="9462"/>
                  </a:lnTo>
                  <a:cubicBezTo>
                    <a:pt x="2544" y="9462"/>
                    <a:pt x="2544" y="9027"/>
                    <a:pt x="2265" y="9027"/>
                  </a:cubicBezTo>
                  <a:lnTo>
                    <a:pt x="745" y="9027"/>
                  </a:lnTo>
                  <a:cubicBezTo>
                    <a:pt x="559" y="9027"/>
                    <a:pt x="404" y="8903"/>
                    <a:pt x="404" y="8717"/>
                  </a:cubicBezTo>
                  <a:lnTo>
                    <a:pt x="404" y="7973"/>
                  </a:lnTo>
                  <a:lnTo>
                    <a:pt x="11199" y="7973"/>
                  </a:lnTo>
                  <a:cubicBezTo>
                    <a:pt x="11261" y="8066"/>
                    <a:pt x="11323" y="8128"/>
                    <a:pt x="11416" y="8190"/>
                  </a:cubicBezTo>
                  <a:cubicBezTo>
                    <a:pt x="11455" y="8198"/>
                    <a:pt x="11491" y="8201"/>
                    <a:pt x="11527" y="8201"/>
                  </a:cubicBezTo>
                  <a:cubicBezTo>
                    <a:pt x="11633" y="8201"/>
                    <a:pt x="11726" y="8167"/>
                    <a:pt x="11819" y="8097"/>
                  </a:cubicBezTo>
                  <a:lnTo>
                    <a:pt x="11881" y="8035"/>
                  </a:lnTo>
                  <a:lnTo>
                    <a:pt x="12315" y="8438"/>
                  </a:lnTo>
                  <a:cubicBezTo>
                    <a:pt x="12377" y="8500"/>
                    <a:pt x="12455" y="8531"/>
                    <a:pt x="12532" y="8531"/>
                  </a:cubicBezTo>
                  <a:cubicBezTo>
                    <a:pt x="12610" y="8531"/>
                    <a:pt x="12688" y="8500"/>
                    <a:pt x="12750" y="8438"/>
                  </a:cubicBezTo>
                  <a:lnTo>
                    <a:pt x="13153" y="8066"/>
                  </a:lnTo>
                  <a:cubicBezTo>
                    <a:pt x="13184" y="8035"/>
                    <a:pt x="13184" y="8004"/>
                    <a:pt x="13215" y="8004"/>
                  </a:cubicBezTo>
                  <a:lnTo>
                    <a:pt x="13556" y="8004"/>
                  </a:lnTo>
                  <a:lnTo>
                    <a:pt x="13556" y="8717"/>
                  </a:lnTo>
                  <a:cubicBezTo>
                    <a:pt x="13556" y="8903"/>
                    <a:pt x="13401" y="9058"/>
                    <a:pt x="13215" y="9058"/>
                  </a:cubicBezTo>
                  <a:lnTo>
                    <a:pt x="3072" y="9058"/>
                  </a:lnTo>
                  <a:cubicBezTo>
                    <a:pt x="2792" y="9058"/>
                    <a:pt x="2792" y="9462"/>
                    <a:pt x="3072" y="9462"/>
                  </a:cubicBezTo>
                  <a:lnTo>
                    <a:pt x="5274" y="9462"/>
                  </a:lnTo>
                  <a:lnTo>
                    <a:pt x="5057" y="11013"/>
                  </a:lnTo>
                  <a:lnTo>
                    <a:pt x="4405" y="11013"/>
                  </a:lnTo>
                  <a:cubicBezTo>
                    <a:pt x="4397" y="11012"/>
                    <a:pt x="4390" y="11011"/>
                    <a:pt x="4382" y="11011"/>
                  </a:cubicBezTo>
                  <a:cubicBezTo>
                    <a:pt x="4165" y="11011"/>
                    <a:pt x="4165" y="11417"/>
                    <a:pt x="4382" y="11417"/>
                  </a:cubicBezTo>
                  <a:cubicBezTo>
                    <a:pt x="4390" y="11417"/>
                    <a:pt x="4397" y="11417"/>
                    <a:pt x="4405" y="11416"/>
                  </a:cubicBezTo>
                  <a:lnTo>
                    <a:pt x="9555" y="11416"/>
                  </a:lnTo>
                  <a:cubicBezTo>
                    <a:pt x="9562" y="11417"/>
                    <a:pt x="9568" y="11417"/>
                    <a:pt x="9575" y="11417"/>
                  </a:cubicBezTo>
                  <a:cubicBezTo>
                    <a:pt x="9765" y="11417"/>
                    <a:pt x="9765" y="11011"/>
                    <a:pt x="9575" y="11011"/>
                  </a:cubicBezTo>
                  <a:cubicBezTo>
                    <a:pt x="9568" y="11011"/>
                    <a:pt x="9562" y="11012"/>
                    <a:pt x="9555" y="11013"/>
                  </a:cubicBezTo>
                  <a:lnTo>
                    <a:pt x="8872" y="11013"/>
                  </a:lnTo>
                  <a:lnTo>
                    <a:pt x="8655" y="9462"/>
                  </a:lnTo>
                  <a:lnTo>
                    <a:pt x="13184" y="9462"/>
                  </a:lnTo>
                  <a:cubicBezTo>
                    <a:pt x="13618" y="9462"/>
                    <a:pt x="13928" y="9120"/>
                    <a:pt x="13928" y="8717"/>
                  </a:cubicBezTo>
                  <a:lnTo>
                    <a:pt x="13928" y="745"/>
                  </a:lnTo>
                  <a:cubicBezTo>
                    <a:pt x="13928" y="342"/>
                    <a:pt x="13618" y="1"/>
                    <a:pt x="13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69" name="Google Shape;12869;p24"/>
            <p:cNvSpPr/>
            <p:nvPr/>
          </p:nvSpPr>
          <p:spPr>
            <a:xfrm>
              <a:off x="5483125" y="3132025"/>
              <a:ext cx="51975" cy="44250"/>
            </a:xfrm>
            <a:custGeom>
              <a:avLst/>
              <a:gdLst/>
              <a:ahLst/>
              <a:cxnLst/>
              <a:rect l="l" t="t" r="r" b="b"/>
              <a:pathLst>
                <a:path w="2079" h="1770" extrusionOk="0">
                  <a:moveTo>
                    <a:pt x="1179" y="405"/>
                  </a:moveTo>
                  <a:cubicBezTo>
                    <a:pt x="1489" y="405"/>
                    <a:pt x="1737" y="746"/>
                    <a:pt x="1644" y="1056"/>
                  </a:cubicBezTo>
                  <a:lnTo>
                    <a:pt x="1396" y="808"/>
                  </a:lnTo>
                  <a:cubicBezTo>
                    <a:pt x="1365" y="777"/>
                    <a:pt x="1311" y="762"/>
                    <a:pt x="1257" y="762"/>
                  </a:cubicBezTo>
                  <a:cubicBezTo>
                    <a:pt x="1202" y="762"/>
                    <a:pt x="1148" y="777"/>
                    <a:pt x="1117" y="808"/>
                  </a:cubicBezTo>
                  <a:cubicBezTo>
                    <a:pt x="1024" y="901"/>
                    <a:pt x="1024" y="1025"/>
                    <a:pt x="1117" y="1118"/>
                  </a:cubicBezTo>
                  <a:lnTo>
                    <a:pt x="1365" y="1336"/>
                  </a:lnTo>
                  <a:cubicBezTo>
                    <a:pt x="1303" y="1367"/>
                    <a:pt x="1241" y="1367"/>
                    <a:pt x="1179" y="1367"/>
                  </a:cubicBezTo>
                  <a:cubicBezTo>
                    <a:pt x="559" y="1367"/>
                    <a:pt x="559" y="405"/>
                    <a:pt x="1179" y="405"/>
                  </a:cubicBezTo>
                  <a:close/>
                  <a:moveTo>
                    <a:pt x="1192" y="1"/>
                  </a:moveTo>
                  <a:cubicBezTo>
                    <a:pt x="970" y="1"/>
                    <a:pt x="742" y="87"/>
                    <a:pt x="559" y="281"/>
                  </a:cubicBezTo>
                  <a:cubicBezTo>
                    <a:pt x="0" y="839"/>
                    <a:pt x="373" y="1770"/>
                    <a:pt x="1179" y="1770"/>
                  </a:cubicBezTo>
                  <a:cubicBezTo>
                    <a:pt x="1334" y="1770"/>
                    <a:pt x="1520" y="1739"/>
                    <a:pt x="1644" y="1646"/>
                  </a:cubicBezTo>
                  <a:lnTo>
                    <a:pt x="1737" y="1708"/>
                  </a:lnTo>
                  <a:cubicBezTo>
                    <a:pt x="1769" y="1739"/>
                    <a:pt x="1800" y="1770"/>
                    <a:pt x="1862" y="1770"/>
                  </a:cubicBezTo>
                  <a:cubicBezTo>
                    <a:pt x="1924" y="1770"/>
                    <a:pt x="1986" y="1739"/>
                    <a:pt x="2017" y="1708"/>
                  </a:cubicBezTo>
                  <a:cubicBezTo>
                    <a:pt x="2079" y="1646"/>
                    <a:pt x="2079" y="1491"/>
                    <a:pt x="2017" y="1429"/>
                  </a:cubicBezTo>
                  <a:lnTo>
                    <a:pt x="1955" y="1367"/>
                  </a:lnTo>
                  <a:cubicBezTo>
                    <a:pt x="2017" y="1211"/>
                    <a:pt x="2079" y="1056"/>
                    <a:pt x="2079" y="901"/>
                  </a:cubicBezTo>
                  <a:cubicBezTo>
                    <a:pt x="2079" y="360"/>
                    <a:pt x="1646" y="1"/>
                    <a:pt x="11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70" name="Google Shape;12870;p24"/>
            <p:cNvSpPr/>
            <p:nvPr/>
          </p:nvSpPr>
          <p:spPr>
            <a:xfrm>
              <a:off x="5487000" y="3231325"/>
              <a:ext cx="65175" cy="34925"/>
            </a:xfrm>
            <a:custGeom>
              <a:avLst/>
              <a:gdLst/>
              <a:ahLst/>
              <a:cxnLst/>
              <a:rect l="l" t="t" r="r" b="b"/>
              <a:pathLst>
                <a:path w="2607" h="1397" extrusionOk="0">
                  <a:moveTo>
                    <a:pt x="1769" y="434"/>
                  </a:moveTo>
                  <a:cubicBezTo>
                    <a:pt x="2141" y="434"/>
                    <a:pt x="2141" y="962"/>
                    <a:pt x="1769" y="962"/>
                  </a:cubicBezTo>
                  <a:lnTo>
                    <a:pt x="838" y="962"/>
                  </a:lnTo>
                  <a:cubicBezTo>
                    <a:pt x="466" y="962"/>
                    <a:pt x="466" y="434"/>
                    <a:pt x="838" y="434"/>
                  </a:cubicBezTo>
                  <a:close/>
                  <a:moveTo>
                    <a:pt x="838" y="0"/>
                  </a:moveTo>
                  <a:cubicBezTo>
                    <a:pt x="1" y="62"/>
                    <a:pt x="1" y="1303"/>
                    <a:pt x="838" y="1396"/>
                  </a:cubicBezTo>
                  <a:lnTo>
                    <a:pt x="1769" y="1396"/>
                  </a:lnTo>
                  <a:cubicBezTo>
                    <a:pt x="2606" y="1303"/>
                    <a:pt x="2606" y="62"/>
                    <a:pt x="17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71" name="Google Shape;12871;p24"/>
            <p:cNvSpPr/>
            <p:nvPr/>
          </p:nvSpPr>
          <p:spPr>
            <a:xfrm>
              <a:off x="5555725" y="3231275"/>
              <a:ext cx="71175" cy="35000"/>
            </a:xfrm>
            <a:custGeom>
              <a:avLst/>
              <a:gdLst/>
              <a:ahLst/>
              <a:cxnLst/>
              <a:rect l="l" t="t" r="r" b="b"/>
              <a:pathLst>
                <a:path w="2847" h="1400" extrusionOk="0">
                  <a:moveTo>
                    <a:pt x="1873" y="436"/>
                  </a:moveTo>
                  <a:cubicBezTo>
                    <a:pt x="2246" y="436"/>
                    <a:pt x="2246" y="964"/>
                    <a:pt x="1873" y="964"/>
                  </a:cubicBezTo>
                  <a:lnTo>
                    <a:pt x="974" y="964"/>
                  </a:lnTo>
                  <a:cubicBezTo>
                    <a:pt x="602" y="964"/>
                    <a:pt x="602" y="436"/>
                    <a:pt x="974" y="436"/>
                  </a:cubicBezTo>
                  <a:close/>
                  <a:moveTo>
                    <a:pt x="915" y="0"/>
                  </a:moveTo>
                  <a:cubicBezTo>
                    <a:pt x="1" y="0"/>
                    <a:pt x="1" y="1400"/>
                    <a:pt x="915" y="1400"/>
                  </a:cubicBezTo>
                  <a:cubicBezTo>
                    <a:pt x="935" y="1400"/>
                    <a:pt x="954" y="1399"/>
                    <a:pt x="974" y="1398"/>
                  </a:cubicBezTo>
                  <a:lnTo>
                    <a:pt x="1873" y="1398"/>
                  </a:lnTo>
                  <a:cubicBezTo>
                    <a:pt x="1893" y="1399"/>
                    <a:pt x="1913" y="1400"/>
                    <a:pt x="1932" y="1400"/>
                  </a:cubicBezTo>
                  <a:cubicBezTo>
                    <a:pt x="2847" y="1400"/>
                    <a:pt x="2847" y="0"/>
                    <a:pt x="1932" y="0"/>
                  </a:cubicBezTo>
                  <a:cubicBezTo>
                    <a:pt x="1913" y="0"/>
                    <a:pt x="1893" y="1"/>
                    <a:pt x="1873" y="2"/>
                  </a:cubicBezTo>
                  <a:lnTo>
                    <a:pt x="974" y="2"/>
                  </a:lnTo>
                  <a:cubicBezTo>
                    <a:pt x="954" y="1"/>
                    <a:pt x="935" y="0"/>
                    <a:pt x="9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72" name="Google Shape;12872;p24"/>
            <p:cNvSpPr/>
            <p:nvPr/>
          </p:nvSpPr>
          <p:spPr>
            <a:xfrm>
              <a:off x="5627825" y="3231275"/>
              <a:ext cx="67800" cy="35000"/>
            </a:xfrm>
            <a:custGeom>
              <a:avLst/>
              <a:gdLst/>
              <a:ahLst/>
              <a:cxnLst/>
              <a:rect l="l" t="t" r="r" b="b"/>
              <a:pathLst>
                <a:path w="2712" h="1400" extrusionOk="0">
                  <a:moveTo>
                    <a:pt x="1874" y="436"/>
                  </a:moveTo>
                  <a:cubicBezTo>
                    <a:pt x="2246" y="436"/>
                    <a:pt x="2246" y="964"/>
                    <a:pt x="1874" y="964"/>
                  </a:cubicBezTo>
                  <a:lnTo>
                    <a:pt x="944" y="964"/>
                  </a:lnTo>
                  <a:cubicBezTo>
                    <a:pt x="571" y="964"/>
                    <a:pt x="571" y="436"/>
                    <a:pt x="944" y="436"/>
                  </a:cubicBezTo>
                  <a:close/>
                  <a:moveTo>
                    <a:pt x="887" y="0"/>
                  </a:moveTo>
                  <a:cubicBezTo>
                    <a:pt x="1" y="0"/>
                    <a:pt x="1" y="1400"/>
                    <a:pt x="887" y="1400"/>
                  </a:cubicBezTo>
                  <a:cubicBezTo>
                    <a:pt x="906" y="1400"/>
                    <a:pt x="924" y="1399"/>
                    <a:pt x="944" y="1398"/>
                  </a:cubicBezTo>
                  <a:lnTo>
                    <a:pt x="1874" y="1398"/>
                  </a:lnTo>
                  <a:cubicBezTo>
                    <a:pt x="2712" y="1305"/>
                    <a:pt x="2712" y="64"/>
                    <a:pt x="1874" y="2"/>
                  </a:cubicBezTo>
                  <a:lnTo>
                    <a:pt x="944" y="2"/>
                  </a:lnTo>
                  <a:cubicBezTo>
                    <a:pt x="924" y="1"/>
                    <a:pt x="906" y="0"/>
                    <a:pt x="8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73" name="Google Shape;12873;p24"/>
            <p:cNvSpPr/>
            <p:nvPr/>
          </p:nvSpPr>
          <p:spPr>
            <a:xfrm>
              <a:off x="5594025" y="3126625"/>
              <a:ext cx="174500" cy="10100"/>
            </a:xfrm>
            <a:custGeom>
              <a:avLst/>
              <a:gdLst/>
              <a:ahLst/>
              <a:cxnLst/>
              <a:rect l="l" t="t" r="r" b="b"/>
              <a:pathLst>
                <a:path w="6980" h="404" extrusionOk="0">
                  <a:moveTo>
                    <a:pt x="279" y="1"/>
                  </a:moveTo>
                  <a:cubicBezTo>
                    <a:pt x="0" y="1"/>
                    <a:pt x="0" y="404"/>
                    <a:pt x="279" y="404"/>
                  </a:cubicBezTo>
                  <a:lnTo>
                    <a:pt x="6700" y="404"/>
                  </a:lnTo>
                  <a:cubicBezTo>
                    <a:pt x="6980" y="404"/>
                    <a:pt x="6980" y="1"/>
                    <a:pt x="67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74" name="Google Shape;12874;p24"/>
            <p:cNvSpPr/>
            <p:nvPr/>
          </p:nvSpPr>
          <p:spPr>
            <a:xfrm>
              <a:off x="5595575" y="3149900"/>
              <a:ext cx="171400" cy="10100"/>
            </a:xfrm>
            <a:custGeom>
              <a:avLst/>
              <a:gdLst/>
              <a:ahLst/>
              <a:cxnLst/>
              <a:rect l="l" t="t" r="r" b="b"/>
              <a:pathLst>
                <a:path w="6856" h="404" extrusionOk="0">
                  <a:moveTo>
                    <a:pt x="217" y="0"/>
                  </a:moveTo>
                  <a:cubicBezTo>
                    <a:pt x="93" y="0"/>
                    <a:pt x="0" y="93"/>
                    <a:pt x="0" y="217"/>
                  </a:cubicBezTo>
                  <a:cubicBezTo>
                    <a:pt x="0" y="310"/>
                    <a:pt x="93" y="403"/>
                    <a:pt x="217" y="403"/>
                  </a:cubicBezTo>
                  <a:lnTo>
                    <a:pt x="6638" y="403"/>
                  </a:lnTo>
                  <a:cubicBezTo>
                    <a:pt x="6762" y="403"/>
                    <a:pt x="6855" y="310"/>
                    <a:pt x="6855" y="217"/>
                  </a:cubicBezTo>
                  <a:cubicBezTo>
                    <a:pt x="6855" y="93"/>
                    <a:pt x="6762" y="0"/>
                    <a:pt x="66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75" name="Google Shape;12875;p24"/>
            <p:cNvSpPr/>
            <p:nvPr/>
          </p:nvSpPr>
          <p:spPr>
            <a:xfrm>
              <a:off x="5594025" y="3173150"/>
              <a:ext cx="59725" cy="10900"/>
            </a:xfrm>
            <a:custGeom>
              <a:avLst/>
              <a:gdLst/>
              <a:ahLst/>
              <a:cxnLst/>
              <a:rect l="l" t="t" r="r" b="b"/>
              <a:pathLst>
                <a:path w="2389" h="436" extrusionOk="0">
                  <a:moveTo>
                    <a:pt x="279" y="1"/>
                  </a:moveTo>
                  <a:cubicBezTo>
                    <a:pt x="0" y="1"/>
                    <a:pt x="0" y="435"/>
                    <a:pt x="279" y="435"/>
                  </a:cubicBezTo>
                  <a:lnTo>
                    <a:pt x="2109" y="435"/>
                  </a:lnTo>
                  <a:cubicBezTo>
                    <a:pt x="2389" y="435"/>
                    <a:pt x="2389" y="1"/>
                    <a:pt x="21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876" name="Google Shape;12876;p24"/>
          <p:cNvGrpSpPr/>
          <p:nvPr/>
        </p:nvGrpSpPr>
        <p:grpSpPr>
          <a:xfrm>
            <a:off x="7009508" y="1769836"/>
            <a:ext cx="349000" cy="297025"/>
            <a:chOff x="6971275" y="3088625"/>
            <a:chExt cx="349000" cy="297025"/>
          </a:xfrm>
        </p:grpSpPr>
        <p:sp>
          <p:nvSpPr>
            <p:cNvPr id="12877" name="Google Shape;12877;p24"/>
            <p:cNvSpPr/>
            <p:nvPr/>
          </p:nvSpPr>
          <p:spPr>
            <a:xfrm>
              <a:off x="7055025" y="3176525"/>
              <a:ext cx="199325" cy="185100"/>
            </a:xfrm>
            <a:custGeom>
              <a:avLst/>
              <a:gdLst/>
              <a:ahLst/>
              <a:cxnLst/>
              <a:rect l="l" t="t" r="r" b="b"/>
              <a:pathLst>
                <a:path w="7973" h="7404" extrusionOk="0">
                  <a:moveTo>
                    <a:pt x="6825" y="393"/>
                  </a:moveTo>
                  <a:cubicBezTo>
                    <a:pt x="7290" y="393"/>
                    <a:pt x="7538" y="982"/>
                    <a:pt x="7197" y="1324"/>
                  </a:cubicBezTo>
                  <a:cubicBezTo>
                    <a:pt x="7087" y="1434"/>
                    <a:pt x="6955" y="1482"/>
                    <a:pt x="6825" y="1482"/>
                  </a:cubicBezTo>
                  <a:cubicBezTo>
                    <a:pt x="6554" y="1482"/>
                    <a:pt x="6298" y="1267"/>
                    <a:pt x="6298" y="951"/>
                  </a:cubicBezTo>
                  <a:cubicBezTo>
                    <a:pt x="6298" y="641"/>
                    <a:pt x="6515" y="393"/>
                    <a:pt x="6825" y="393"/>
                  </a:cubicBezTo>
                  <a:close/>
                  <a:moveTo>
                    <a:pt x="5894" y="1075"/>
                  </a:moveTo>
                  <a:cubicBezTo>
                    <a:pt x="5925" y="1510"/>
                    <a:pt x="6266" y="1820"/>
                    <a:pt x="6701" y="1882"/>
                  </a:cubicBezTo>
                  <a:lnTo>
                    <a:pt x="6701" y="5666"/>
                  </a:lnTo>
                  <a:cubicBezTo>
                    <a:pt x="6701" y="5666"/>
                    <a:pt x="6670" y="5697"/>
                    <a:pt x="6639" y="5697"/>
                  </a:cubicBezTo>
                  <a:lnTo>
                    <a:pt x="4716" y="5697"/>
                  </a:lnTo>
                  <a:cubicBezTo>
                    <a:pt x="4591" y="5697"/>
                    <a:pt x="4467" y="5759"/>
                    <a:pt x="4374" y="5852"/>
                  </a:cubicBezTo>
                  <a:lnTo>
                    <a:pt x="3444" y="7000"/>
                  </a:lnTo>
                  <a:lnTo>
                    <a:pt x="3413" y="7000"/>
                  </a:lnTo>
                  <a:lnTo>
                    <a:pt x="2451" y="5852"/>
                  </a:lnTo>
                  <a:cubicBezTo>
                    <a:pt x="2358" y="5759"/>
                    <a:pt x="2234" y="5697"/>
                    <a:pt x="2110" y="5697"/>
                  </a:cubicBezTo>
                  <a:lnTo>
                    <a:pt x="466" y="5697"/>
                  </a:lnTo>
                  <a:cubicBezTo>
                    <a:pt x="435" y="5697"/>
                    <a:pt x="404" y="5666"/>
                    <a:pt x="404" y="5666"/>
                  </a:cubicBezTo>
                  <a:lnTo>
                    <a:pt x="404" y="1138"/>
                  </a:lnTo>
                  <a:cubicBezTo>
                    <a:pt x="404" y="1107"/>
                    <a:pt x="435" y="1075"/>
                    <a:pt x="466" y="1075"/>
                  </a:cubicBezTo>
                  <a:close/>
                  <a:moveTo>
                    <a:pt x="6813" y="0"/>
                  </a:moveTo>
                  <a:cubicBezTo>
                    <a:pt x="6416" y="0"/>
                    <a:pt x="6031" y="253"/>
                    <a:pt x="5894" y="703"/>
                  </a:cubicBezTo>
                  <a:lnTo>
                    <a:pt x="435" y="703"/>
                  </a:lnTo>
                  <a:cubicBezTo>
                    <a:pt x="187" y="703"/>
                    <a:pt x="1" y="889"/>
                    <a:pt x="1" y="1138"/>
                  </a:cubicBezTo>
                  <a:lnTo>
                    <a:pt x="1" y="5666"/>
                  </a:lnTo>
                  <a:cubicBezTo>
                    <a:pt x="1" y="5914"/>
                    <a:pt x="187" y="6101"/>
                    <a:pt x="435" y="6101"/>
                  </a:cubicBezTo>
                  <a:lnTo>
                    <a:pt x="2141" y="6101"/>
                  </a:lnTo>
                  <a:lnTo>
                    <a:pt x="3071" y="7248"/>
                  </a:lnTo>
                  <a:cubicBezTo>
                    <a:pt x="3134" y="7341"/>
                    <a:pt x="3289" y="7403"/>
                    <a:pt x="3413" y="7403"/>
                  </a:cubicBezTo>
                  <a:cubicBezTo>
                    <a:pt x="3537" y="7403"/>
                    <a:pt x="3661" y="7341"/>
                    <a:pt x="3754" y="7248"/>
                  </a:cubicBezTo>
                  <a:lnTo>
                    <a:pt x="4684" y="6101"/>
                  </a:lnTo>
                  <a:lnTo>
                    <a:pt x="6639" y="6101"/>
                  </a:lnTo>
                  <a:cubicBezTo>
                    <a:pt x="6887" y="6101"/>
                    <a:pt x="7104" y="5914"/>
                    <a:pt x="7104" y="5666"/>
                  </a:cubicBezTo>
                  <a:lnTo>
                    <a:pt x="7104" y="1851"/>
                  </a:lnTo>
                  <a:cubicBezTo>
                    <a:pt x="7786" y="1634"/>
                    <a:pt x="7973" y="765"/>
                    <a:pt x="7476" y="269"/>
                  </a:cubicBezTo>
                  <a:cubicBezTo>
                    <a:pt x="7282" y="86"/>
                    <a:pt x="7045" y="0"/>
                    <a:pt x="68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78" name="Google Shape;12878;p24"/>
            <p:cNvSpPr/>
            <p:nvPr/>
          </p:nvSpPr>
          <p:spPr>
            <a:xfrm>
              <a:off x="7081400" y="3218900"/>
              <a:ext cx="45000" cy="10125"/>
            </a:xfrm>
            <a:custGeom>
              <a:avLst/>
              <a:gdLst/>
              <a:ahLst/>
              <a:cxnLst/>
              <a:rect l="l" t="t" r="r" b="b"/>
              <a:pathLst>
                <a:path w="1800" h="405" extrusionOk="0">
                  <a:moveTo>
                    <a:pt x="279" y="1"/>
                  </a:moveTo>
                  <a:cubicBezTo>
                    <a:pt x="0" y="1"/>
                    <a:pt x="0" y="404"/>
                    <a:pt x="279" y="404"/>
                  </a:cubicBezTo>
                  <a:lnTo>
                    <a:pt x="1520" y="404"/>
                  </a:lnTo>
                  <a:cubicBezTo>
                    <a:pt x="1799" y="404"/>
                    <a:pt x="1799" y="1"/>
                    <a:pt x="15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79" name="Google Shape;12879;p24"/>
            <p:cNvSpPr/>
            <p:nvPr/>
          </p:nvSpPr>
          <p:spPr>
            <a:xfrm>
              <a:off x="7082950" y="3242950"/>
              <a:ext cx="118675" cy="10875"/>
            </a:xfrm>
            <a:custGeom>
              <a:avLst/>
              <a:gdLst/>
              <a:ahLst/>
              <a:cxnLst/>
              <a:rect l="l" t="t" r="r" b="b"/>
              <a:pathLst>
                <a:path w="4747" h="435" extrusionOk="0">
                  <a:moveTo>
                    <a:pt x="217" y="0"/>
                  </a:moveTo>
                  <a:cubicBezTo>
                    <a:pt x="93" y="0"/>
                    <a:pt x="0" y="94"/>
                    <a:pt x="0" y="218"/>
                  </a:cubicBezTo>
                  <a:cubicBezTo>
                    <a:pt x="0" y="342"/>
                    <a:pt x="93" y="435"/>
                    <a:pt x="217" y="435"/>
                  </a:cubicBezTo>
                  <a:lnTo>
                    <a:pt x="4529" y="435"/>
                  </a:lnTo>
                  <a:cubicBezTo>
                    <a:pt x="4653" y="435"/>
                    <a:pt x="4746" y="342"/>
                    <a:pt x="4746" y="218"/>
                  </a:cubicBezTo>
                  <a:cubicBezTo>
                    <a:pt x="4746" y="94"/>
                    <a:pt x="4653" y="0"/>
                    <a:pt x="45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80" name="Google Shape;12880;p24"/>
            <p:cNvSpPr/>
            <p:nvPr/>
          </p:nvSpPr>
          <p:spPr>
            <a:xfrm>
              <a:off x="7081400" y="3267775"/>
              <a:ext cx="121775" cy="10100"/>
            </a:xfrm>
            <a:custGeom>
              <a:avLst/>
              <a:gdLst/>
              <a:ahLst/>
              <a:cxnLst/>
              <a:rect l="l" t="t" r="r" b="b"/>
              <a:pathLst>
                <a:path w="4871" h="404" extrusionOk="0">
                  <a:moveTo>
                    <a:pt x="279" y="0"/>
                  </a:moveTo>
                  <a:cubicBezTo>
                    <a:pt x="0" y="0"/>
                    <a:pt x="0" y="403"/>
                    <a:pt x="279" y="403"/>
                  </a:cubicBezTo>
                  <a:lnTo>
                    <a:pt x="4591" y="403"/>
                  </a:lnTo>
                  <a:cubicBezTo>
                    <a:pt x="4870" y="403"/>
                    <a:pt x="4870" y="0"/>
                    <a:pt x="45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81" name="Google Shape;12881;p24"/>
            <p:cNvSpPr/>
            <p:nvPr/>
          </p:nvSpPr>
          <p:spPr>
            <a:xfrm>
              <a:off x="7082475" y="3291550"/>
              <a:ext cx="119600" cy="10475"/>
            </a:xfrm>
            <a:custGeom>
              <a:avLst/>
              <a:gdLst/>
              <a:ahLst/>
              <a:cxnLst/>
              <a:rect l="l" t="t" r="r" b="b"/>
              <a:pathLst>
                <a:path w="4784" h="419" extrusionOk="0">
                  <a:moveTo>
                    <a:pt x="183" y="0"/>
                  </a:moveTo>
                  <a:cubicBezTo>
                    <a:pt x="1" y="0"/>
                    <a:pt x="6" y="419"/>
                    <a:pt x="199" y="419"/>
                  </a:cubicBezTo>
                  <a:cubicBezTo>
                    <a:pt x="211" y="419"/>
                    <a:pt x="223" y="417"/>
                    <a:pt x="236" y="414"/>
                  </a:cubicBezTo>
                  <a:lnTo>
                    <a:pt x="4548" y="414"/>
                  </a:lnTo>
                  <a:cubicBezTo>
                    <a:pt x="4561" y="417"/>
                    <a:pt x="4574" y="419"/>
                    <a:pt x="4585" y="419"/>
                  </a:cubicBezTo>
                  <a:cubicBezTo>
                    <a:pt x="4778" y="419"/>
                    <a:pt x="4784" y="0"/>
                    <a:pt x="4601" y="0"/>
                  </a:cubicBezTo>
                  <a:cubicBezTo>
                    <a:pt x="4585" y="0"/>
                    <a:pt x="4567" y="3"/>
                    <a:pt x="4548" y="11"/>
                  </a:cubicBezTo>
                  <a:lnTo>
                    <a:pt x="236" y="11"/>
                  </a:lnTo>
                  <a:cubicBezTo>
                    <a:pt x="217" y="3"/>
                    <a:pt x="200"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82" name="Google Shape;12882;p24"/>
            <p:cNvSpPr/>
            <p:nvPr/>
          </p:nvSpPr>
          <p:spPr>
            <a:xfrm>
              <a:off x="6971275" y="3088625"/>
              <a:ext cx="349000" cy="297025"/>
            </a:xfrm>
            <a:custGeom>
              <a:avLst/>
              <a:gdLst/>
              <a:ahLst/>
              <a:cxnLst/>
              <a:rect l="l" t="t" r="r" b="b"/>
              <a:pathLst>
                <a:path w="13960" h="11881" extrusionOk="0">
                  <a:moveTo>
                    <a:pt x="4560" y="404"/>
                  </a:moveTo>
                  <a:cubicBezTo>
                    <a:pt x="4715" y="404"/>
                    <a:pt x="4840" y="497"/>
                    <a:pt x="4840" y="652"/>
                  </a:cubicBezTo>
                  <a:lnTo>
                    <a:pt x="4840" y="1179"/>
                  </a:lnTo>
                  <a:lnTo>
                    <a:pt x="404" y="1179"/>
                  </a:lnTo>
                  <a:lnTo>
                    <a:pt x="404" y="652"/>
                  </a:lnTo>
                  <a:cubicBezTo>
                    <a:pt x="404" y="497"/>
                    <a:pt x="497" y="404"/>
                    <a:pt x="652" y="404"/>
                  </a:cubicBezTo>
                  <a:close/>
                  <a:moveTo>
                    <a:pt x="652" y="1"/>
                  </a:moveTo>
                  <a:cubicBezTo>
                    <a:pt x="280" y="1"/>
                    <a:pt x="0" y="280"/>
                    <a:pt x="0" y="652"/>
                  </a:cubicBezTo>
                  <a:lnTo>
                    <a:pt x="0" y="11478"/>
                  </a:lnTo>
                  <a:cubicBezTo>
                    <a:pt x="0" y="11695"/>
                    <a:pt x="156" y="11881"/>
                    <a:pt x="404" y="11881"/>
                  </a:cubicBezTo>
                  <a:lnTo>
                    <a:pt x="9337" y="11881"/>
                  </a:lnTo>
                  <a:cubicBezTo>
                    <a:pt x="9461" y="11881"/>
                    <a:pt x="9554" y="11788"/>
                    <a:pt x="9554" y="11695"/>
                  </a:cubicBezTo>
                  <a:cubicBezTo>
                    <a:pt x="9554" y="11571"/>
                    <a:pt x="9461" y="11478"/>
                    <a:pt x="9337" y="11478"/>
                  </a:cubicBezTo>
                  <a:lnTo>
                    <a:pt x="404" y="11478"/>
                  </a:lnTo>
                  <a:lnTo>
                    <a:pt x="404" y="3258"/>
                  </a:lnTo>
                  <a:lnTo>
                    <a:pt x="3754" y="3258"/>
                  </a:lnTo>
                  <a:cubicBezTo>
                    <a:pt x="4033" y="3258"/>
                    <a:pt x="4033" y="2854"/>
                    <a:pt x="3754" y="2854"/>
                  </a:cubicBezTo>
                  <a:lnTo>
                    <a:pt x="404" y="2854"/>
                  </a:lnTo>
                  <a:lnTo>
                    <a:pt x="404" y="1583"/>
                  </a:lnTo>
                  <a:lnTo>
                    <a:pt x="13556" y="1583"/>
                  </a:lnTo>
                  <a:lnTo>
                    <a:pt x="13556" y="2854"/>
                  </a:lnTo>
                  <a:lnTo>
                    <a:pt x="4560" y="2854"/>
                  </a:lnTo>
                  <a:cubicBezTo>
                    <a:pt x="4281" y="2854"/>
                    <a:pt x="4281" y="3258"/>
                    <a:pt x="4560" y="3258"/>
                  </a:cubicBezTo>
                  <a:lnTo>
                    <a:pt x="13525" y="3258"/>
                  </a:lnTo>
                  <a:lnTo>
                    <a:pt x="13525" y="11478"/>
                  </a:lnTo>
                  <a:lnTo>
                    <a:pt x="10175" y="11478"/>
                  </a:lnTo>
                  <a:cubicBezTo>
                    <a:pt x="10051" y="11478"/>
                    <a:pt x="9958" y="11571"/>
                    <a:pt x="9958" y="11695"/>
                  </a:cubicBezTo>
                  <a:cubicBezTo>
                    <a:pt x="9958" y="11788"/>
                    <a:pt x="10051" y="11881"/>
                    <a:pt x="10175"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33" y="1"/>
                    <a:pt x="4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83" name="Google Shape;12883;p24"/>
            <p:cNvSpPr/>
            <p:nvPr/>
          </p:nvSpPr>
          <p:spPr>
            <a:xfrm>
              <a:off x="7236425" y="3139000"/>
              <a:ext cx="10950" cy="7475"/>
            </a:xfrm>
            <a:custGeom>
              <a:avLst/>
              <a:gdLst/>
              <a:ahLst/>
              <a:cxnLst/>
              <a:rect l="l" t="t" r="r" b="b"/>
              <a:pathLst>
                <a:path w="438" h="299" extrusionOk="0">
                  <a:moveTo>
                    <a:pt x="197" y="1"/>
                  </a:moveTo>
                  <a:cubicBezTo>
                    <a:pt x="1" y="1"/>
                    <a:pt x="240" y="299"/>
                    <a:pt x="367" y="299"/>
                  </a:cubicBezTo>
                  <a:cubicBezTo>
                    <a:pt x="408" y="299"/>
                    <a:pt x="437" y="268"/>
                    <a:pt x="437" y="188"/>
                  </a:cubicBezTo>
                  <a:cubicBezTo>
                    <a:pt x="437" y="95"/>
                    <a:pt x="344" y="2"/>
                    <a:pt x="220" y="2"/>
                  </a:cubicBezTo>
                  <a:cubicBezTo>
                    <a:pt x="212" y="1"/>
                    <a:pt x="204" y="1"/>
                    <a:pt x="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84" name="Google Shape;12884;p24"/>
            <p:cNvSpPr/>
            <p:nvPr/>
          </p:nvSpPr>
          <p:spPr>
            <a:xfrm>
              <a:off x="7257550" y="3139000"/>
              <a:ext cx="10750" cy="7475"/>
            </a:xfrm>
            <a:custGeom>
              <a:avLst/>
              <a:gdLst/>
              <a:ahLst/>
              <a:cxnLst/>
              <a:rect l="l" t="t" r="r" b="b"/>
              <a:pathLst>
                <a:path w="430" h="299" extrusionOk="0">
                  <a:moveTo>
                    <a:pt x="218" y="1"/>
                  </a:moveTo>
                  <a:cubicBezTo>
                    <a:pt x="0" y="1"/>
                    <a:pt x="234" y="299"/>
                    <a:pt x="360" y="299"/>
                  </a:cubicBezTo>
                  <a:cubicBezTo>
                    <a:pt x="401" y="299"/>
                    <a:pt x="430" y="268"/>
                    <a:pt x="430" y="188"/>
                  </a:cubicBezTo>
                  <a:cubicBezTo>
                    <a:pt x="430" y="95"/>
                    <a:pt x="337" y="2"/>
                    <a:pt x="244" y="2"/>
                  </a:cubicBezTo>
                  <a:cubicBezTo>
                    <a:pt x="234" y="1"/>
                    <a:pt x="226" y="1"/>
                    <a:pt x="2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85" name="Google Shape;12885;p24"/>
            <p:cNvSpPr/>
            <p:nvPr/>
          </p:nvSpPr>
          <p:spPr>
            <a:xfrm>
              <a:off x="7278125" y="3139025"/>
              <a:ext cx="11900" cy="7550"/>
            </a:xfrm>
            <a:custGeom>
              <a:avLst/>
              <a:gdLst/>
              <a:ahLst/>
              <a:cxnLst/>
              <a:rect l="l" t="t" r="r" b="b"/>
              <a:pathLst>
                <a:path w="476" h="302" extrusionOk="0">
                  <a:moveTo>
                    <a:pt x="258" y="1"/>
                  </a:moveTo>
                  <a:cubicBezTo>
                    <a:pt x="1" y="1"/>
                    <a:pt x="256" y="302"/>
                    <a:pt x="397" y="302"/>
                  </a:cubicBezTo>
                  <a:cubicBezTo>
                    <a:pt x="442" y="302"/>
                    <a:pt x="475" y="270"/>
                    <a:pt x="475" y="187"/>
                  </a:cubicBezTo>
                  <a:cubicBezTo>
                    <a:pt x="475" y="63"/>
                    <a:pt x="382" y="1"/>
                    <a:pt x="2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886" name="Google Shape;12886;p24"/>
          <p:cNvGrpSpPr/>
          <p:nvPr/>
        </p:nvGrpSpPr>
        <p:grpSpPr>
          <a:xfrm>
            <a:off x="6286395" y="2261366"/>
            <a:ext cx="326500" cy="349000"/>
            <a:chOff x="6982900" y="2492275"/>
            <a:chExt cx="326500" cy="349000"/>
          </a:xfrm>
        </p:grpSpPr>
        <p:sp>
          <p:nvSpPr>
            <p:cNvPr id="12887" name="Google Shape;12887;p24"/>
            <p:cNvSpPr/>
            <p:nvPr/>
          </p:nvSpPr>
          <p:spPr>
            <a:xfrm>
              <a:off x="6983675" y="2682275"/>
              <a:ext cx="228025" cy="159000"/>
            </a:xfrm>
            <a:custGeom>
              <a:avLst/>
              <a:gdLst/>
              <a:ahLst/>
              <a:cxnLst/>
              <a:rect l="l" t="t" r="r" b="b"/>
              <a:pathLst>
                <a:path w="9121" h="6360" extrusionOk="0">
                  <a:moveTo>
                    <a:pt x="590" y="1"/>
                  </a:moveTo>
                  <a:cubicBezTo>
                    <a:pt x="249" y="1"/>
                    <a:pt x="1" y="280"/>
                    <a:pt x="1" y="590"/>
                  </a:cubicBezTo>
                  <a:lnTo>
                    <a:pt x="1" y="5770"/>
                  </a:lnTo>
                  <a:cubicBezTo>
                    <a:pt x="1" y="6080"/>
                    <a:pt x="249" y="6360"/>
                    <a:pt x="590" y="6360"/>
                  </a:cubicBezTo>
                  <a:lnTo>
                    <a:pt x="8903" y="6360"/>
                  </a:lnTo>
                  <a:cubicBezTo>
                    <a:pt x="9027" y="6360"/>
                    <a:pt x="9120" y="6267"/>
                    <a:pt x="9120" y="6142"/>
                  </a:cubicBezTo>
                  <a:cubicBezTo>
                    <a:pt x="9120" y="6018"/>
                    <a:pt x="9027" y="5925"/>
                    <a:pt x="8903" y="5925"/>
                  </a:cubicBezTo>
                  <a:lnTo>
                    <a:pt x="590" y="5925"/>
                  </a:lnTo>
                  <a:cubicBezTo>
                    <a:pt x="466" y="5925"/>
                    <a:pt x="404" y="5863"/>
                    <a:pt x="404" y="5770"/>
                  </a:cubicBezTo>
                  <a:lnTo>
                    <a:pt x="404" y="590"/>
                  </a:lnTo>
                  <a:cubicBezTo>
                    <a:pt x="404" y="497"/>
                    <a:pt x="466" y="435"/>
                    <a:pt x="590" y="435"/>
                  </a:cubicBezTo>
                  <a:lnTo>
                    <a:pt x="3475" y="435"/>
                  </a:lnTo>
                  <a:cubicBezTo>
                    <a:pt x="3754" y="435"/>
                    <a:pt x="3754" y="1"/>
                    <a:pt x="34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88" name="Google Shape;12888;p24"/>
            <p:cNvSpPr/>
            <p:nvPr/>
          </p:nvSpPr>
          <p:spPr>
            <a:xfrm>
              <a:off x="6982900" y="2492275"/>
              <a:ext cx="326500" cy="349000"/>
            </a:xfrm>
            <a:custGeom>
              <a:avLst/>
              <a:gdLst/>
              <a:ahLst/>
              <a:cxnLst/>
              <a:rect l="l" t="t" r="r" b="b"/>
              <a:pathLst>
                <a:path w="13060" h="13960" extrusionOk="0">
                  <a:moveTo>
                    <a:pt x="3487" y="396"/>
                  </a:moveTo>
                  <a:cubicBezTo>
                    <a:pt x="3552" y="396"/>
                    <a:pt x="3615" y="420"/>
                    <a:pt x="3661" y="466"/>
                  </a:cubicBezTo>
                  <a:lnTo>
                    <a:pt x="6546" y="1738"/>
                  </a:lnTo>
                  <a:lnTo>
                    <a:pt x="3630" y="3072"/>
                  </a:lnTo>
                  <a:cubicBezTo>
                    <a:pt x="3584" y="3103"/>
                    <a:pt x="3529" y="3118"/>
                    <a:pt x="3475" y="3118"/>
                  </a:cubicBezTo>
                  <a:cubicBezTo>
                    <a:pt x="3421" y="3118"/>
                    <a:pt x="3366" y="3103"/>
                    <a:pt x="3320" y="3072"/>
                  </a:cubicBezTo>
                  <a:lnTo>
                    <a:pt x="435" y="1738"/>
                  </a:lnTo>
                  <a:lnTo>
                    <a:pt x="3289" y="466"/>
                  </a:lnTo>
                  <a:cubicBezTo>
                    <a:pt x="3351" y="420"/>
                    <a:pt x="3421" y="396"/>
                    <a:pt x="3487" y="396"/>
                  </a:cubicBezTo>
                  <a:close/>
                  <a:moveTo>
                    <a:pt x="5274" y="2762"/>
                  </a:moveTo>
                  <a:lnTo>
                    <a:pt x="5274" y="4096"/>
                  </a:lnTo>
                  <a:lnTo>
                    <a:pt x="4995" y="4220"/>
                  </a:lnTo>
                  <a:cubicBezTo>
                    <a:pt x="4514" y="4406"/>
                    <a:pt x="4002" y="4499"/>
                    <a:pt x="3487" y="4499"/>
                  </a:cubicBezTo>
                  <a:cubicBezTo>
                    <a:pt x="2971" y="4499"/>
                    <a:pt x="2451" y="4406"/>
                    <a:pt x="1955" y="4220"/>
                  </a:cubicBezTo>
                  <a:lnTo>
                    <a:pt x="1676" y="4096"/>
                  </a:lnTo>
                  <a:lnTo>
                    <a:pt x="1676" y="2762"/>
                  </a:lnTo>
                  <a:lnTo>
                    <a:pt x="3134" y="3444"/>
                  </a:lnTo>
                  <a:cubicBezTo>
                    <a:pt x="3258" y="3506"/>
                    <a:pt x="3351" y="3506"/>
                    <a:pt x="3475" y="3506"/>
                  </a:cubicBezTo>
                  <a:cubicBezTo>
                    <a:pt x="3599" y="3506"/>
                    <a:pt x="3723" y="3506"/>
                    <a:pt x="3816" y="3444"/>
                  </a:cubicBezTo>
                  <a:lnTo>
                    <a:pt x="5274" y="2762"/>
                  </a:lnTo>
                  <a:close/>
                  <a:moveTo>
                    <a:pt x="3494" y="1"/>
                  </a:moveTo>
                  <a:cubicBezTo>
                    <a:pt x="3366" y="1"/>
                    <a:pt x="3242" y="32"/>
                    <a:pt x="3134" y="94"/>
                  </a:cubicBezTo>
                  <a:lnTo>
                    <a:pt x="187" y="1397"/>
                  </a:lnTo>
                  <a:cubicBezTo>
                    <a:pt x="63" y="1459"/>
                    <a:pt x="1" y="1614"/>
                    <a:pt x="1" y="1738"/>
                  </a:cubicBezTo>
                  <a:cubicBezTo>
                    <a:pt x="1" y="1893"/>
                    <a:pt x="94" y="2017"/>
                    <a:pt x="218" y="2079"/>
                  </a:cubicBezTo>
                  <a:lnTo>
                    <a:pt x="1304" y="2576"/>
                  </a:lnTo>
                  <a:lnTo>
                    <a:pt x="1304" y="4158"/>
                  </a:lnTo>
                  <a:cubicBezTo>
                    <a:pt x="1273" y="4282"/>
                    <a:pt x="1366" y="4406"/>
                    <a:pt x="1490" y="4437"/>
                  </a:cubicBezTo>
                  <a:lnTo>
                    <a:pt x="1831" y="4592"/>
                  </a:lnTo>
                  <a:cubicBezTo>
                    <a:pt x="2358" y="4809"/>
                    <a:pt x="2917" y="4902"/>
                    <a:pt x="3506" y="4902"/>
                  </a:cubicBezTo>
                  <a:cubicBezTo>
                    <a:pt x="4095" y="4902"/>
                    <a:pt x="4654" y="4809"/>
                    <a:pt x="5181" y="4592"/>
                  </a:cubicBezTo>
                  <a:lnTo>
                    <a:pt x="5522" y="4437"/>
                  </a:lnTo>
                  <a:cubicBezTo>
                    <a:pt x="5646" y="4406"/>
                    <a:pt x="5708" y="4282"/>
                    <a:pt x="5708" y="4158"/>
                  </a:cubicBezTo>
                  <a:lnTo>
                    <a:pt x="5708" y="4033"/>
                  </a:lnTo>
                  <a:lnTo>
                    <a:pt x="7787" y="4033"/>
                  </a:lnTo>
                  <a:cubicBezTo>
                    <a:pt x="8407" y="4064"/>
                    <a:pt x="8407" y="4964"/>
                    <a:pt x="7787" y="5026"/>
                  </a:cubicBezTo>
                  <a:lnTo>
                    <a:pt x="5398" y="5026"/>
                  </a:lnTo>
                  <a:cubicBezTo>
                    <a:pt x="4250" y="5026"/>
                    <a:pt x="4250" y="6763"/>
                    <a:pt x="5398" y="6763"/>
                  </a:cubicBezTo>
                  <a:lnTo>
                    <a:pt x="6577" y="6763"/>
                  </a:lnTo>
                  <a:cubicBezTo>
                    <a:pt x="6701" y="6763"/>
                    <a:pt x="6794" y="6856"/>
                    <a:pt x="6794" y="6980"/>
                  </a:cubicBezTo>
                  <a:lnTo>
                    <a:pt x="6794" y="7601"/>
                  </a:lnTo>
                  <a:lnTo>
                    <a:pt x="4375" y="7601"/>
                  </a:lnTo>
                  <a:cubicBezTo>
                    <a:pt x="4095" y="7601"/>
                    <a:pt x="4095" y="8004"/>
                    <a:pt x="4375" y="8004"/>
                  </a:cubicBezTo>
                  <a:lnTo>
                    <a:pt x="12471" y="7942"/>
                  </a:lnTo>
                  <a:cubicBezTo>
                    <a:pt x="12564" y="7942"/>
                    <a:pt x="12626" y="8035"/>
                    <a:pt x="12626" y="8128"/>
                  </a:cubicBezTo>
                  <a:lnTo>
                    <a:pt x="12626" y="13370"/>
                  </a:lnTo>
                  <a:cubicBezTo>
                    <a:pt x="12626" y="13463"/>
                    <a:pt x="12564" y="13525"/>
                    <a:pt x="12471" y="13525"/>
                  </a:cubicBezTo>
                  <a:lnTo>
                    <a:pt x="9803" y="13525"/>
                  </a:lnTo>
                  <a:cubicBezTo>
                    <a:pt x="9679" y="13525"/>
                    <a:pt x="9586" y="13618"/>
                    <a:pt x="9586" y="13742"/>
                  </a:cubicBezTo>
                  <a:cubicBezTo>
                    <a:pt x="9586" y="13867"/>
                    <a:pt x="9679" y="13960"/>
                    <a:pt x="9803" y="13960"/>
                  </a:cubicBezTo>
                  <a:lnTo>
                    <a:pt x="12471" y="13960"/>
                  </a:lnTo>
                  <a:cubicBezTo>
                    <a:pt x="12781" y="13960"/>
                    <a:pt x="13060" y="13680"/>
                    <a:pt x="13060" y="13370"/>
                  </a:cubicBezTo>
                  <a:lnTo>
                    <a:pt x="13060" y="8159"/>
                  </a:lnTo>
                  <a:cubicBezTo>
                    <a:pt x="13060" y="7818"/>
                    <a:pt x="12781" y="7570"/>
                    <a:pt x="12471" y="7570"/>
                  </a:cubicBezTo>
                  <a:lnTo>
                    <a:pt x="7166" y="7570"/>
                  </a:lnTo>
                  <a:lnTo>
                    <a:pt x="7166" y="7011"/>
                  </a:lnTo>
                  <a:cubicBezTo>
                    <a:pt x="7166" y="6639"/>
                    <a:pt x="6887" y="6360"/>
                    <a:pt x="6546" y="6360"/>
                  </a:cubicBezTo>
                  <a:lnTo>
                    <a:pt x="5398" y="6360"/>
                  </a:lnTo>
                  <a:cubicBezTo>
                    <a:pt x="4778" y="6360"/>
                    <a:pt x="4778" y="5429"/>
                    <a:pt x="5398" y="5429"/>
                  </a:cubicBezTo>
                  <a:lnTo>
                    <a:pt x="7756" y="5429"/>
                  </a:lnTo>
                  <a:cubicBezTo>
                    <a:pt x="8965" y="5429"/>
                    <a:pt x="8965" y="3630"/>
                    <a:pt x="7756" y="3630"/>
                  </a:cubicBezTo>
                  <a:lnTo>
                    <a:pt x="5677" y="3630"/>
                  </a:lnTo>
                  <a:lnTo>
                    <a:pt x="5677" y="2576"/>
                  </a:lnTo>
                  <a:lnTo>
                    <a:pt x="6763" y="2079"/>
                  </a:lnTo>
                  <a:cubicBezTo>
                    <a:pt x="6887" y="2017"/>
                    <a:pt x="6980" y="1893"/>
                    <a:pt x="6980" y="1738"/>
                  </a:cubicBezTo>
                  <a:cubicBezTo>
                    <a:pt x="6980" y="1614"/>
                    <a:pt x="6918" y="1459"/>
                    <a:pt x="6794" y="1397"/>
                  </a:cubicBezTo>
                  <a:lnTo>
                    <a:pt x="3878" y="94"/>
                  </a:lnTo>
                  <a:cubicBezTo>
                    <a:pt x="3754" y="32"/>
                    <a:pt x="3622" y="1"/>
                    <a:pt x="34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89" name="Google Shape;12889;p24"/>
            <p:cNvSpPr/>
            <p:nvPr/>
          </p:nvSpPr>
          <p:spPr>
            <a:xfrm>
              <a:off x="7009275" y="2704775"/>
              <a:ext cx="31050" cy="31025"/>
            </a:xfrm>
            <a:custGeom>
              <a:avLst/>
              <a:gdLst/>
              <a:ahLst/>
              <a:cxnLst/>
              <a:rect l="l" t="t" r="r" b="b"/>
              <a:pathLst>
                <a:path w="1242" h="1241" extrusionOk="0">
                  <a:moveTo>
                    <a:pt x="807" y="434"/>
                  </a:moveTo>
                  <a:lnTo>
                    <a:pt x="807" y="807"/>
                  </a:lnTo>
                  <a:lnTo>
                    <a:pt x="404" y="807"/>
                  </a:lnTo>
                  <a:lnTo>
                    <a:pt x="404" y="434"/>
                  </a:lnTo>
                  <a:close/>
                  <a:moveTo>
                    <a:pt x="435" y="0"/>
                  </a:moveTo>
                  <a:cubicBezTo>
                    <a:pt x="187" y="0"/>
                    <a:pt x="0" y="186"/>
                    <a:pt x="0" y="434"/>
                  </a:cubicBezTo>
                  <a:lnTo>
                    <a:pt x="0" y="807"/>
                  </a:lnTo>
                  <a:cubicBezTo>
                    <a:pt x="0" y="1055"/>
                    <a:pt x="187" y="1241"/>
                    <a:pt x="404" y="1241"/>
                  </a:cubicBezTo>
                  <a:lnTo>
                    <a:pt x="807" y="1241"/>
                  </a:lnTo>
                  <a:cubicBezTo>
                    <a:pt x="1024" y="1241"/>
                    <a:pt x="1210" y="1055"/>
                    <a:pt x="1210" y="838"/>
                  </a:cubicBezTo>
                  <a:lnTo>
                    <a:pt x="1241" y="434"/>
                  </a:lnTo>
                  <a:cubicBezTo>
                    <a:pt x="1241" y="186"/>
                    <a:pt x="1055" y="0"/>
                    <a:pt x="8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90" name="Google Shape;12890;p24"/>
            <p:cNvSpPr/>
            <p:nvPr/>
          </p:nvSpPr>
          <p:spPr>
            <a:xfrm>
              <a:off x="7049600" y="2704775"/>
              <a:ext cx="31050" cy="31025"/>
            </a:xfrm>
            <a:custGeom>
              <a:avLst/>
              <a:gdLst/>
              <a:ahLst/>
              <a:cxnLst/>
              <a:rect l="l" t="t" r="r" b="b"/>
              <a:pathLst>
                <a:path w="1242" h="1241" extrusionOk="0">
                  <a:moveTo>
                    <a:pt x="807" y="434"/>
                  </a:moveTo>
                  <a:lnTo>
                    <a:pt x="838" y="807"/>
                  </a:lnTo>
                  <a:lnTo>
                    <a:pt x="404" y="807"/>
                  </a:lnTo>
                  <a:lnTo>
                    <a:pt x="404" y="434"/>
                  </a:lnTo>
                  <a:close/>
                  <a:moveTo>
                    <a:pt x="404" y="0"/>
                  </a:moveTo>
                  <a:cubicBezTo>
                    <a:pt x="187" y="0"/>
                    <a:pt x="0" y="186"/>
                    <a:pt x="0" y="434"/>
                  </a:cubicBezTo>
                  <a:lnTo>
                    <a:pt x="0" y="807"/>
                  </a:lnTo>
                  <a:cubicBezTo>
                    <a:pt x="0" y="1055"/>
                    <a:pt x="187" y="1241"/>
                    <a:pt x="404" y="1241"/>
                  </a:cubicBezTo>
                  <a:lnTo>
                    <a:pt x="807" y="1241"/>
                  </a:lnTo>
                  <a:cubicBezTo>
                    <a:pt x="1055" y="1210"/>
                    <a:pt x="1241" y="1055"/>
                    <a:pt x="1241" y="807"/>
                  </a:cubicBezTo>
                  <a:lnTo>
                    <a:pt x="1241" y="434"/>
                  </a:lnTo>
                  <a:cubicBezTo>
                    <a:pt x="1241" y="186"/>
                    <a:pt x="1055" y="0"/>
                    <a:pt x="8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91" name="Google Shape;12891;p24"/>
            <p:cNvSpPr/>
            <p:nvPr/>
          </p:nvSpPr>
          <p:spPr>
            <a:xfrm>
              <a:off x="7089925" y="2705550"/>
              <a:ext cx="30275" cy="30250"/>
            </a:xfrm>
            <a:custGeom>
              <a:avLst/>
              <a:gdLst/>
              <a:ahLst/>
              <a:cxnLst/>
              <a:rect l="l" t="t" r="r" b="b"/>
              <a:pathLst>
                <a:path w="1211" h="1210" extrusionOk="0">
                  <a:moveTo>
                    <a:pt x="807" y="403"/>
                  </a:moveTo>
                  <a:lnTo>
                    <a:pt x="807" y="776"/>
                  </a:lnTo>
                  <a:lnTo>
                    <a:pt x="404" y="776"/>
                  </a:lnTo>
                  <a:lnTo>
                    <a:pt x="435" y="403"/>
                  </a:lnTo>
                  <a:close/>
                  <a:moveTo>
                    <a:pt x="435" y="0"/>
                  </a:moveTo>
                  <a:cubicBezTo>
                    <a:pt x="187" y="0"/>
                    <a:pt x="0" y="186"/>
                    <a:pt x="0" y="403"/>
                  </a:cubicBezTo>
                  <a:lnTo>
                    <a:pt x="0" y="807"/>
                  </a:lnTo>
                  <a:cubicBezTo>
                    <a:pt x="0" y="1024"/>
                    <a:pt x="187" y="1210"/>
                    <a:pt x="435"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92" name="Google Shape;12892;p24"/>
            <p:cNvSpPr/>
            <p:nvPr/>
          </p:nvSpPr>
          <p:spPr>
            <a:xfrm>
              <a:off x="7130250" y="2705550"/>
              <a:ext cx="31050" cy="30250"/>
            </a:xfrm>
            <a:custGeom>
              <a:avLst/>
              <a:gdLst/>
              <a:ahLst/>
              <a:cxnLst/>
              <a:rect l="l" t="t" r="r" b="b"/>
              <a:pathLst>
                <a:path w="1242" h="1210" extrusionOk="0">
                  <a:moveTo>
                    <a:pt x="838" y="403"/>
                  </a:moveTo>
                  <a:lnTo>
                    <a:pt x="838" y="776"/>
                  </a:lnTo>
                  <a:lnTo>
                    <a:pt x="404" y="776"/>
                  </a:lnTo>
                  <a:lnTo>
                    <a:pt x="435" y="403"/>
                  </a:lnTo>
                  <a:close/>
                  <a:moveTo>
                    <a:pt x="435" y="0"/>
                  </a:moveTo>
                  <a:cubicBezTo>
                    <a:pt x="187" y="0"/>
                    <a:pt x="0" y="186"/>
                    <a:pt x="0" y="403"/>
                  </a:cubicBezTo>
                  <a:lnTo>
                    <a:pt x="0" y="807"/>
                  </a:lnTo>
                  <a:cubicBezTo>
                    <a:pt x="0" y="1024"/>
                    <a:pt x="187" y="1210"/>
                    <a:pt x="435" y="1210"/>
                  </a:cubicBezTo>
                  <a:lnTo>
                    <a:pt x="838" y="1210"/>
                  </a:lnTo>
                  <a:cubicBezTo>
                    <a:pt x="1055" y="1210"/>
                    <a:pt x="1241" y="1024"/>
                    <a:pt x="1241" y="807"/>
                  </a:cubicBezTo>
                  <a:lnTo>
                    <a:pt x="1241" y="403"/>
                  </a:lnTo>
                  <a:cubicBezTo>
                    <a:pt x="1241" y="186"/>
                    <a:pt x="1055" y="0"/>
                    <a:pt x="8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93" name="Google Shape;12893;p24"/>
            <p:cNvSpPr/>
            <p:nvPr/>
          </p:nvSpPr>
          <p:spPr>
            <a:xfrm>
              <a:off x="7171350" y="2705550"/>
              <a:ext cx="30275" cy="30250"/>
            </a:xfrm>
            <a:custGeom>
              <a:avLst/>
              <a:gdLst/>
              <a:ahLst/>
              <a:cxnLst/>
              <a:rect l="l" t="t" r="r" b="b"/>
              <a:pathLst>
                <a:path w="1211" h="1210" extrusionOk="0">
                  <a:moveTo>
                    <a:pt x="807" y="403"/>
                  </a:moveTo>
                  <a:lnTo>
                    <a:pt x="807" y="776"/>
                  </a:lnTo>
                  <a:lnTo>
                    <a:pt x="373" y="776"/>
                  </a:lnTo>
                  <a:lnTo>
                    <a:pt x="404" y="403"/>
                  </a:lnTo>
                  <a:close/>
                  <a:moveTo>
                    <a:pt x="404" y="0"/>
                  </a:moveTo>
                  <a:cubicBezTo>
                    <a:pt x="187" y="0"/>
                    <a:pt x="0" y="186"/>
                    <a:pt x="0" y="403"/>
                  </a:cubicBezTo>
                  <a:lnTo>
                    <a:pt x="0" y="807"/>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94" name="Google Shape;12894;p24"/>
            <p:cNvSpPr/>
            <p:nvPr/>
          </p:nvSpPr>
          <p:spPr>
            <a:xfrm>
              <a:off x="7211675" y="2704775"/>
              <a:ext cx="31050" cy="31025"/>
            </a:xfrm>
            <a:custGeom>
              <a:avLst/>
              <a:gdLst/>
              <a:ahLst/>
              <a:cxnLst/>
              <a:rect l="l" t="t" r="r" b="b"/>
              <a:pathLst>
                <a:path w="1242" h="1241" extrusionOk="0">
                  <a:moveTo>
                    <a:pt x="838" y="434"/>
                  </a:moveTo>
                  <a:lnTo>
                    <a:pt x="838" y="807"/>
                  </a:lnTo>
                  <a:lnTo>
                    <a:pt x="435" y="807"/>
                  </a:lnTo>
                  <a:lnTo>
                    <a:pt x="404" y="434"/>
                  </a:lnTo>
                  <a:close/>
                  <a:moveTo>
                    <a:pt x="404" y="0"/>
                  </a:moveTo>
                  <a:cubicBezTo>
                    <a:pt x="187" y="0"/>
                    <a:pt x="0" y="186"/>
                    <a:pt x="0" y="434"/>
                  </a:cubicBezTo>
                  <a:lnTo>
                    <a:pt x="0" y="807"/>
                  </a:lnTo>
                  <a:cubicBezTo>
                    <a:pt x="0" y="1055"/>
                    <a:pt x="187" y="1210"/>
                    <a:pt x="404" y="1210"/>
                  </a:cubicBezTo>
                  <a:lnTo>
                    <a:pt x="404" y="1241"/>
                  </a:lnTo>
                  <a:lnTo>
                    <a:pt x="838" y="1241"/>
                  </a:lnTo>
                  <a:cubicBezTo>
                    <a:pt x="1055" y="1241"/>
                    <a:pt x="1241" y="1055"/>
                    <a:pt x="1241" y="838"/>
                  </a:cubicBezTo>
                  <a:lnTo>
                    <a:pt x="1241" y="434"/>
                  </a:lnTo>
                  <a:cubicBezTo>
                    <a:pt x="1241" y="217"/>
                    <a:pt x="1055" y="31"/>
                    <a:pt x="8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95" name="Google Shape;12895;p24"/>
            <p:cNvSpPr/>
            <p:nvPr/>
          </p:nvSpPr>
          <p:spPr>
            <a:xfrm>
              <a:off x="7252000" y="2705550"/>
              <a:ext cx="30275" cy="30250"/>
            </a:xfrm>
            <a:custGeom>
              <a:avLst/>
              <a:gdLst/>
              <a:ahLst/>
              <a:cxnLst/>
              <a:rect l="l" t="t" r="r" b="b"/>
              <a:pathLst>
                <a:path w="1211" h="1210" extrusionOk="0">
                  <a:moveTo>
                    <a:pt x="807" y="403"/>
                  </a:moveTo>
                  <a:lnTo>
                    <a:pt x="807" y="776"/>
                  </a:lnTo>
                  <a:lnTo>
                    <a:pt x="404" y="776"/>
                  </a:lnTo>
                  <a:lnTo>
                    <a:pt x="435" y="403"/>
                  </a:lnTo>
                  <a:close/>
                  <a:moveTo>
                    <a:pt x="435" y="0"/>
                  </a:moveTo>
                  <a:cubicBezTo>
                    <a:pt x="187" y="0"/>
                    <a:pt x="0" y="155"/>
                    <a:pt x="0" y="403"/>
                  </a:cubicBezTo>
                  <a:lnTo>
                    <a:pt x="0" y="776"/>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96" name="Google Shape;12896;p24"/>
            <p:cNvSpPr/>
            <p:nvPr/>
          </p:nvSpPr>
          <p:spPr>
            <a:xfrm>
              <a:off x="7009275" y="2745875"/>
              <a:ext cx="31050" cy="31025"/>
            </a:xfrm>
            <a:custGeom>
              <a:avLst/>
              <a:gdLst/>
              <a:ahLst/>
              <a:cxnLst/>
              <a:rect l="l" t="t" r="r" b="b"/>
              <a:pathLst>
                <a:path w="1242" h="1241" extrusionOk="0">
                  <a:moveTo>
                    <a:pt x="807" y="403"/>
                  </a:moveTo>
                  <a:lnTo>
                    <a:pt x="807" y="807"/>
                  </a:lnTo>
                  <a:lnTo>
                    <a:pt x="435" y="807"/>
                  </a:lnTo>
                  <a:lnTo>
                    <a:pt x="435" y="403"/>
                  </a:lnTo>
                  <a:close/>
                  <a:moveTo>
                    <a:pt x="435" y="0"/>
                  </a:moveTo>
                  <a:cubicBezTo>
                    <a:pt x="187" y="0"/>
                    <a:pt x="0" y="186"/>
                    <a:pt x="0" y="403"/>
                  </a:cubicBezTo>
                  <a:lnTo>
                    <a:pt x="0" y="807"/>
                  </a:lnTo>
                  <a:cubicBezTo>
                    <a:pt x="0" y="1024"/>
                    <a:pt x="156" y="1241"/>
                    <a:pt x="404" y="1241"/>
                  </a:cubicBezTo>
                  <a:lnTo>
                    <a:pt x="807" y="1241"/>
                  </a:lnTo>
                  <a:cubicBezTo>
                    <a:pt x="1024" y="1241"/>
                    <a:pt x="1210" y="1055"/>
                    <a:pt x="1210" y="838"/>
                  </a:cubicBezTo>
                  <a:lnTo>
                    <a:pt x="1241" y="403"/>
                  </a:lnTo>
                  <a:cubicBezTo>
                    <a:pt x="1241" y="186"/>
                    <a:pt x="1055" y="0"/>
                    <a:pt x="8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97" name="Google Shape;12897;p24"/>
            <p:cNvSpPr/>
            <p:nvPr/>
          </p:nvSpPr>
          <p:spPr>
            <a:xfrm>
              <a:off x="7048825" y="2745875"/>
              <a:ext cx="31825" cy="31025"/>
            </a:xfrm>
            <a:custGeom>
              <a:avLst/>
              <a:gdLst/>
              <a:ahLst/>
              <a:cxnLst/>
              <a:rect l="l" t="t" r="r" b="b"/>
              <a:pathLst>
                <a:path w="1273" h="1241" extrusionOk="0">
                  <a:moveTo>
                    <a:pt x="869" y="403"/>
                  </a:moveTo>
                  <a:lnTo>
                    <a:pt x="869" y="807"/>
                  </a:lnTo>
                  <a:lnTo>
                    <a:pt x="435" y="807"/>
                  </a:lnTo>
                  <a:lnTo>
                    <a:pt x="435" y="403"/>
                  </a:lnTo>
                  <a:close/>
                  <a:moveTo>
                    <a:pt x="435" y="0"/>
                  </a:moveTo>
                  <a:cubicBezTo>
                    <a:pt x="218" y="0"/>
                    <a:pt x="31" y="186"/>
                    <a:pt x="31" y="403"/>
                  </a:cubicBezTo>
                  <a:lnTo>
                    <a:pt x="31" y="807"/>
                  </a:lnTo>
                  <a:cubicBezTo>
                    <a:pt x="0" y="1024"/>
                    <a:pt x="187" y="1241"/>
                    <a:pt x="435" y="1241"/>
                  </a:cubicBezTo>
                  <a:lnTo>
                    <a:pt x="838" y="1241"/>
                  </a:lnTo>
                  <a:cubicBezTo>
                    <a:pt x="1086" y="1241"/>
                    <a:pt x="1272" y="1055"/>
                    <a:pt x="1272" y="838"/>
                  </a:cubicBezTo>
                  <a:lnTo>
                    <a:pt x="1272" y="403"/>
                  </a:lnTo>
                  <a:cubicBezTo>
                    <a:pt x="1272" y="186"/>
                    <a:pt x="1086" y="0"/>
                    <a:pt x="8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98" name="Google Shape;12898;p24"/>
            <p:cNvSpPr/>
            <p:nvPr/>
          </p:nvSpPr>
          <p:spPr>
            <a:xfrm>
              <a:off x="7089925" y="2746575"/>
              <a:ext cx="30275" cy="30325"/>
            </a:xfrm>
            <a:custGeom>
              <a:avLst/>
              <a:gdLst/>
              <a:ahLst/>
              <a:cxnLst/>
              <a:rect l="l" t="t" r="r" b="b"/>
              <a:pathLst>
                <a:path w="1211" h="1213" extrusionOk="0">
                  <a:moveTo>
                    <a:pt x="807" y="407"/>
                  </a:moveTo>
                  <a:lnTo>
                    <a:pt x="807" y="779"/>
                  </a:lnTo>
                  <a:lnTo>
                    <a:pt x="404" y="779"/>
                  </a:lnTo>
                  <a:lnTo>
                    <a:pt x="404" y="407"/>
                  </a:lnTo>
                  <a:close/>
                  <a:moveTo>
                    <a:pt x="387" y="0"/>
                  </a:moveTo>
                  <a:cubicBezTo>
                    <a:pt x="163" y="0"/>
                    <a:pt x="0" y="203"/>
                    <a:pt x="0" y="407"/>
                  </a:cubicBezTo>
                  <a:lnTo>
                    <a:pt x="0" y="779"/>
                  </a:lnTo>
                  <a:cubicBezTo>
                    <a:pt x="0" y="1027"/>
                    <a:pt x="187" y="1213"/>
                    <a:pt x="435" y="1213"/>
                  </a:cubicBezTo>
                  <a:lnTo>
                    <a:pt x="807" y="1213"/>
                  </a:lnTo>
                  <a:cubicBezTo>
                    <a:pt x="1024" y="1213"/>
                    <a:pt x="1210" y="1027"/>
                    <a:pt x="1210" y="810"/>
                  </a:cubicBezTo>
                  <a:lnTo>
                    <a:pt x="1210" y="407"/>
                  </a:lnTo>
                  <a:cubicBezTo>
                    <a:pt x="1210" y="203"/>
                    <a:pt x="1047" y="0"/>
                    <a:pt x="849" y="0"/>
                  </a:cubicBezTo>
                  <a:cubicBezTo>
                    <a:pt x="835" y="0"/>
                    <a:pt x="821" y="1"/>
                    <a:pt x="807" y="3"/>
                  </a:cubicBezTo>
                  <a:lnTo>
                    <a:pt x="435" y="3"/>
                  </a:lnTo>
                  <a:cubicBezTo>
                    <a:pt x="419" y="1"/>
                    <a:pt x="403" y="0"/>
                    <a:pt x="3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899" name="Google Shape;12899;p24"/>
            <p:cNvSpPr/>
            <p:nvPr/>
          </p:nvSpPr>
          <p:spPr>
            <a:xfrm>
              <a:off x="7130250" y="2746575"/>
              <a:ext cx="31050" cy="30325"/>
            </a:xfrm>
            <a:custGeom>
              <a:avLst/>
              <a:gdLst/>
              <a:ahLst/>
              <a:cxnLst/>
              <a:rect l="l" t="t" r="r" b="b"/>
              <a:pathLst>
                <a:path w="1242" h="1213" extrusionOk="0">
                  <a:moveTo>
                    <a:pt x="838" y="407"/>
                  </a:moveTo>
                  <a:lnTo>
                    <a:pt x="838" y="779"/>
                  </a:lnTo>
                  <a:lnTo>
                    <a:pt x="435" y="779"/>
                  </a:lnTo>
                  <a:lnTo>
                    <a:pt x="435" y="407"/>
                  </a:lnTo>
                  <a:close/>
                  <a:moveTo>
                    <a:pt x="387" y="0"/>
                  </a:moveTo>
                  <a:cubicBezTo>
                    <a:pt x="163" y="0"/>
                    <a:pt x="0" y="203"/>
                    <a:pt x="0" y="407"/>
                  </a:cubicBezTo>
                  <a:lnTo>
                    <a:pt x="0"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19" y="1"/>
                    <a:pt x="403" y="0"/>
                    <a:pt x="3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00" name="Google Shape;12900;p24"/>
            <p:cNvSpPr/>
            <p:nvPr/>
          </p:nvSpPr>
          <p:spPr>
            <a:xfrm>
              <a:off x="7170575" y="2746575"/>
              <a:ext cx="31050" cy="30325"/>
            </a:xfrm>
            <a:custGeom>
              <a:avLst/>
              <a:gdLst/>
              <a:ahLst/>
              <a:cxnLst/>
              <a:rect l="l" t="t" r="r" b="b"/>
              <a:pathLst>
                <a:path w="1242" h="1213" extrusionOk="0">
                  <a:moveTo>
                    <a:pt x="807" y="407"/>
                  </a:moveTo>
                  <a:lnTo>
                    <a:pt x="807" y="779"/>
                  </a:lnTo>
                  <a:lnTo>
                    <a:pt x="435" y="779"/>
                  </a:lnTo>
                  <a:lnTo>
                    <a:pt x="435" y="407"/>
                  </a:lnTo>
                  <a:close/>
                  <a:moveTo>
                    <a:pt x="393" y="0"/>
                  </a:moveTo>
                  <a:cubicBezTo>
                    <a:pt x="194" y="0"/>
                    <a:pt x="31" y="203"/>
                    <a:pt x="31" y="407"/>
                  </a:cubicBezTo>
                  <a:lnTo>
                    <a:pt x="31"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21" y="1"/>
                    <a:pt x="407" y="0"/>
                    <a:pt x="3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01" name="Google Shape;12901;p24"/>
            <p:cNvSpPr/>
            <p:nvPr/>
          </p:nvSpPr>
          <p:spPr>
            <a:xfrm>
              <a:off x="7211675" y="2745875"/>
              <a:ext cx="31050" cy="31025"/>
            </a:xfrm>
            <a:custGeom>
              <a:avLst/>
              <a:gdLst/>
              <a:ahLst/>
              <a:cxnLst/>
              <a:rect l="l" t="t" r="r" b="b"/>
              <a:pathLst>
                <a:path w="1242" h="1241" extrusionOk="0">
                  <a:moveTo>
                    <a:pt x="838" y="435"/>
                  </a:moveTo>
                  <a:lnTo>
                    <a:pt x="838" y="807"/>
                  </a:lnTo>
                  <a:lnTo>
                    <a:pt x="404" y="807"/>
                  </a:lnTo>
                  <a:lnTo>
                    <a:pt x="404" y="435"/>
                  </a:lnTo>
                  <a:close/>
                  <a:moveTo>
                    <a:pt x="404" y="0"/>
                  </a:moveTo>
                  <a:cubicBezTo>
                    <a:pt x="187" y="0"/>
                    <a:pt x="0" y="186"/>
                    <a:pt x="0" y="403"/>
                  </a:cubicBezTo>
                  <a:lnTo>
                    <a:pt x="0" y="807"/>
                  </a:lnTo>
                  <a:cubicBezTo>
                    <a:pt x="0" y="1055"/>
                    <a:pt x="187" y="1241"/>
                    <a:pt x="404" y="1241"/>
                  </a:cubicBezTo>
                  <a:lnTo>
                    <a:pt x="838" y="1241"/>
                  </a:lnTo>
                  <a:cubicBezTo>
                    <a:pt x="1055" y="1210"/>
                    <a:pt x="1241" y="1024"/>
                    <a:pt x="1241" y="807"/>
                  </a:cubicBezTo>
                  <a:lnTo>
                    <a:pt x="1241" y="435"/>
                  </a:lnTo>
                  <a:cubicBezTo>
                    <a:pt x="1241" y="186"/>
                    <a:pt x="1055" y="0"/>
                    <a:pt x="8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02" name="Google Shape;12902;p24"/>
            <p:cNvSpPr/>
            <p:nvPr/>
          </p:nvSpPr>
          <p:spPr>
            <a:xfrm>
              <a:off x="7252000" y="2746550"/>
              <a:ext cx="30275" cy="30350"/>
            </a:xfrm>
            <a:custGeom>
              <a:avLst/>
              <a:gdLst/>
              <a:ahLst/>
              <a:cxnLst/>
              <a:rect l="l" t="t" r="r" b="b"/>
              <a:pathLst>
                <a:path w="1211" h="1214" extrusionOk="0">
                  <a:moveTo>
                    <a:pt x="807" y="408"/>
                  </a:moveTo>
                  <a:lnTo>
                    <a:pt x="807" y="780"/>
                  </a:lnTo>
                  <a:lnTo>
                    <a:pt x="404" y="780"/>
                  </a:lnTo>
                  <a:lnTo>
                    <a:pt x="404" y="408"/>
                  </a:lnTo>
                  <a:close/>
                  <a:moveTo>
                    <a:pt x="381" y="1"/>
                  </a:moveTo>
                  <a:cubicBezTo>
                    <a:pt x="160" y="1"/>
                    <a:pt x="0" y="175"/>
                    <a:pt x="0" y="376"/>
                  </a:cubicBezTo>
                  <a:lnTo>
                    <a:pt x="0" y="780"/>
                  </a:lnTo>
                  <a:cubicBezTo>
                    <a:pt x="0" y="1028"/>
                    <a:pt x="187" y="1214"/>
                    <a:pt x="435" y="1214"/>
                  </a:cubicBezTo>
                  <a:lnTo>
                    <a:pt x="807" y="1214"/>
                  </a:lnTo>
                  <a:cubicBezTo>
                    <a:pt x="1024" y="1214"/>
                    <a:pt x="1210" y="1028"/>
                    <a:pt x="1210" y="811"/>
                  </a:cubicBezTo>
                  <a:lnTo>
                    <a:pt x="1210" y="408"/>
                  </a:lnTo>
                  <a:cubicBezTo>
                    <a:pt x="1210" y="204"/>
                    <a:pt x="1047" y="1"/>
                    <a:pt x="849" y="1"/>
                  </a:cubicBezTo>
                  <a:cubicBezTo>
                    <a:pt x="835" y="1"/>
                    <a:pt x="821" y="2"/>
                    <a:pt x="807" y="4"/>
                  </a:cubicBezTo>
                  <a:lnTo>
                    <a:pt x="435" y="4"/>
                  </a:lnTo>
                  <a:cubicBezTo>
                    <a:pt x="416" y="2"/>
                    <a:pt x="398" y="1"/>
                    <a:pt x="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03" name="Google Shape;12903;p24"/>
            <p:cNvSpPr/>
            <p:nvPr/>
          </p:nvSpPr>
          <p:spPr>
            <a:xfrm>
              <a:off x="7008500" y="2786875"/>
              <a:ext cx="31050" cy="30350"/>
            </a:xfrm>
            <a:custGeom>
              <a:avLst/>
              <a:gdLst/>
              <a:ahLst/>
              <a:cxnLst/>
              <a:rect l="l" t="t" r="r" b="b"/>
              <a:pathLst>
                <a:path w="1242" h="1214" extrusionOk="0">
                  <a:moveTo>
                    <a:pt x="838" y="376"/>
                  </a:moveTo>
                  <a:lnTo>
                    <a:pt x="838" y="811"/>
                  </a:lnTo>
                  <a:lnTo>
                    <a:pt x="435" y="811"/>
                  </a:lnTo>
                  <a:lnTo>
                    <a:pt x="435" y="376"/>
                  </a:lnTo>
                  <a:close/>
                  <a:moveTo>
                    <a:pt x="412" y="1"/>
                  </a:moveTo>
                  <a:cubicBezTo>
                    <a:pt x="191" y="1"/>
                    <a:pt x="31" y="175"/>
                    <a:pt x="31" y="376"/>
                  </a:cubicBezTo>
                  <a:lnTo>
                    <a:pt x="31" y="780"/>
                  </a:lnTo>
                  <a:cubicBezTo>
                    <a:pt x="0" y="997"/>
                    <a:pt x="187" y="1214"/>
                    <a:pt x="435" y="1214"/>
                  </a:cubicBezTo>
                  <a:lnTo>
                    <a:pt x="838" y="1214"/>
                  </a:lnTo>
                  <a:cubicBezTo>
                    <a:pt x="1055" y="1214"/>
                    <a:pt x="1241" y="1028"/>
                    <a:pt x="1241" y="811"/>
                  </a:cubicBezTo>
                  <a:lnTo>
                    <a:pt x="1241" y="376"/>
                  </a:lnTo>
                  <a:cubicBezTo>
                    <a:pt x="1210" y="159"/>
                    <a:pt x="1055" y="4"/>
                    <a:pt x="838" y="4"/>
                  </a:cubicBezTo>
                  <a:lnTo>
                    <a:pt x="466" y="4"/>
                  </a:lnTo>
                  <a:cubicBezTo>
                    <a:pt x="447" y="2"/>
                    <a:pt x="429" y="1"/>
                    <a:pt x="4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04" name="Google Shape;12904;p24"/>
            <p:cNvSpPr/>
            <p:nvPr/>
          </p:nvSpPr>
          <p:spPr>
            <a:xfrm>
              <a:off x="7049600" y="2786875"/>
              <a:ext cx="31050" cy="29575"/>
            </a:xfrm>
            <a:custGeom>
              <a:avLst/>
              <a:gdLst/>
              <a:ahLst/>
              <a:cxnLst/>
              <a:rect l="l" t="t" r="r" b="b"/>
              <a:pathLst>
                <a:path w="1242" h="1183" extrusionOk="0">
                  <a:moveTo>
                    <a:pt x="807" y="376"/>
                  </a:moveTo>
                  <a:lnTo>
                    <a:pt x="807" y="811"/>
                  </a:lnTo>
                  <a:lnTo>
                    <a:pt x="404" y="811"/>
                  </a:lnTo>
                  <a:lnTo>
                    <a:pt x="404" y="376"/>
                  </a:lnTo>
                  <a:close/>
                  <a:moveTo>
                    <a:pt x="356" y="1"/>
                  </a:moveTo>
                  <a:cubicBezTo>
                    <a:pt x="160" y="1"/>
                    <a:pt x="0" y="175"/>
                    <a:pt x="0" y="376"/>
                  </a:cubicBezTo>
                  <a:lnTo>
                    <a:pt x="0" y="780"/>
                  </a:lnTo>
                  <a:cubicBezTo>
                    <a:pt x="0" y="997"/>
                    <a:pt x="187" y="1183"/>
                    <a:pt x="404" y="1183"/>
                  </a:cubicBezTo>
                  <a:lnTo>
                    <a:pt x="807" y="1183"/>
                  </a:lnTo>
                  <a:cubicBezTo>
                    <a:pt x="1055" y="1183"/>
                    <a:pt x="1241" y="997"/>
                    <a:pt x="1241" y="780"/>
                  </a:cubicBezTo>
                  <a:lnTo>
                    <a:pt x="1241" y="376"/>
                  </a:lnTo>
                  <a:cubicBezTo>
                    <a:pt x="1212" y="175"/>
                    <a:pt x="1051" y="1"/>
                    <a:pt x="854" y="1"/>
                  </a:cubicBezTo>
                  <a:cubicBezTo>
                    <a:pt x="839" y="1"/>
                    <a:pt x="823" y="2"/>
                    <a:pt x="807" y="4"/>
                  </a:cubicBezTo>
                  <a:lnTo>
                    <a:pt x="404" y="4"/>
                  </a:lnTo>
                  <a:cubicBezTo>
                    <a:pt x="388" y="2"/>
                    <a:pt x="372" y="1"/>
                    <a:pt x="3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05" name="Google Shape;12905;p24"/>
            <p:cNvSpPr/>
            <p:nvPr/>
          </p:nvSpPr>
          <p:spPr>
            <a:xfrm>
              <a:off x="7089925" y="2786875"/>
              <a:ext cx="110925" cy="30350"/>
            </a:xfrm>
            <a:custGeom>
              <a:avLst/>
              <a:gdLst/>
              <a:ahLst/>
              <a:cxnLst/>
              <a:rect l="l" t="t" r="r" b="b"/>
              <a:pathLst>
                <a:path w="4437" h="1214" extrusionOk="0">
                  <a:moveTo>
                    <a:pt x="4033" y="407"/>
                  </a:moveTo>
                  <a:lnTo>
                    <a:pt x="4033" y="811"/>
                  </a:lnTo>
                  <a:lnTo>
                    <a:pt x="404" y="811"/>
                  </a:lnTo>
                  <a:lnTo>
                    <a:pt x="404" y="407"/>
                  </a:lnTo>
                  <a:close/>
                  <a:moveTo>
                    <a:pt x="381" y="1"/>
                  </a:moveTo>
                  <a:cubicBezTo>
                    <a:pt x="164" y="1"/>
                    <a:pt x="29" y="175"/>
                    <a:pt x="0" y="376"/>
                  </a:cubicBezTo>
                  <a:lnTo>
                    <a:pt x="0" y="811"/>
                  </a:lnTo>
                  <a:cubicBezTo>
                    <a:pt x="0" y="1028"/>
                    <a:pt x="187" y="1214"/>
                    <a:pt x="435" y="1214"/>
                  </a:cubicBezTo>
                  <a:lnTo>
                    <a:pt x="4033" y="1214"/>
                  </a:lnTo>
                  <a:cubicBezTo>
                    <a:pt x="4250" y="1214"/>
                    <a:pt x="4436" y="1028"/>
                    <a:pt x="4436" y="811"/>
                  </a:cubicBezTo>
                  <a:lnTo>
                    <a:pt x="4436" y="376"/>
                  </a:lnTo>
                  <a:cubicBezTo>
                    <a:pt x="4436" y="175"/>
                    <a:pt x="4277" y="1"/>
                    <a:pt x="4080" y="1"/>
                  </a:cubicBezTo>
                  <a:cubicBezTo>
                    <a:pt x="4065" y="1"/>
                    <a:pt x="4049" y="2"/>
                    <a:pt x="4033" y="4"/>
                  </a:cubicBezTo>
                  <a:lnTo>
                    <a:pt x="435" y="4"/>
                  </a:lnTo>
                  <a:cubicBezTo>
                    <a:pt x="416" y="2"/>
                    <a:pt x="399" y="1"/>
                    <a:pt x="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06" name="Google Shape;12906;p24"/>
            <p:cNvSpPr/>
            <p:nvPr/>
          </p:nvSpPr>
          <p:spPr>
            <a:xfrm>
              <a:off x="7211675" y="2786875"/>
              <a:ext cx="31050" cy="30350"/>
            </a:xfrm>
            <a:custGeom>
              <a:avLst/>
              <a:gdLst/>
              <a:ahLst/>
              <a:cxnLst/>
              <a:rect l="l" t="t" r="r" b="b"/>
              <a:pathLst>
                <a:path w="1242" h="1214" extrusionOk="0">
                  <a:moveTo>
                    <a:pt x="838" y="376"/>
                  </a:moveTo>
                  <a:lnTo>
                    <a:pt x="838" y="780"/>
                  </a:lnTo>
                  <a:lnTo>
                    <a:pt x="435" y="780"/>
                  </a:lnTo>
                  <a:lnTo>
                    <a:pt x="435" y="376"/>
                  </a:lnTo>
                  <a:close/>
                  <a:moveTo>
                    <a:pt x="356" y="1"/>
                  </a:moveTo>
                  <a:cubicBezTo>
                    <a:pt x="160" y="1"/>
                    <a:pt x="0" y="175"/>
                    <a:pt x="0" y="376"/>
                  </a:cubicBezTo>
                  <a:lnTo>
                    <a:pt x="0" y="780"/>
                  </a:lnTo>
                  <a:cubicBezTo>
                    <a:pt x="0" y="997"/>
                    <a:pt x="187" y="1183"/>
                    <a:pt x="404" y="1183"/>
                  </a:cubicBezTo>
                  <a:lnTo>
                    <a:pt x="838" y="1214"/>
                  </a:lnTo>
                  <a:cubicBezTo>
                    <a:pt x="1055" y="1214"/>
                    <a:pt x="1241" y="1028"/>
                    <a:pt x="1241" y="811"/>
                  </a:cubicBezTo>
                  <a:lnTo>
                    <a:pt x="1241" y="376"/>
                  </a:lnTo>
                  <a:cubicBezTo>
                    <a:pt x="1210" y="159"/>
                    <a:pt x="1055" y="4"/>
                    <a:pt x="838" y="4"/>
                  </a:cubicBezTo>
                  <a:lnTo>
                    <a:pt x="404" y="4"/>
                  </a:lnTo>
                  <a:cubicBezTo>
                    <a:pt x="388" y="2"/>
                    <a:pt x="372" y="1"/>
                    <a:pt x="3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07" name="Google Shape;12907;p24"/>
            <p:cNvSpPr/>
            <p:nvPr/>
          </p:nvSpPr>
          <p:spPr>
            <a:xfrm>
              <a:off x="7252000" y="2786875"/>
              <a:ext cx="30275" cy="30350"/>
            </a:xfrm>
            <a:custGeom>
              <a:avLst/>
              <a:gdLst/>
              <a:ahLst/>
              <a:cxnLst/>
              <a:rect l="l" t="t" r="r" b="b"/>
              <a:pathLst>
                <a:path w="1211" h="1214" extrusionOk="0">
                  <a:moveTo>
                    <a:pt x="807" y="407"/>
                  </a:moveTo>
                  <a:lnTo>
                    <a:pt x="807" y="811"/>
                  </a:lnTo>
                  <a:lnTo>
                    <a:pt x="373" y="811"/>
                  </a:lnTo>
                  <a:lnTo>
                    <a:pt x="404" y="407"/>
                  </a:lnTo>
                  <a:close/>
                  <a:moveTo>
                    <a:pt x="387" y="1"/>
                  </a:moveTo>
                  <a:cubicBezTo>
                    <a:pt x="187" y="1"/>
                    <a:pt x="0" y="175"/>
                    <a:pt x="0" y="376"/>
                  </a:cubicBezTo>
                  <a:lnTo>
                    <a:pt x="0" y="811"/>
                  </a:lnTo>
                  <a:cubicBezTo>
                    <a:pt x="0" y="1028"/>
                    <a:pt x="187" y="1214"/>
                    <a:pt x="404" y="1214"/>
                  </a:cubicBezTo>
                  <a:lnTo>
                    <a:pt x="807" y="1214"/>
                  </a:lnTo>
                  <a:cubicBezTo>
                    <a:pt x="1024" y="1214"/>
                    <a:pt x="1210" y="1028"/>
                    <a:pt x="1210" y="811"/>
                  </a:cubicBezTo>
                  <a:lnTo>
                    <a:pt x="1210" y="376"/>
                  </a:lnTo>
                  <a:cubicBezTo>
                    <a:pt x="1210" y="159"/>
                    <a:pt x="1024" y="4"/>
                    <a:pt x="838" y="4"/>
                  </a:cubicBezTo>
                  <a:lnTo>
                    <a:pt x="435" y="4"/>
                  </a:lnTo>
                  <a:cubicBezTo>
                    <a:pt x="419" y="2"/>
                    <a:pt x="403" y="1"/>
                    <a:pt x="3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908" name="Google Shape;12908;p24"/>
          <p:cNvGrpSpPr/>
          <p:nvPr/>
        </p:nvGrpSpPr>
        <p:grpSpPr>
          <a:xfrm>
            <a:off x="5563054" y="2261241"/>
            <a:ext cx="239650" cy="349250"/>
            <a:chOff x="4775100" y="1923875"/>
            <a:chExt cx="239650" cy="349250"/>
          </a:xfrm>
        </p:grpSpPr>
        <p:sp>
          <p:nvSpPr>
            <p:cNvPr id="12909" name="Google Shape;12909;p24"/>
            <p:cNvSpPr/>
            <p:nvPr/>
          </p:nvSpPr>
          <p:spPr>
            <a:xfrm>
              <a:off x="4775100" y="1923875"/>
              <a:ext cx="239650" cy="349250"/>
            </a:xfrm>
            <a:custGeom>
              <a:avLst/>
              <a:gdLst/>
              <a:ahLst/>
              <a:cxnLst/>
              <a:rect l="l" t="t" r="r" b="b"/>
              <a:pathLst>
                <a:path w="9586" h="13970" extrusionOk="0">
                  <a:moveTo>
                    <a:pt x="8128" y="403"/>
                  </a:moveTo>
                  <a:cubicBezTo>
                    <a:pt x="8221" y="403"/>
                    <a:pt x="8314" y="496"/>
                    <a:pt x="8314" y="589"/>
                  </a:cubicBezTo>
                  <a:lnTo>
                    <a:pt x="8314" y="4839"/>
                  </a:lnTo>
                  <a:cubicBezTo>
                    <a:pt x="8314" y="4963"/>
                    <a:pt x="8221" y="5025"/>
                    <a:pt x="8128" y="5025"/>
                  </a:cubicBezTo>
                  <a:lnTo>
                    <a:pt x="5243" y="5025"/>
                  </a:lnTo>
                  <a:cubicBezTo>
                    <a:pt x="5150" y="5025"/>
                    <a:pt x="5057" y="5056"/>
                    <a:pt x="4995" y="5087"/>
                  </a:cubicBezTo>
                  <a:lnTo>
                    <a:pt x="4995" y="682"/>
                  </a:lnTo>
                  <a:cubicBezTo>
                    <a:pt x="4995" y="527"/>
                    <a:pt x="5088" y="403"/>
                    <a:pt x="5243" y="403"/>
                  </a:cubicBezTo>
                  <a:close/>
                  <a:moveTo>
                    <a:pt x="4782" y="10337"/>
                  </a:moveTo>
                  <a:cubicBezTo>
                    <a:pt x="5088" y="10337"/>
                    <a:pt x="5398" y="10531"/>
                    <a:pt x="5460" y="10919"/>
                  </a:cubicBezTo>
                  <a:lnTo>
                    <a:pt x="5615" y="12315"/>
                  </a:lnTo>
                  <a:cubicBezTo>
                    <a:pt x="5367" y="12128"/>
                    <a:pt x="5088" y="12035"/>
                    <a:pt x="4778" y="12035"/>
                  </a:cubicBezTo>
                  <a:cubicBezTo>
                    <a:pt x="4468" y="12035"/>
                    <a:pt x="4188" y="12128"/>
                    <a:pt x="3940" y="12315"/>
                  </a:cubicBezTo>
                  <a:lnTo>
                    <a:pt x="4126" y="10919"/>
                  </a:lnTo>
                  <a:cubicBezTo>
                    <a:pt x="4173" y="10531"/>
                    <a:pt x="4475" y="10337"/>
                    <a:pt x="4782" y="10337"/>
                  </a:cubicBezTo>
                  <a:close/>
                  <a:moveTo>
                    <a:pt x="4751" y="12469"/>
                  </a:moveTo>
                  <a:cubicBezTo>
                    <a:pt x="5078" y="12469"/>
                    <a:pt x="5408" y="12617"/>
                    <a:pt x="5615" y="12904"/>
                  </a:cubicBezTo>
                  <a:cubicBezTo>
                    <a:pt x="5584" y="13028"/>
                    <a:pt x="5522" y="13152"/>
                    <a:pt x="5429" y="13245"/>
                  </a:cubicBezTo>
                  <a:cubicBezTo>
                    <a:pt x="5274" y="13462"/>
                    <a:pt x="5026" y="13555"/>
                    <a:pt x="4778" y="13555"/>
                  </a:cubicBezTo>
                  <a:cubicBezTo>
                    <a:pt x="4530" y="13555"/>
                    <a:pt x="4281" y="13431"/>
                    <a:pt x="4126" y="13245"/>
                  </a:cubicBezTo>
                  <a:cubicBezTo>
                    <a:pt x="4033" y="13152"/>
                    <a:pt x="3971" y="13028"/>
                    <a:pt x="3940" y="12873"/>
                  </a:cubicBezTo>
                  <a:cubicBezTo>
                    <a:pt x="4136" y="12602"/>
                    <a:pt x="4442" y="12469"/>
                    <a:pt x="4751" y="12469"/>
                  </a:cubicBezTo>
                  <a:close/>
                  <a:moveTo>
                    <a:pt x="1428" y="0"/>
                  </a:moveTo>
                  <a:cubicBezTo>
                    <a:pt x="1148" y="0"/>
                    <a:pt x="900" y="217"/>
                    <a:pt x="869" y="496"/>
                  </a:cubicBezTo>
                  <a:lnTo>
                    <a:pt x="652" y="496"/>
                  </a:lnTo>
                  <a:cubicBezTo>
                    <a:pt x="280" y="496"/>
                    <a:pt x="1" y="775"/>
                    <a:pt x="1" y="1148"/>
                  </a:cubicBezTo>
                  <a:lnTo>
                    <a:pt x="1" y="5645"/>
                  </a:lnTo>
                  <a:cubicBezTo>
                    <a:pt x="1" y="5987"/>
                    <a:pt x="280" y="6297"/>
                    <a:pt x="652" y="6297"/>
                  </a:cubicBezTo>
                  <a:lnTo>
                    <a:pt x="3785" y="6297"/>
                  </a:lnTo>
                  <a:cubicBezTo>
                    <a:pt x="3940" y="6607"/>
                    <a:pt x="4219" y="6855"/>
                    <a:pt x="4592" y="6917"/>
                  </a:cubicBezTo>
                  <a:lnTo>
                    <a:pt x="4592" y="7445"/>
                  </a:lnTo>
                  <a:cubicBezTo>
                    <a:pt x="4561" y="7755"/>
                    <a:pt x="4809" y="8003"/>
                    <a:pt x="5119" y="8003"/>
                  </a:cubicBezTo>
                  <a:lnTo>
                    <a:pt x="7942" y="8003"/>
                  </a:lnTo>
                  <a:cubicBezTo>
                    <a:pt x="8314" y="8034"/>
                    <a:pt x="8314" y="8561"/>
                    <a:pt x="7942" y="8623"/>
                  </a:cubicBezTo>
                  <a:lnTo>
                    <a:pt x="5119" y="8623"/>
                  </a:lnTo>
                  <a:cubicBezTo>
                    <a:pt x="4809" y="8623"/>
                    <a:pt x="4561" y="8840"/>
                    <a:pt x="4592" y="9151"/>
                  </a:cubicBezTo>
                  <a:lnTo>
                    <a:pt x="4592" y="9926"/>
                  </a:lnTo>
                  <a:cubicBezTo>
                    <a:pt x="4095" y="10019"/>
                    <a:pt x="3754" y="10391"/>
                    <a:pt x="3692" y="10857"/>
                  </a:cubicBezTo>
                  <a:lnTo>
                    <a:pt x="3475" y="12501"/>
                  </a:lnTo>
                  <a:cubicBezTo>
                    <a:pt x="3370" y="13364"/>
                    <a:pt x="4064" y="13969"/>
                    <a:pt x="4783" y="13969"/>
                  </a:cubicBezTo>
                  <a:cubicBezTo>
                    <a:pt x="5124" y="13969"/>
                    <a:pt x="5470" y="13833"/>
                    <a:pt x="5739" y="13524"/>
                  </a:cubicBezTo>
                  <a:cubicBezTo>
                    <a:pt x="5987" y="13214"/>
                    <a:pt x="6112" y="12842"/>
                    <a:pt x="6050" y="12501"/>
                  </a:cubicBezTo>
                  <a:lnTo>
                    <a:pt x="5832" y="10857"/>
                  </a:lnTo>
                  <a:cubicBezTo>
                    <a:pt x="5770" y="10391"/>
                    <a:pt x="5429" y="10019"/>
                    <a:pt x="4964" y="9926"/>
                  </a:cubicBezTo>
                  <a:lnTo>
                    <a:pt x="4964" y="9151"/>
                  </a:lnTo>
                  <a:cubicBezTo>
                    <a:pt x="4964" y="9089"/>
                    <a:pt x="5026" y="9027"/>
                    <a:pt x="5088" y="9027"/>
                  </a:cubicBezTo>
                  <a:lnTo>
                    <a:pt x="7911" y="9027"/>
                  </a:lnTo>
                  <a:cubicBezTo>
                    <a:pt x="8810" y="8965"/>
                    <a:pt x="8810" y="7662"/>
                    <a:pt x="7911" y="7600"/>
                  </a:cubicBezTo>
                  <a:lnTo>
                    <a:pt x="5088" y="7600"/>
                  </a:lnTo>
                  <a:cubicBezTo>
                    <a:pt x="5026" y="7600"/>
                    <a:pt x="4964" y="7538"/>
                    <a:pt x="4964" y="7476"/>
                  </a:cubicBezTo>
                  <a:lnTo>
                    <a:pt x="4964" y="6917"/>
                  </a:lnTo>
                  <a:cubicBezTo>
                    <a:pt x="5305" y="6855"/>
                    <a:pt x="5615" y="6638"/>
                    <a:pt x="5770" y="6297"/>
                  </a:cubicBezTo>
                  <a:lnTo>
                    <a:pt x="7694" y="6297"/>
                  </a:lnTo>
                  <a:cubicBezTo>
                    <a:pt x="7787" y="6297"/>
                    <a:pt x="7880" y="6204"/>
                    <a:pt x="7880" y="6111"/>
                  </a:cubicBezTo>
                  <a:cubicBezTo>
                    <a:pt x="7880" y="5987"/>
                    <a:pt x="7787" y="5894"/>
                    <a:pt x="7694" y="5894"/>
                  </a:cubicBezTo>
                  <a:lnTo>
                    <a:pt x="5708" y="5894"/>
                  </a:lnTo>
                  <a:cubicBezTo>
                    <a:pt x="5584" y="5894"/>
                    <a:pt x="5460" y="5956"/>
                    <a:pt x="5429" y="6080"/>
                  </a:cubicBezTo>
                  <a:cubicBezTo>
                    <a:pt x="5305" y="6374"/>
                    <a:pt x="5034" y="6522"/>
                    <a:pt x="4762" y="6522"/>
                  </a:cubicBezTo>
                  <a:cubicBezTo>
                    <a:pt x="4491" y="6522"/>
                    <a:pt x="4219" y="6374"/>
                    <a:pt x="4095" y="6080"/>
                  </a:cubicBezTo>
                  <a:cubicBezTo>
                    <a:pt x="4064" y="5956"/>
                    <a:pt x="3940" y="5894"/>
                    <a:pt x="3816" y="5894"/>
                  </a:cubicBezTo>
                  <a:lnTo>
                    <a:pt x="621" y="5894"/>
                  </a:lnTo>
                  <a:cubicBezTo>
                    <a:pt x="497" y="5894"/>
                    <a:pt x="373" y="5770"/>
                    <a:pt x="373" y="5645"/>
                  </a:cubicBezTo>
                  <a:lnTo>
                    <a:pt x="373" y="1179"/>
                  </a:lnTo>
                  <a:cubicBezTo>
                    <a:pt x="373" y="1024"/>
                    <a:pt x="497" y="931"/>
                    <a:pt x="621" y="931"/>
                  </a:cubicBezTo>
                  <a:lnTo>
                    <a:pt x="838" y="931"/>
                  </a:lnTo>
                  <a:lnTo>
                    <a:pt x="838" y="4839"/>
                  </a:lnTo>
                  <a:cubicBezTo>
                    <a:pt x="838" y="5180"/>
                    <a:pt x="1117" y="5428"/>
                    <a:pt x="1428" y="5428"/>
                  </a:cubicBezTo>
                  <a:lnTo>
                    <a:pt x="4312" y="5428"/>
                  </a:lnTo>
                  <a:cubicBezTo>
                    <a:pt x="4437" y="5428"/>
                    <a:pt x="4561" y="5521"/>
                    <a:pt x="4561" y="5676"/>
                  </a:cubicBezTo>
                  <a:cubicBezTo>
                    <a:pt x="4592" y="5770"/>
                    <a:pt x="4685" y="5832"/>
                    <a:pt x="4778" y="5863"/>
                  </a:cubicBezTo>
                  <a:cubicBezTo>
                    <a:pt x="4871" y="5832"/>
                    <a:pt x="4964" y="5770"/>
                    <a:pt x="4995" y="5676"/>
                  </a:cubicBezTo>
                  <a:cubicBezTo>
                    <a:pt x="4995" y="5521"/>
                    <a:pt x="5119" y="5428"/>
                    <a:pt x="5243" y="5428"/>
                  </a:cubicBezTo>
                  <a:lnTo>
                    <a:pt x="8128" y="5428"/>
                  </a:lnTo>
                  <a:cubicBezTo>
                    <a:pt x="8469" y="5428"/>
                    <a:pt x="8717" y="5180"/>
                    <a:pt x="8748" y="4839"/>
                  </a:cubicBezTo>
                  <a:lnTo>
                    <a:pt x="8748" y="900"/>
                  </a:lnTo>
                  <a:lnTo>
                    <a:pt x="8934" y="900"/>
                  </a:lnTo>
                  <a:cubicBezTo>
                    <a:pt x="9058" y="900"/>
                    <a:pt x="9182" y="1024"/>
                    <a:pt x="9182" y="1148"/>
                  </a:cubicBezTo>
                  <a:lnTo>
                    <a:pt x="9182" y="5645"/>
                  </a:lnTo>
                  <a:cubicBezTo>
                    <a:pt x="9182" y="5770"/>
                    <a:pt x="9058" y="5894"/>
                    <a:pt x="8934" y="5894"/>
                  </a:cubicBezTo>
                  <a:lnTo>
                    <a:pt x="8531" y="5894"/>
                  </a:lnTo>
                  <a:cubicBezTo>
                    <a:pt x="8438" y="5894"/>
                    <a:pt x="8345" y="5987"/>
                    <a:pt x="8345" y="6080"/>
                  </a:cubicBezTo>
                  <a:cubicBezTo>
                    <a:pt x="8345" y="6204"/>
                    <a:pt x="8438" y="6297"/>
                    <a:pt x="8531" y="6297"/>
                  </a:cubicBezTo>
                  <a:lnTo>
                    <a:pt x="8934" y="6297"/>
                  </a:lnTo>
                  <a:cubicBezTo>
                    <a:pt x="9307" y="6297"/>
                    <a:pt x="9586" y="5987"/>
                    <a:pt x="9586" y="5645"/>
                  </a:cubicBezTo>
                  <a:lnTo>
                    <a:pt x="9586" y="1179"/>
                  </a:lnTo>
                  <a:cubicBezTo>
                    <a:pt x="9586" y="806"/>
                    <a:pt x="9307" y="496"/>
                    <a:pt x="8934" y="496"/>
                  </a:cubicBezTo>
                  <a:lnTo>
                    <a:pt x="8717" y="496"/>
                  </a:lnTo>
                  <a:cubicBezTo>
                    <a:pt x="8655" y="217"/>
                    <a:pt x="8407" y="0"/>
                    <a:pt x="8128" y="0"/>
                  </a:cubicBezTo>
                  <a:lnTo>
                    <a:pt x="5243" y="0"/>
                  </a:lnTo>
                  <a:cubicBezTo>
                    <a:pt x="5057" y="0"/>
                    <a:pt x="4902" y="62"/>
                    <a:pt x="4778" y="186"/>
                  </a:cubicBezTo>
                  <a:cubicBezTo>
                    <a:pt x="4654" y="62"/>
                    <a:pt x="4499" y="0"/>
                    <a:pt x="4312" y="0"/>
                  </a:cubicBezTo>
                  <a:lnTo>
                    <a:pt x="3723" y="0"/>
                  </a:lnTo>
                  <a:cubicBezTo>
                    <a:pt x="3630" y="0"/>
                    <a:pt x="3537" y="93"/>
                    <a:pt x="3537" y="217"/>
                  </a:cubicBezTo>
                  <a:cubicBezTo>
                    <a:pt x="3537" y="310"/>
                    <a:pt x="3630" y="403"/>
                    <a:pt x="3723" y="403"/>
                  </a:cubicBezTo>
                  <a:lnTo>
                    <a:pt x="4312" y="403"/>
                  </a:lnTo>
                  <a:cubicBezTo>
                    <a:pt x="4468" y="403"/>
                    <a:pt x="4561" y="527"/>
                    <a:pt x="4561" y="682"/>
                  </a:cubicBezTo>
                  <a:lnTo>
                    <a:pt x="4561" y="5087"/>
                  </a:lnTo>
                  <a:cubicBezTo>
                    <a:pt x="4499" y="5056"/>
                    <a:pt x="4406" y="5025"/>
                    <a:pt x="4312" y="5025"/>
                  </a:cubicBezTo>
                  <a:lnTo>
                    <a:pt x="1428" y="5025"/>
                  </a:lnTo>
                  <a:cubicBezTo>
                    <a:pt x="1335" y="5025"/>
                    <a:pt x="1242" y="4963"/>
                    <a:pt x="1242" y="4839"/>
                  </a:cubicBezTo>
                  <a:lnTo>
                    <a:pt x="1242" y="589"/>
                  </a:lnTo>
                  <a:cubicBezTo>
                    <a:pt x="1242" y="496"/>
                    <a:pt x="1335" y="403"/>
                    <a:pt x="1428" y="403"/>
                  </a:cubicBezTo>
                  <a:lnTo>
                    <a:pt x="2917" y="403"/>
                  </a:lnTo>
                  <a:cubicBezTo>
                    <a:pt x="3041" y="403"/>
                    <a:pt x="3134" y="310"/>
                    <a:pt x="3134" y="186"/>
                  </a:cubicBezTo>
                  <a:cubicBezTo>
                    <a:pt x="3103" y="93"/>
                    <a:pt x="3041" y="0"/>
                    <a:pt x="29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10" name="Google Shape;12910;p24"/>
            <p:cNvSpPr/>
            <p:nvPr/>
          </p:nvSpPr>
          <p:spPr>
            <a:xfrm>
              <a:off x="4816200" y="1951775"/>
              <a:ext cx="63625" cy="10100"/>
            </a:xfrm>
            <a:custGeom>
              <a:avLst/>
              <a:gdLst/>
              <a:ahLst/>
              <a:cxnLst/>
              <a:rect l="l" t="t" r="r" b="b"/>
              <a:pathLst>
                <a:path w="2545" h="404" extrusionOk="0">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11" name="Google Shape;12911;p24"/>
            <p:cNvSpPr/>
            <p:nvPr/>
          </p:nvSpPr>
          <p:spPr>
            <a:xfrm>
              <a:off x="4816200" y="1975050"/>
              <a:ext cx="63625" cy="10100"/>
            </a:xfrm>
            <a:custGeom>
              <a:avLst/>
              <a:gdLst/>
              <a:ahLst/>
              <a:cxnLst/>
              <a:rect l="l" t="t" r="r" b="b"/>
              <a:pathLst>
                <a:path w="2545" h="404" extrusionOk="0">
                  <a:moveTo>
                    <a:pt x="280" y="0"/>
                  </a:moveTo>
                  <a:cubicBezTo>
                    <a:pt x="1" y="0"/>
                    <a:pt x="1" y="404"/>
                    <a:pt x="280" y="404"/>
                  </a:cubicBezTo>
                  <a:lnTo>
                    <a:pt x="2296" y="404"/>
                  </a:lnTo>
                  <a:cubicBezTo>
                    <a:pt x="2544" y="404"/>
                    <a:pt x="2544" y="0"/>
                    <a:pt x="22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12" name="Google Shape;12912;p24"/>
            <p:cNvSpPr/>
            <p:nvPr/>
          </p:nvSpPr>
          <p:spPr>
            <a:xfrm>
              <a:off x="4816200" y="1998300"/>
              <a:ext cx="63625" cy="10125"/>
            </a:xfrm>
            <a:custGeom>
              <a:avLst/>
              <a:gdLst/>
              <a:ahLst/>
              <a:cxnLst/>
              <a:rect l="l" t="t" r="r" b="b"/>
              <a:pathLst>
                <a:path w="2545" h="405" extrusionOk="0">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13" name="Google Shape;12913;p24"/>
            <p:cNvSpPr/>
            <p:nvPr/>
          </p:nvSpPr>
          <p:spPr>
            <a:xfrm>
              <a:off x="4817750" y="2021575"/>
              <a:ext cx="60525" cy="10100"/>
            </a:xfrm>
            <a:custGeom>
              <a:avLst/>
              <a:gdLst/>
              <a:ahLst/>
              <a:cxnLst/>
              <a:rect l="l" t="t" r="r" b="b"/>
              <a:pathLst>
                <a:path w="2421" h="404" extrusionOk="0">
                  <a:moveTo>
                    <a:pt x="218" y="0"/>
                  </a:moveTo>
                  <a:cubicBezTo>
                    <a:pt x="94" y="0"/>
                    <a:pt x="1" y="93"/>
                    <a:pt x="1" y="187"/>
                  </a:cubicBezTo>
                  <a:cubicBezTo>
                    <a:pt x="1" y="311"/>
                    <a:pt x="94" y="404"/>
                    <a:pt x="218" y="404"/>
                  </a:cubicBezTo>
                  <a:lnTo>
                    <a:pt x="2234" y="404"/>
                  </a:lnTo>
                  <a:cubicBezTo>
                    <a:pt x="2327" y="404"/>
                    <a:pt x="2420" y="311"/>
                    <a:pt x="2420" y="187"/>
                  </a:cubicBezTo>
                  <a:cubicBezTo>
                    <a:pt x="2420" y="93"/>
                    <a:pt x="2327" y="0"/>
                    <a:pt x="22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14" name="Google Shape;12914;p24"/>
            <p:cNvSpPr/>
            <p:nvPr/>
          </p:nvSpPr>
          <p:spPr>
            <a:xfrm>
              <a:off x="4910825" y="1951775"/>
              <a:ext cx="63600" cy="10100"/>
            </a:xfrm>
            <a:custGeom>
              <a:avLst/>
              <a:gdLst/>
              <a:ahLst/>
              <a:cxnLst/>
              <a:rect l="l" t="t" r="r" b="b"/>
              <a:pathLst>
                <a:path w="2544" h="404" extrusionOk="0">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15" name="Google Shape;12915;p24"/>
            <p:cNvSpPr/>
            <p:nvPr/>
          </p:nvSpPr>
          <p:spPr>
            <a:xfrm>
              <a:off x="4910825" y="1975050"/>
              <a:ext cx="63600" cy="10100"/>
            </a:xfrm>
            <a:custGeom>
              <a:avLst/>
              <a:gdLst/>
              <a:ahLst/>
              <a:cxnLst/>
              <a:rect l="l" t="t" r="r" b="b"/>
              <a:pathLst>
                <a:path w="2544" h="404" extrusionOk="0">
                  <a:moveTo>
                    <a:pt x="248" y="0"/>
                  </a:moveTo>
                  <a:cubicBezTo>
                    <a:pt x="0" y="0"/>
                    <a:pt x="0" y="404"/>
                    <a:pt x="248" y="404"/>
                  </a:cubicBezTo>
                  <a:lnTo>
                    <a:pt x="2265" y="404"/>
                  </a:lnTo>
                  <a:cubicBezTo>
                    <a:pt x="2544" y="404"/>
                    <a:pt x="2544" y="0"/>
                    <a:pt x="22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16" name="Google Shape;12916;p24"/>
            <p:cNvSpPr/>
            <p:nvPr/>
          </p:nvSpPr>
          <p:spPr>
            <a:xfrm>
              <a:off x="4910825" y="1998300"/>
              <a:ext cx="63600" cy="10125"/>
            </a:xfrm>
            <a:custGeom>
              <a:avLst/>
              <a:gdLst/>
              <a:ahLst/>
              <a:cxnLst/>
              <a:rect l="l" t="t" r="r" b="b"/>
              <a:pathLst>
                <a:path w="2544" h="405" extrusionOk="0">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17" name="Google Shape;12917;p24"/>
            <p:cNvSpPr/>
            <p:nvPr/>
          </p:nvSpPr>
          <p:spPr>
            <a:xfrm>
              <a:off x="4912375" y="2021575"/>
              <a:ext cx="60500" cy="10100"/>
            </a:xfrm>
            <a:custGeom>
              <a:avLst/>
              <a:gdLst/>
              <a:ahLst/>
              <a:cxnLst/>
              <a:rect l="l" t="t" r="r" b="b"/>
              <a:pathLst>
                <a:path w="2420" h="404" extrusionOk="0">
                  <a:moveTo>
                    <a:pt x="186" y="0"/>
                  </a:moveTo>
                  <a:cubicBezTo>
                    <a:pt x="93" y="0"/>
                    <a:pt x="0" y="93"/>
                    <a:pt x="0" y="187"/>
                  </a:cubicBezTo>
                  <a:cubicBezTo>
                    <a:pt x="0" y="311"/>
                    <a:pt x="93" y="404"/>
                    <a:pt x="186" y="404"/>
                  </a:cubicBezTo>
                  <a:lnTo>
                    <a:pt x="2203" y="404"/>
                  </a:lnTo>
                  <a:cubicBezTo>
                    <a:pt x="2327" y="404"/>
                    <a:pt x="2420" y="311"/>
                    <a:pt x="2420" y="187"/>
                  </a:cubicBezTo>
                  <a:cubicBezTo>
                    <a:pt x="2420" y="93"/>
                    <a:pt x="2327" y="0"/>
                    <a:pt x="2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18" name="Google Shape;12918;p24"/>
            <p:cNvSpPr/>
            <p:nvPr/>
          </p:nvSpPr>
          <p:spPr>
            <a:xfrm>
              <a:off x="4889100" y="2191400"/>
              <a:ext cx="10875" cy="13975"/>
            </a:xfrm>
            <a:custGeom>
              <a:avLst/>
              <a:gdLst/>
              <a:ahLst/>
              <a:cxnLst/>
              <a:rect l="l" t="t" r="r" b="b"/>
              <a:pathLst>
                <a:path w="435" h="559" extrusionOk="0">
                  <a:moveTo>
                    <a:pt x="218" y="1"/>
                  </a:moveTo>
                  <a:cubicBezTo>
                    <a:pt x="94" y="1"/>
                    <a:pt x="1" y="94"/>
                    <a:pt x="1" y="187"/>
                  </a:cubicBezTo>
                  <a:lnTo>
                    <a:pt x="1" y="373"/>
                  </a:lnTo>
                  <a:cubicBezTo>
                    <a:pt x="1" y="466"/>
                    <a:pt x="94" y="559"/>
                    <a:pt x="218" y="559"/>
                  </a:cubicBezTo>
                  <a:cubicBezTo>
                    <a:pt x="342" y="559"/>
                    <a:pt x="435" y="466"/>
                    <a:pt x="435" y="373"/>
                  </a:cubicBezTo>
                  <a:lnTo>
                    <a:pt x="435" y="187"/>
                  </a:lnTo>
                  <a:cubicBezTo>
                    <a:pt x="435" y="94"/>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919" name="Google Shape;12919;p24"/>
          <p:cNvGrpSpPr/>
          <p:nvPr/>
        </p:nvGrpSpPr>
        <p:grpSpPr>
          <a:xfrm>
            <a:off x="4725464" y="2293141"/>
            <a:ext cx="349000" cy="285450"/>
            <a:chOff x="4720050" y="3094050"/>
            <a:chExt cx="349000" cy="285450"/>
          </a:xfrm>
        </p:grpSpPr>
        <p:sp>
          <p:nvSpPr>
            <p:cNvPr id="12920" name="Google Shape;12920;p24"/>
            <p:cNvSpPr/>
            <p:nvPr/>
          </p:nvSpPr>
          <p:spPr>
            <a:xfrm>
              <a:off x="4783625" y="3198550"/>
              <a:ext cx="11675" cy="10300"/>
            </a:xfrm>
            <a:custGeom>
              <a:avLst/>
              <a:gdLst/>
              <a:ahLst/>
              <a:cxnLst/>
              <a:rect l="l" t="t" r="r" b="b"/>
              <a:pathLst>
                <a:path w="467" h="412" extrusionOk="0">
                  <a:moveTo>
                    <a:pt x="219" y="0"/>
                  </a:moveTo>
                  <a:cubicBezTo>
                    <a:pt x="126" y="0"/>
                    <a:pt x="58" y="61"/>
                    <a:pt x="32" y="163"/>
                  </a:cubicBezTo>
                  <a:cubicBezTo>
                    <a:pt x="1" y="257"/>
                    <a:pt x="63" y="381"/>
                    <a:pt x="187" y="412"/>
                  </a:cubicBezTo>
                  <a:cubicBezTo>
                    <a:pt x="404" y="412"/>
                    <a:pt x="466" y="101"/>
                    <a:pt x="280" y="8"/>
                  </a:cubicBezTo>
                  <a:cubicBezTo>
                    <a:pt x="259" y="3"/>
                    <a:pt x="238" y="0"/>
                    <a:pt x="2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21" name="Google Shape;12921;p24"/>
            <p:cNvSpPr/>
            <p:nvPr/>
          </p:nvSpPr>
          <p:spPr>
            <a:xfrm>
              <a:off x="4720050" y="3094050"/>
              <a:ext cx="349000" cy="285450"/>
            </a:xfrm>
            <a:custGeom>
              <a:avLst/>
              <a:gdLst/>
              <a:ahLst/>
              <a:cxnLst/>
              <a:rect l="l" t="t" r="r" b="b"/>
              <a:pathLst>
                <a:path w="13960" h="11418" extrusionOk="0">
                  <a:moveTo>
                    <a:pt x="4002" y="1521"/>
                  </a:moveTo>
                  <a:cubicBezTo>
                    <a:pt x="4095" y="1521"/>
                    <a:pt x="4157" y="1583"/>
                    <a:pt x="4157" y="1676"/>
                  </a:cubicBezTo>
                  <a:lnTo>
                    <a:pt x="4157" y="1986"/>
                  </a:lnTo>
                  <a:lnTo>
                    <a:pt x="1769" y="1986"/>
                  </a:lnTo>
                  <a:lnTo>
                    <a:pt x="1769" y="1676"/>
                  </a:lnTo>
                  <a:cubicBezTo>
                    <a:pt x="1769" y="1583"/>
                    <a:pt x="1831" y="1521"/>
                    <a:pt x="1893" y="1521"/>
                  </a:cubicBezTo>
                  <a:close/>
                  <a:moveTo>
                    <a:pt x="3009" y="3878"/>
                  </a:moveTo>
                  <a:cubicBezTo>
                    <a:pt x="3506" y="3878"/>
                    <a:pt x="3878" y="4250"/>
                    <a:pt x="3878" y="4747"/>
                  </a:cubicBezTo>
                  <a:lnTo>
                    <a:pt x="3878" y="5305"/>
                  </a:lnTo>
                  <a:cubicBezTo>
                    <a:pt x="3878" y="5801"/>
                    <a:pt x="3506" y="6174"/>
                    <a:pt x="3009" y="6174"/>
                  </a:cubicBezTo>
                  <a:lnTo>
                    <a:pt x="1769" y="6174"/>
                  </a:lnTo>
                  <a:lnTo>
                    <a:pt x="1769" y="3878"/>
                  </a:lnTo>
                  <a:close/>
                  <a:moveTo>
                    <a:pt x="13215" y="435"/>
                  </a:moveTo>
                  <a:cubicBezTo>
                    <a:pt x="13401" y="435"/>
                    <a:pt x="13556" y="559"/>
                    <a:pt x="13556" y="745"/>
                  </a:cubicBezTo>
                  <a:lnTo>
                    <a:pt x="13556" y="7569"/>
                  </a:lnTo>
                  <a:lnTo>
                    <a:pt x="12439" y="7569"/>
                  </a:lnTo>
                  <a:lnTo>
                    <a:pt x="12439" y="2544"/>
                  </a:lnTo>
                  <a:cubicBezTo>
                    <a:pt x="12439" y="2234"/>
                    <a:pt x="12191" y="1986"/>
                    <a:pt x="11881" y="1986"/>
                  </a:cubicBezTo>
                  <a:lnTo>
                    <a:pt x="8252" y="1986"/>
                  </a:lnTo>
                  <a:cubicBezTo>
                    <a:pt x="8238" y="1983"/>
                    <a:pt x="8226" y="1981"/>
                    <a:pt x="8214" y="1981"/>
                  </a:cubicBezTo>
                  <a:cubicBezTo>
                    <a:pt x="8021" y="1981"/>
                    <a:pt x="8016" y="2400"/>
                    <a:pt x="8198" y="2400"/>
                  </a:cubicBezTo>
                  <a:cubicBezTo>
                    <a:pt x="8215" y="2400"/>
                    <a:pt x="8232" y="2396"/>
                    <a:pt x="8252" y="2389"/>
                  </a:cubicBezTo>
                  <a:lnTo>
                    <a:pt x="11881" y="2389"/>
                  </a:lnTo>
                  <a:cubicBezTo>
                    <a:pt x="11974" y="2389"/>
                    <a:pt x="12036" y="2451"/>
                    <a:pt x="12036" y="2513"/>
                  </a:cubicBezTo>
                  <a:lnTo>
                    <a:pt x="12036" y="7569"/>
                  </a:lnTo>
                  <a:lnTo>
                    <a:pt x="1769" y="7569"/>
                  </a:lnTo>
                  <a:lnTo>
                    <a:pt x="1769" y="6577"/>
                  </a:lnTo>
                  <a:lnTo>
                    <a:pt x="3009" y="6577"/>
                  </a:lnTo>
                  <a:cubicBezTo>
                    <a:pt x="3723" y="6577"/>
                    <a:pt x="4281" y="5987"/>
                    <a:pt x="4281" y="5305"/>
                  </a:cubicBezTo>
                  <a:lnTo>
                    <a:pt x="4281" y="4716"/>
                  </a:lnTo>
                  <a:cubicBezTo>
                    <a:pt x="4281" y="4002"/>
                    <a:pt x="3723" y="3444"/>
                    <a:pt x="3009" y="3444"/>
                  </a:cubicBezTo>
                  <a:lnTo>
                    <a:pt x="1769" y="3444"/>
                  </a:lnTo>
                  <a:lnTo>
                    <a:pt x="1769" y="2358"/>
                  </a:lnTo>
                  <a:lnTo>
                    <a:pt x="7445" y="2358"/>
                  </a:lnTo>
                  <a:cubicBezTo>
                    <a:pt x="7464" y="2365"/>
                    <a:pt x="7482" y="2369"/>
                    <a:pt x="7498" y="2369"/>
                  </a:cubicBezTo>
                  <a:cubicBezTo>
                    <a:pt x="7675" y="2369"/>
                    <a:pt x="7675" y="1976"/>
                    <a:pt x="7498" y="1976"/>
                  </a:cubicBezTo>
                  <a:cubicBezTo>
                    <a:pt x="7482" y="1976"/>
                    <a:pt x="7464" y="1979"/>
                    <a:pt x="7445" y="1986"/>
                  </a:cubicBezTo>
                  <a:lnTo>
                    <a:pt x="4560" y="1986"/>
                  </a:lnTo>
                  <a:lnTo>
                    <a:pt x="4560" y="1676"/>
                  </a:lnTo>
                  <a:cubicBezTo>
                    <a:pt x="4560" y="1366"/>
                    <a:pt x="4312" y="1086"/>
                    <a:pt x="4002" y="1086"/>
                  </a:cubicBezTo>
                  <a:lnTo>
                    <a:pt x="1893" y="1086"/>
                  </a:lnTo>
                  <a:cubicBezTo>
                    <a:pt x="1582" y="1086"/>
                    <a:pt x="1334" y="1366"/>
                    <a:pt x="1334" y="1676"/>
                  </a:cubicBezTo>
                  <a:lnTo>
                    <a:pt x="1334" y="7600"/>
                  </a:lnTo>
                  <a:lnTo>
                    <a:pt x="404" y="7600"/>
                  </a:lnTo>
                  <a:lnTo>
                    <a:pt x="404" y="745"/>
                  </a:lnTo>
                  <a:cubicBezTo>
                    <a:pt x="404" y="559"/>
                    <a:pt x="559" y="435"/>
                    <a:pt x="745" y="435"/>
                  </a:cubicBezTo>
                  <a:close/>
                  <a:moveTo>
                    <a:pt x="8283" y="9462"/>
                  </a:moveTo>
                  <a:lnTo>
                    <a:pt x="8500" y="11013"/>
                  </a:lnTo>
                  <a:lnTo>
                    <a:pt x="5491" y="11013"/>
                  </a:lnTo>
                  <a:lnTo>
                    <a:pt x="5708" y="9462"/>
                  </a:lnTo>
                  <a:close/>
                  <a:moveTo>
                    <a:pt x="745" y="1"/>
                  </a:moveTo>
                  <a:cubicBezTo>
                    <a:pt x="342" y="1"/>
                    <a:pt x="0" y="342"/>
                    <a:pt x="0" y="745"/>
                  </a:cubicBezTo>
                  <a:lnTo>
                    <a:pt x="0" y="8717"/>
                  </a:lnTo>
                  <a:cubicBezTo>
                    <a:pt x="0" y="9120"/>
                    <a:pt x="342" y="9462"/>
                    <a:pt x="745" y="9462"/>
                  </a:cubicBezTo>
                  <a:lnTo>
                    <a:pt x="2327" y="9462"/>
                  </a:lnTo>
                  <a:cubicBezTo>
                    <a:pt x="2606" y="9462"/>
                    <a:pt x="2606" y="9027"/>
                    <a:pt x="2327" y="9027"/>
                  </a:cubicBezTo>
                  <a:lnTo>
                    <a:pt x="745" y="9027"/>
                  </a:lnTo>
                  <a:cubicBezTo>
                    <a:pt x="559" y="9027"/>
                    <a:pt x="404" y="8903"/>
                    <a:pt x="404" y="8717"/>
                  </a:cubicBezTo>
                  <a:lnTo>
                    <a:pt x="404" y="7973"/>
                  </a:lnTo>
                  <a:lnTo>
                    <a:pt x="13556" y="7973"/>
                  </a:lnTo>
                  <a:lnTo>
                    <a:pt x="13556" y="8717"/>
                  </a:lnTo>
                  <a:cubicBezTo>
                    <a:pt x="13556" y="8903"/>
                    <a:pt x="13401" y="9027"/>
                    <a:pt x="13215" y="9027"/>
                  </a:cubicBezTo>
                  <a:lnTo>
                    <a:pt x="3164" y="9027"/>
                  </a:lnTo>
                  <a:cubicBezTo>
                    <a:pt x="2885" y="9027"/>
                    <a:pt x="2885" y="9462"/>
                    <a:pt x="3164" y="9462"/>
                  </a:cubicBezTo>
                  <a:lnTo>
                    <a:pt x="5274" y="9462"/>
                  </a:lnTo>
                  <a:lnTo>
                    <a:pt x="5057" y="11013"/>
                  </a:lnTo>
                  <a:lnTo>
                    <a:pt x="4405" y="11013"/>
                  </a:lnTo>
                  <a:cubicBezTo>
                    <a:pt x="4397" y="11012"/>
                    <a:pt x="4389" y="11011"/>
                    <a:pt x="4382" y="11011"/>
                  </a:cubicBezTo>
                  <a:cubicBezTo>
                    <a:pt x="4165" y="11011"/>
                    <a:pt x="4165" y="11417"/>
                    <a:pt x="4382" y="11417"/>
                  </a:cubicBezTo>
                  <a:cubicBezTo>
                    <a:pt x="4389" y="11417"/>
                    <a:pt x="4397" y="11417"/>
                    <a:pt x="4405" y="11416"/>
                  </a:cubicBezTo>
                  <a:lnTo>
                    <a:pt x="9554" y="11416"/>
                  </a:lnTo>
                  <a:cubicBezTo>
                    <a:pt x="9803" y="11385"/>
                    <a:pt x="9803" y="11044"/>
                    <a:pt x="9554" y="11013"/>
                  </a:cubicBezTo>
                  <a:lnTo>
                    <a:pt x="8903" y="11013"/>
                  </a:lnTo>
                  <a:lnTo>
                    <a:pt x="8686" y="9462"/>
                  </a:lnTo>
                  <a:lnTo>
                    <a:pt x="13215" y="9462"/>
                  </a:lnTo>
                  <a:cubicBezTo>
                    <a:pt x="13618" y="9462"/>
                    <a:pt x="13959" y="9120"/>
                    <a:pt x="13959" y="8717"/>
                  </a:cubicBezTo>
                  <a:lnTo>
                    <a:pt x="13959" y="745"/>
                  </a:lnTo>
                  <a:cubicBezTo>
                    <a:pt x="13959" y="342"/>
                    <a:pt x="13618" y="1"/>
                    <a:pt x="13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22" name="Google Shape;12922;p24"/>
            <p:cNvSpPr/>
            <p:nvPr/>
          </p:nvSpPr>
          <p:spPr>
            <a:xfrm>
              <a:off x="4784425" y="3215800"/>
              <a:ext cx="10100" cy="22325"/>
            </a:xfrm>
            <a:custGeom>
              <a:avLst/>
              <a:gdLst/>
              <a:ahLst/>
              <a:cxnLst/>
              <a:rect l="l" t="t" r="r" b="b"/>
              <a:pathLst>
                <a:path w="404" h="893" extrusionOk="0">
                  <a:moveTo>
                    <a:pt x="186" y="1"/>
                  </a:moveTo>
                  <a:cubicBezTo>
                    <a:pt x="93" y="1"/>
                    <a:pt x="0" y="94"/>
                    <a:pt x="0" y="218"/>
                  </a:cubicBezTo>
                  <a:lnTo>
                    <a:pt x="0" y="683"/>
                  </a:lnTo>
                  <a:cubicBezTo>
                    <a:pt x="0" y="823"/>
                    <a:pt x="101" y="893"/>
                    <a:pt x="202" y="893"/>
                  </a:cubicBezTo>
                  <a:cubicBezTo>
                    <a:pt x="302" y="893"/>
                    <a:pt x="403" y="823"/>
                    <a:pt x="403" y="683"/>
                  </a:cubicBezTo>
                  <a:lnTo>
                    <a:pt x="403" y="218"/>
                  </a:lnTo>
                  <a:cubicBezTo>
                    <a:pt x="403" y="94"/>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23" name="Google Shape;12923;p24"/>
            <p:cNvSpPr/>
            <p:nvPr/>
          </p:nvSpPr>
          <p:spPr>
            <a:xfrm>
              <a:off x="4851100" y="3180125"/>
              <a:ext cx="52750" cy="10900"/>
            </a:xfrm>
            <a:custGeom>
              <a:avLst/>
              <a:gdLst/>
              <a:ahLst/>
              <a:cxnLst/>
              <a:rect l="l" t="t" r="r" b="b"/>
              <a:pathLst>
                <a:path w="2110" h="436" extrusionOk="0">
                  <a:moveTo>
                    <a:pt x="280" y="1"/>
                  </a:moveTo>
                  <a:cubicBezTo>
                    <a:pt x="1" y="1"/>
                    <a:pt x="1" y="435"/>
                    <a:pt x="280" y="435"/>
                  </a:cubicBezTo>
                  <a:lnTo>
                    <a:pt x="1831" y="435"/>
                  </a:lnTo>
                  <a:cubicBezTo>
                    <a:pt x="2110" y="435"/>
                    <a:pt x="2110" y="1"/>
                    <a:pt x="18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24" name="Google Shape;12924;p24"/>
            <p:cNvSpPr/>
            <p:nvPr/>
          </p:nvSpPr>
          <p:spPr>
            <a:xfrm>
              <a:off x="4852650" y="3204175"/>
              <a:ext cx="138075" cy="10100"/>
            </a:xfrm>
            <a:custGeom>
              <a:avLst/>
              <a:gdLst/>
              <a:ahLst/>
              <a:cxnLst/>
              <a:rect l="l" t="t" r="r" b="b"/>
              <a:pathLst>
                <a:path w="5523" h="404" extrusionOk="0">
                  <a:moveTo>
                    <a:pt x="218" y="1"/>
                  </a:moveTo>
                  <a:cubicBezTo>
                    <a:pt x="94" y="1"/>
                    <a:pt x="1" y="94"/>
                    <a:pt x="1" y="187"/>
                  </a:cubicBezTo>
                  <a:cubicBezTo>
                    <a:pt x="1" y="311"/>
                    <a:pt x="94" y="404"/>
                    <a:pt x="218" y="404"/>
                  </a:cubicBezTo>
                  <a:lnTo>
                    <a:pt x="5305" y="404"/>
                  </a:lnTo>
                  <a:cubicBezTo>
                    <a:pt x="5522" y="373"/>
                    <a:pt x="5522" y="32"/>
                    <a:pt x="53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25" name="Google Shape;12925;p24"/>
            <p:cNvSpPr/>
            <p:nvPr/>
          </p:nvSpPr>
          <p:spPr>
            <a:xfrm>
              <a:off x="4852650" y="3225900"/>
              <a:ext cx="137300" cy="10100"/>
            </a:xfrm>
            <a:custGeom>
              <a:avLst/>
              <a:gdLst/>
              <a:ahLst/>
              <a:cxnLst/>
              <a:rect l="l" t="t" r="r" b="b"/>
              <a:pathLst>
                <a:path w="5492" h="404" extrusionOk="0">
                  <a:moveTo>
                    <a:pt x="218" y="0"/>
                  </a:moveTo>
                  <a:cubicBezTo>
                    <a:pt x="94" y="0"/>
                    <a:pt x="1" y="93"/>
                    <a:pt x="1" y="217"/>
                  </a:cubicBezTo>
                  <a:cubicBezTo>
                    <a:pt x="1" y="310"/>
                    <a:pt x="94" y="403"/>
                    <a:pt x="218" y="403"/>
                  </a:cubicBezTo>
                  <a:lnTo>
                    <a:pt x="5305" y="403"/>
                  </a:lnTo>
                  <a:cubicBezTo>
                    <a:pt x="5398" y="403"/>
                    <a:pt x="5491" y="310"/>
                    <a:pt x="5491" y="217"/>
                  </a:cubicBezTo>
                  <a:cubicBezTo>
                    <a:pt x="5491" y="93"/>
                    <a:pt x="5398" y="0"/>
                    <a:pt x="53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26" name="Google Shape;12926;p24"/>
            <p:cNvSpPr/>
            <p:nvPr/>
          </p:nvSpPr>
          <p:spPr>
            <a:xfrm>
              <a:off x="4851100" y="3247600"/>
              <a:ext cx="140400" cy="10875"/>
            </a:xfrm>
            <a:custGeom>
              <a:avLst/>
              <a:gdLst/>
              <a:ahLst/>
              <a:cxnLst/>
              <a:rect l="l" t="t" r="r" b="b"/>
              <a:pathLst>
                <a:path w="5616" h="435" extrusionOk="0">
                  <a:moveTo>
                    <a:pt x="280" y="1"/>
                  </a:moveTo>
                  <a:cubicBezTo>
                    <a:pt x="1" y="1"/>
                    <a:pt x="1" y="435"/>
                    <a:pt x="280" y="435"/>
                  </a:cubicBezTo>
                  <a:lnTo>
                    <a:pt x="5367" y="435"/>
                  </a:lnTo>
                  <a:cubicBezTo>
                    <a:pt x="5615" y="435"/>
                    <a:pt x="5615" y="1"/>
                    <a:pt x="53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927" name="Google Shape;12927;p24"/>
          <p:cNvGrpSpPr/>
          <p:nvPr/>
        </p:nvGrpSpPr>
        <p:grpSpPr>
          <a:xfrm>
            <a:off x="3227595" y="2293141"/>
            <a:ext cx="349000" cy="285450"/>
            <a:chOff x="3195450" y="3094050"/>
            <a:chExt cx="349000" cy="285450"/>
          </a:xfrm>
        </p:grpSpPr>
        <p:sp>
          <p:nvSpPr>
            <p:cNvPr id="12928" name="Google Shape;12928;p24"/>
            <p:cNvSpPr/>
            <p:nvPr/>
          </p:nvSpPr>
          <p:spPr>
            <a:xfrm>
              <a:off x="3392175" y="3132825"/>
              <a:ext cx="11900" cy="7550"/>
            </a:xfrm>
            <a:custGeom>
              <a:avLst/>
              <a:gdLst/>
              <a:ahLst/>
              <a:cxnLst/>
              <a:rect l="l" t="t" r="r" b="b"/>
              <a:pathLst>
                <a:path w="476" h="302" extrusionOk="0">
                  <a:moveTo>
                    <a:pt x="258" y="1"/>
                  </a:moveTo>
                  <a:cubicBezTo>
                    <a:pt x="1" y="1"/>
                    <a:pt x="256" y="302"/>
                    <a:pt x="397" y="302"/>
                  </a:cubicBezTo>
                  <a:cubicBezTo>
                    <a:pt x="442" y="302"/>
                    <a:pt x="476" y="270"/>
                    <a:pt x="476" y="187"/>
                  </a:cubicBezTo>
                  <a:cubicBezTo>
                    <a:pt x="476" y="94"/>
                    <a:pt x="383" y="1"/>
                    <a:pt x="2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29" name="Google Shape;12929;p24"/>
            <p:cNvSpPr/>
            <p:nvPr/>
          </p:nvSpPr>
          <p:spPr>
            <a:xfrm>
              <a:off x="3392025" y="3179350"/>
              <a:ext cx="12050" cy="7900"/>
            </a:xfrm>
            <a:custGeom>
              <a:avLst/>
              <a:gdLst/>
              <a:ahLst/>
              <a:cxnLst/>
              <a:rect l="l" t="t" r="r" b="b"/>
              <a:pathLst>
                <a:path w="482" h="316" extrusionOk="0">
                  <a:moveTo>
                    <a:pt x="264" y="1"/>
                  </a:moveTo>
                  <a:cubicBezTo>
                    <a:pt x="1" y="1"/>
                    <a:pt x="274" y="316"/>
                    <a:pt x="412" y="316"/>
                  </a:cubicBezTo>
                  <a:cubicBezTo>
                    <a:pt x="453" y="316"/>
                    <a:pt x="482" y="289"/>
                    <a:pt x="482" y="218"/>
                  </a:cubicBezTo>
                  <a:cubicBezTo>
                    <a:pt x="482" y="94"/>
                    <a:pt x="389" y="1"/>
                    <a:pt x="2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30" name="Google Shape;12930;p24"/>
            <p:cNvSpPr/>
            <p:nvPr/>
          </p:nvSpPr>
          <p:spPr>
            <a:xfrm>
              <a:off x="3392175" y="3226675"/>
              <a:ext cx="11900" cy="7550"/>
            </a:xfrm>
            <a:custGeom>
              <a:avLst/>
              <a:gdLst/>
              <a:ahLst/>
              <a:cxnLst/>
              <a:rect l="l" t="t" r="r" b="b"/>
              <a:pathLst>
                <a:path w="476" h="302" extrusionOk="0">
                  <a:moveTo>
                    <a:pt x="258" y="0"/>
                  </a:moveTo>
                  <a:cubicBezTo>
                    <a:pt x="1" y="0"/>
                    <a:pt x="239" y="301"/>
                    <a:pt x="384" y="301"/>
                  </a:cubicBezTo>
                  <a:cubicBezTo>
                    <a:pt x="431" y="301"/>
                    <a:pt x="468" y="270"/>
                    <a:pt x="476" y="186"/>
                  </a:cubicBezTo>
                  <a:cubicBezTo>
                    <a:pt x="476" y="93"/>
                    <a:pt x="383" y="0"/>
                    <a:pt x="2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31" name="Google Shape;12931;p24"/>
            <p:cNvSpPr/>
            <p:nvPr/>
          </p:nvSpPr>
          <p:spPr>
            <a:xfrm>
              <a:off x="3195450" y="3094050"/>
              <a:ext cx="349000" cy="285450"/>
            </a:xfrm>
            <a:custGeom>
              <a:avLst/>
              <a:gdLst/>
              <a:ahLst/>
              <a:cxnLst/>
              <a:rect l="l" t="t" r="r" b="b"/>
              <a:pathLst>
                <a:path w="13960" h="11418" extrusionOk="0">
                  <a:moveTo>
                    <a:pt x="4343" y="1707"/>
                  </a:moveTo>
                  <a:cubicBezTo>
                    <a:pt x="5553" y="1707"/>
                    <a:pt x="6359" y="2917"/>
                    <a:pt x="5925" y="4033"/>
                  </a:cubicBezTo>
                  <a:cubicBezTo>
                    <a:pt x="5863" y="3630"/>
                    <a:pt x="5770" y="3227"/>
                    <a:pt x="5615" y="2824"/>
                  </a:cubicBezTo>
                  <a:cubicBezTo>
                    <a:pt x="5584" y="2699"/>
                    <a:pt x="5491" y="2606"/>
                    <a:pt x="5367" y="2544"/>
                  </a:cubicBezTo>
                  <a:cubicBezTo>
                    <a:pt x="5323" y="2522"/>
                    <a:pt x="5271" y="2512"/>
                    <a:pt x="5217" y="2512"/>
                  </a:cubicBezTo>
                  <a:cubicBezTo>
                    <a:pt x="5119" y="2512"/>
                    <a:pt x="5013" y="2546"/>
                    <a:pt x="4932" y="2606"/>
                  </a:cubicBezTo>
                  <a:cubicBezTo>
                    <a:pt x="4839" y="2668"/>
                    <a:pt x="4715" y="2730"/>
                    <a:pt x="4622" y="2824"/>
                  </a:cubicBezTo>
                  <a:cubicBezTo>
                    <a:pt x="4560" y="2886"/>
                    <a:pt x="4467" y="2917"/>
                    <a:pt x="4343" y="2948"/>
                  </a:cubicBezTo>
                  <a:cubicBezTo>
                    <a:pt x="4250" y="2948"/>
                    <a:pt x="4157" y="2886"/>
                    <a:pt x="4064" y="2824"/>
                  </a:cubicBezTo>
                  <a:cubicBezTo>
                    <a:pt x="3964" y="2723"/>
                    <a:pt x="3722" y="2502"/>
                    <a:pt x="3486" y="2502"/>
                  </a:cubicBezTo>
                  <a:cubicBezTo>
                    <a:pt x="3429" y="2502"/>
                    <a:pt x="3373" y="2514"/>
                    <a:pt x="3319" y="2544"/>
                  </a:cubicBezTo>
                  <a:cubicBezTo>
                    <a:pt x="3195" y="2606"/>
                    <a:pt x="3133" y="2699"/>
                    <a:pt x="3071" y="2824"/>
                  </a:cubicBezTo>
                  <a:cubicBezTo>
                    <a:pt x="2916" y="3196"/>
                    <a:pt x="2823" y="3599"/>
                    <a:pt x="2761" y="4033"/>
                  </a:cubicBezTo>
                  <a:cubicBezTo>
                    <a:pt x="2668" y="3816"/>
                    <a:pt x="2637" y="3599"/>
                    <a:pt x="2637" y="3413"/>
                  </a:cubicBezTo>
                  <a:cubicBezTo>
                    <a:pt x="2637" y="2451"/>
                    <a:pt x="3413" y="1707"/>
                    <a:pt x="4343" y="1707"/>
                  </a:cubicBezTo>
                  <a:close/>
                  <a:moveTo>
                    <a:pt x="5181" y="2948"/>
                  </a:moveTo>
                  <a:cubicBezTo>
                    <a:pt x="5212" y="2979"/>
                    <a:pt x="5212" y="2979"/>
                    <a:pt x="5212" y="3010"/>
                  </a:cubicBezTo>
                  <a:cubicBezTo>
                    <a:pt x="5398" y="3444"/>
                    <a:pt x="5491" y="3909"/>
                    <a:pt x="5553" y="4374"/>
                  </a:cubicBezTo>
                  <a:cubicBezTo>
                    <a:pt x="5615" y="4995"/>
                    <a:pt x="5367" y="5584"/>
                    <a:pt x="4839" y="5925"/>
                  </a:cubicBezTo>
                  <a:cubicBezTo>
                    <a:pt x="4684" y="6019"/>
                    <a:pt x="4506" y="6065"/>
                    <a:pt x="4328" y="6065"/>
                  </a:cubicBezTo>
                  <a:cubicBezTo>
                    <a:pt x="4149" y="6065"/>
                    <a:pt x="3971" y="6019"/>
                    <a:pt x="3816" y="5925"/>
                  </a:cubicBezTo>
                  <a:cubicBezTo>
                    <a:pt x="3319" y="5584"/>
                    <a:pt x="3040" y="4995"/>
                    <a:pt x="3133" y="4374"/>
                  </a:cubicBezTo>
                  <a:cubicBezTo>
                    <a:pt x="3164" y="3909"/>
                    <a:pt x="3257" y="3444"/>
                    <a:pt x="3444" y="3010"/>
                  </a:cubicBezTo>
                  <a:cubicBezTo>
                    <a:pt x="3444" y="2979"/>
                    <a:pt x="3475" y="2948"/>
                    <a:pt x="3475" y="2948"/>
                  </a:cubicBezTo>
                  <a:cubicBezTo>
                    <a:pt x="3599" y="3010"/>
                    <a:pt x="3692" y="3072"/>
                    <a:pt x="3785" y="3165"/>
                  </a:cubicBezTo>
                  <a:cubicBezTo>
                    <a:pt x="3940" y="3289"/>
                    <a:pt x="4126" y="3351"/>
                    <a:pt x="4343" y="3351"/>
                  </a:cubicBezTo>
                  <a:cubicBezTo>
                    <a:pt x="4529" y="3351"/>
                    <a:pt x="4715" y="3289"/>
                    <a:pt x="4870" y="3165"/>
                  </a:cubicBezTo>
                  <a:cubicBezTo>
                    <a:pt x="4963" y="3072"/>
                    <a:pt x="5057" y="3010"/>
                    <a:pt x="5181" y="2948"/>
                  </a:cubicBezTo>
                  <a:close/>
                  <a:moveTo>
                    <a:pt x="4746" y="6391"/>
                  </a:moveTo>
                  <a:cubicBezTo>
                    <a:pt x="4746" y="6546"/>
                    <a:pt x="4839" y="6701"/>
                    <a:pt x="4963" y="6763"/>
                  </a:cubicBezTo>
                  <a:lnTo>
                    <a:pt x="6142" y="7197"/>
                  </a:lnTo>
                  <a:cubicBezTo>
                    <a:pt x="6266" y="7259"/>
                    <a:pt x="6359" y="7352"/>
                    <a:pt x="6390" y="7476"/>
                  </a:cubicBezTo>
                  <a:cubicBezTo>
                    <a:pt x="6421" y="7476"/>
                    <a:pt x="6421" y="7507"/>
                    <a:pt x="6421" y="7538"/>
                  </a:cubicBezTo>
                  <a:lnTo>
                    <a:pt x="2172" y="7538"/>
                  </a:lnTo>
                  <a:cubicBezTo>
                    <a:pt x="2172" y="7507"/>
                    <a:pt x="2203" y="7476"/>
                    <a:pt x="2203" y="7476"/>
                  </a:cubicBezTo>
                  <a:cubicBezTo>
                    <a:pt x="2265" y="7352"/>
                    <a:pt x="2358" y="7259"/>
                    <a:pt x="2482" y="7228"/>
                  </a:cubicBezTo>
                  <a:lnTo>
                    <a:pt x="3630" y="6763"/>
                  </a:lnTo>
                  <a:cubicBezTo>
                    <a:pt x="3785" y="6701"/>
                    <a:pt x="3878" y="6577"/>
                    <a:pt x="3878" y="6422"/>
                  </a:cubicBezTo>
                  <a:lnTo>
                    <a:pt x="3878" y="6391"/>
                  </a:lnTo>
                  <a:cubicBezTo>
                    <a:pt x="4002" y="6422"/>
                    <a:pt x="4188" y="6453"/>
                    <a:pt x="4343" y="6453"/>
                  </a:cubicBezTo>
                  <a:cubicBezTo>
                    <a:pt x="4467" y="6453"/>
                    <a:pt x="4622" y="6453"/>
                    <a:pt x="4746" y="6391"/>
                  </a:cubicBezTo>
                  <a:close/>
                  <a:moveTo>
                    <a:pt x="8314" y="9462"/>
                  </a:moveTo>
                  <a:lnTo>
                    <a:pt x="8500" y="11013"/>
                  </a:lnTo>
                  <a:lnTo>
                    <a:pt x="5491" y="11013"/>
                  </a:lnTo>
                  <a:lnTo>
                    <a:pt x="5708" y="9462"/>
                  </a:lnTo>
                  <a:close/>
                  <a:moveTo>
                    <a:pt x="745" y="1"/>
                  </a:moveTo>
                  <a:cubicBezTo>
                    <a:pt x="311" y="1"/>
                    <a:pt x="0" y="342"/>
                    <a:pt x="0" y="745"/>
                  </a:cubicBezTo>
                  <a:lnTo>
                    <a:pt x="0" y="8717"/>
                  </a:lnTo>
                  <a:cubicBezTo>
                    <a:pt x="0" y="9120"/>
                    <a:pt x="311" y="9462"/>
                    <a:pt x="745" y="9462"/>
                  </a:cubicBezTo>
                  <a:lnTo>
                    <a:pt x="5274" y="9462"/>
                  </a:lnTo>
                  <a:lnTo>
                    <a:pt x="5057" y="11013"/>
                  </a:lnTo>
                  <a:lnTo>
                    <a:pt x="4374" y="11013"/>
                  </a:lnTo>
                  <a:cubicBezTo>
                    <a:pt x="4157" y="11044"/>
                    <a:pt x="4157" y="11385"/>
                    <a:pt x="4374" y="11416"/>
                  </a:cubicBezTo>
                  <a:lnTo>
                    <a:pt x="9554" y="11416"/>
                  </a:lnTo>
                  <a:cubicBezTo>
                    <a:pt x="9561" y="11417"/>
                    <a:pt x="9568" y="11417"/>
                    <a:pt x="9575" y="11417"/>
                  </a:cubicBezTo>
                  <a:cubicBezTo>
                    <a:pt x="9765" y="11417"/>
                    <a:pt x="9765" y="11011"/>
                    <a:pt x="9575" y="11011"/>
                  </a:cubicBezTo>
                  <a:cubicBezTo>
                    <a:pt x="9568" y="11011"/>
                    <a:pt x="9561" y="11012"/>
                    <a:pt x="9554" y="11013"/>
                  </a:cubicBezTo>
                  <a:lnTo>
                    <a:pt x="8872" y="11013"/>
                  </a:lnTo>
                  <a:lnTo>
                    <a:pt x="8655" y="9462"/>
                  </a:lnTo>
                  <a:lnTo>
                    <a:pt x="13184" y="9462"/>
                  </a:lnTo>
                  <a:cubicBezTo>
                    <a:pt x="13618" y="9462"/>
                    <a:pt x="13959" y="9120"/>
                    <a:pt x="13959" y="8717"/>
                  </a:cubicBezTo>
                  <a:lnTo>
                    <a:pt x="13959" y="745"/>
                  </a:lnTo>
                  <a:cubicBezTo>
                    <a:pt x="13959" y="342"/>
                    <a:pt x="13618" y="1"/>
                    <a:pt x="13184" y="1"/>
                  </a:cubicBezTo>
                  <a:lnTo>
                    <a:pt x="3940" y="1"/>
                  </a:lnTo>
                  <a:cubicBezTo>
                    <a:pt x="3661" y="1"/>
                    <a:pt x="3661" y="435"/>
                    <a:pt x="3940" y="435"/>
                  </a:cubicBezTo>
                  <a:lnTo>
                    <a:pt x="13246" y="435"/>
                  </a:lnTo>
                  <a:cubicBezTo>
                    <a:pt x="13432" y="435"/>
                    <a:pt x="13587" y="559"/>
                    <a:pt x="13587" y="745"/>
                  </a:cubicBezTo>
                  <a:lnTo>
                    <a:pt x="13587" y="7569"/>
                  </a:lnTo>
                  <a:lnTo>
                    <a:pt x="11198" y="7569"/>
                  </a:lnTo>
                  <a:cubicBezTo>
                    <a:pt x="11074" y="7569"/>
                    <a:pt x="10981" y="7663"/>
                    <a:pt x="10981" y="7787"/>
                  </a:cubicBezTo>
                  <a:cubicBezTo>
                    <a:pt x="10981" y="7880"/>
                    <a:pt x="11074" y="7973"/>
                    <a:pt x="11198" y="7973"/>
                  </a:cubicBezTo>
                  <a:lnTo>
                    <a:pt x="13587" y="7973"/>
                  </a:lnTo>
                  <a:lnTo>
                    <a:pt x="13587" y="8717"/>
                  </a:lnTo>
                  <a:cubicBezTo>
                    <a:pt x="13587" y="8903"/>
                    <a:pt x="13432" y="9027"/>
                    <a:pt x="13246" y="9027"/>
                  </a:cubicBezTo>
                  <a:lnTo>
                    <a:pt x="776" y="9027"/>
                  </a:lnTo>
                  <a:cubicBezTo>
                    <a:pt x="590" y="9027"/>
                    <a:pt x="435" y="8903"/>
                    <a:pt x="435" y="8717"/>
                  </a:cubicBezTo>
                  <a:lnTo>
                    <a:pt x="435" y="7973"/>
                  </a:lnTo>
                  <a:lnTo>
                    <a:pt x="10361" y="7973"/>
                  </a:lnTo>
                  <a:cubicBezTo>
                    <a:pt x="10485" y="7973"/>
                    <a:pt x="10578" y="7880"/>
                    <a:pt x="10578" y="7787"/>
                  </a:cubicBezTo>
                  <a:cubicBezTo>
                    <a:pt x="10578" y="7663"/>
                    <a:pt x="10485" y="7569"/>
                    <a:pt x="10361" y="7569"/>
                  </a:cubicBezTo>
                  <a:lnTo>
                    <a:pt x="6887" y="7569"/>
                  </a:lnTo>
                  <a:cubicBezTo>
                    <a:pt x="6856" y="7507"/>
                    <a:pt x="6825" y="7414"/>
                    <a:pt x="6794" y="7321"/>
                  </a:cubicBezTo>
                  <a:cubicBezTo>
                    <a:pt x="6701" y="7104"/>
                    <a:pt x="6514" y="6949"/>
                    <a:pt x="6297" y="6856"/>
                  </a:cubicBezTo>
                  <a:lnTo>
                    <a:pt x="5150" y="6391"/>
                  </a:lnTo>
                  <a:lnTo>
                    <a:pt x="5150" y="6236"/>
                  </a:lnTo>
                  <a:cubicBezTo>
                    <a:pt x="5150" y="6236"/>
                    <a:pt x="5150" y="6205"/>
                    <a:pt x="5150" y="6205"/>
                  </a:cubicBezTo>
                  <a:cubicBezTo>
                    <a:pt x="5584" y="5863"/>
                    <a:pt x="5894" y="5367"/>
                    <a:pt x="5925" y="4778"/>
                  </a:cubicBezTo>
                  <a:cubicBezTo>
                    <a:pt x="5925" y="4778"/>
                    <a:pt x="5925" y="4778"/>
                    <a:pt x="5956" y="4747"/>
                  </a:cubicBezTo>
                  <a:cubicBezTo>
                    <a:pt x="7095" y="3392"/>
                    <a:pt x="6126" y="1303"/>
                    <a:pt x="4351" y="1303"/>
                  </a:cubicBezTo>
                  <a:cubicBezTo>
                    <a:pt x="4338" y="1303"/>
                    <a:pt x="4325" y="1303"/>
                    <a:pt x="4312" y="1304"/>
                  </a:cubicBezTo>
                  <a:cubicBezTo>
                    <a:pt x="2513" y="1304"/>
                    <a:pt x="1551" y="3413"/>
                    <a:pt x="2699" y="4778"/>
                  </a:cubicBezTo>
                  <a:cubicBezTo>
                    <a:pt x="2761" y="5336"/>
                    <a:pt x="3009" y="5832"/>
                    <a:pt x="3444" y="6174"/>
                  </a:cubicBezTo>
                  <a:lnTo>
                    <a:pt x="3444" y="6391"/>
                  </a:lnTo>
                  <a:lnTo>
                    <a:pt x="2265" y="6856"/>
                  </a:lnTo>
                  <a:cubicBezTo>
                    <a:pt x="2079" y="6949"/>
                    <a:pt x="1893" y="7104"/>
                    <a:pt x="1800" y="7321"/>
                  </a:cubicBezTo>
                  <a:cubicBezTo>
                    <a:pt x="1769" y="7414"/>
                    <a:pt x="1737" y="7476"/>
                    <a:pt x="1706" y="7569"/>
                  </a:cubicBezTo>
                  <a:lnTo>
                    <a:pt x="404" y="7569"/>
                  </a:lnTo>
                  <a:lnTo>
                    <a:pt x="404" y="745"/>
                  </a:lnTo>
                  <a:cubicBezTo>
                    <a:pt x="404" y="559"/>
                    <a:pt x="559" y="435"/>
                    <a:pt x="745" y="435"/>
                  </a:cubicBezTo>
                  <a:lnTo>
                    <a:pt x="3071" y="435"/>
                  </a:lnTo>
                  <a:cubicBezTo>
                    <a:pt x="3319" y="435"/>
                    <a:pt x="3319" y="1"/>
                    <a:pt x="30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32" name="Google Shape;12932;p24"/>
            <p:cNvSpPr/>
            <p:nvPr/>
          </p:nvSpPr>
          <p:spPr>
            <a:xfrm>
              <a:off x="3411800" y="3132825"/>
              <a:ext cx="103175" cy="10125"/>
            </a:xfrm>
            <a:custGeom>
              <a:avLst/>
              <a:gdLst/>
              <a:ahLst/>
              <a:cxnLst/>
              <a:rect l="l" t="t" r="r" b="b"/>
              <a:pathLst>
                <a:path w="4127" h="405" extrusionOk="0">
                  <a:moveTo>
                    <a:pt x="280" y="1"/>
                  </a:moveTo>
                  <a:cubicBezTo>
                    <a:pt x="1" y="1"/>
                    <a:pt x="1" y="404"/>
                    <a:pt x="280" y="404"/>
                  </a:cubicBezTo>
                  <a:lnTo>
                    <a:pt x="3878" y="404"/>
                  </a:lnTo>
                  <a:cubicBezTo>
                    <a:pt x="4126" y="404"/>
                    <a:pt x="4126" y="1"/>
                    <a:pt x="38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33" name="Google Shape;12933;p24"/>
            <p:cNvSpPr/>
            <p:nvPr/>
          </p:nvSpPr>
          <p:spPr>
            <a:xfrm>
              <a:off x="3413350" y="3153000"/>
              <a:ext cx="55100" cy="10100"/>
            </a:xfrm>
            <a:custGeom>
              <a:avLst/>
              <a:gdLst/>
              <a:ahLst/>
              <a:cxnLst/>
              <a:rect l="l" t="t" r="r" b="b"/>
              <a:pathLst>
                <a:path w="2204" h="404" extrusionOk="0">
                  <a:moveTo>
                    <a:pt x="218" y="0"/>
                  </a:moveTo>
                  <a:cubicBezTo>
                    <a:pt x="94" y="0"/>
                    <a:pt x="1" y="93"/>
                    <a:pt x="1" y="186"/>
                  </a:cubicBezTo>
                  <a:cubicBezTo>
                    <a:pt x="1" y="310"/>
                    <a:pt x="94" y="404"/>
                    <a:pt x="218" y="404"/>
                  </a:cubicBezTo>
                  <a:lnTo>
                    <a:pt x="2017" y="404"/>
                  </a:lnTo>
                  <a:cubicBezTo>
                    <a:pt x="2110" y="404"/>
                    <a:pt x="2203" y="310"/>
                    <a:pt x="2203" y="186"/>
                  </a:cubicBezTo>
                  <a:cubicBezTo>
                    <a:pt x="2203" y="93"/>
                    <a:pt x="2110" y="0"/>
                    <a:pt x="20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34" name="Google Shape;12934;p24"/>
            <p:cNvSpPr/>
            <p:nvPr/>
          </p:nvSpPr>
          <p:spPr>
            <a:xfrm>
              <a:off x="3413350" y="3178575"/>
              <a:ext cx="100075" cy="10125"/>
            </a:xfrm>
            <a:custGeom>
              <a:avLst/>
              <a:gdLst/>
              <a:ahLst/>
              <a:cxnLst/>
              <a:rect l="l" t="t" r="r" b="b"/>
              <a:pathLst>
                <a:path w="4003" h="405" extrusionOk="0">
                  <a:moveTo>
                    <a:pt x="218" y="1"/>
                  </a:moveTo>
                  <a:cubicBezTo>
                    <a:pt x="94" y="1"/>
                    <a:pt x="1" y="94"/>
                    <a:pt x="1" y="218"/>
                  </a:cubicBezTo>
                  <a:cubicBezTo>
                    <a:pt x="1" y="311"/>
                    <a:pt x="94" y="404"/>
                    <a:pt x="218" y="404"/>
                  </a:cubicBezTo>
                  <a:lnTo>
                    <a:pt x="3816" y="404"/>
                  </a:lnTo>
                  <a:cubicBezTo>
                    <a:pt x="3909" y="404"/>
                    <a:pt x="4002" y="311"/>
                    <a:pt x="4002" y="218"/>
                  </a:cubicBezTo>
                  <a:cubicBezTo>
                    <a:pt x="4002" y="94"/>
                    <a:pt x="3909" y="1"/>
                    <a:pt x="38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35" name="Google Shape;12935;p24"/>
            <p:cNvSpPr/>
            <p:nvPr/>
          </p:nvSpPr>
          <p:spPr>
            <a:xfrm>
              <a:off x="3411800" y="3198750"/>
              <a:ext cx="58200" cy="10875"/>
            </a:xfrm>
            <a:custGeom>
              <a:avLst/>
              <a:gdLst/>
              <a:ahLst/>
              <a:cxnLst/>
              <a:rect l="l" t="t" r="r" b="b"/>
              <a:pathLst>
                <a:path w="2328" h="435" extrusionOk="0">
                  <a:moveTo>
                    <a:pt x="280" y="0"/>
                  </a:moveTo>
                  <a:cubicBezTo>
                    <a:pt x="1" y="0"/>
                    <a:pt x="1" y="435"/>
                    <a:pt x="280" y="435"/>
                  </a:cubicBezTo>
                  <a:lnTo>
                    <a:pt x="2079" y="435"/>
                  </a:lnTo>
                  <a:cubicBezTo>
                    <a:pt x="2327" y="435"/>
                    <a:pt x="2327" y="0"/>
                    <a:pt x="20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36" name="Google Shape;12936;p24"/>
            <p:cNvSpPr/>
            <p:nvPr/>
          </p:nvSpPr>
          <p:spPr>
            <a:xfrm>
              <a:off x="3413350" y="3225125"/>
              <a:ext cx="100075" cy="10100"/>
            </a:xfrm>
            <a:custGeom>
              <a:avLst/>
              <a:gdLst/>
              <a:ahLst/>
              <a:cxnLst/>
              <a:rect l="l" t="t" r="r" b="b"/>
              <a:pathLst>
                <a:path w="4003" h="404" extrusionOk="0">
                  <a:moveTo>
                    <a:pt x="218" y="0"/>
                  </a:moveTo>
                  <a:cubicBezTo>
                    <a:pt x="94" y="0"/>
                    <a:pt x="1" y="93"/>
                    <a:pt x="1" y="186"/>
                  </a:cubicBezTo>
                  <a:cubicBezTo>
                    <a:pt x="1" y="310"/>
                    <a:pt x="94" y="403"/>
                    <a:pt x="218" y="403"/>
                  </a:cubicBezTo>
                  <a:lnTo>
                    <a:pt x="3816" y="403"/>
                  </a:lnTo>
                  <a:cubicBezTo>
                    <a:pt x="3909" y="403"/>
                    <a:pt x="4002" y="310"/>
                    <a:pt x="4002" y="186"/>
                  </a:cubicBezTo>
                  <a:cubicBezTo>
                    <a:pt x="4002" y="93"/>
                    <a:pt x="3909" y="0"/>
                    <a:pt x="38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37" name="Google Shape;12937;p24"/>
            <p:cNvSpPr/>
            <p:nvPr/>
          </p:nvSpPr>
          <p:spPr>
            <a:xfrm>
              <a:off x="3413350" y="3245275"/>
              <a:ext cx="55100" cy="10100"/>
            </a:xfrm>
            <a:custGeom>
              <a:avLst/>
              <a:gdLst/>
              <a:ahLst/>
              <a:cxnLst/>
              <a:rect l="l" t="t" r="r" b="b"/>
              <a:pathLst>
                <a:path w="2204" h="404" extrusionOk="0">
                  <a:moveTo>
                    <a:pt x="218" y="1"/>
                  </a:moveTo>
                  <a:cubicBezTo>
                    <a:pt x="94" y="1"/>
                    <a:pt x="1" y="94"/>
                    <a:pt x="1" y="218"/>
                  </a:cubicBezTo>
                  <a:cubicBezTo>
                    <a:pt x="1" y="311"/>
                    <a:pt x="94" y="404"/>
                    <a:pt x="218" y="404"/>
                  </a:cubicBezTo>
                  <a:lnTo>
                    <a:pt x="2017" y="404"/>
                  </a:lnTo>
                  <a:cubicBezTo>
                    <a:pt x="2110" y="404"/>
                    <a:pt x="2203" y="311"/>
                    <a:pt x="2203" y="218"/>
                  </a:cubicBezTo>
                  <a:cubicBezTo>
                    <a:pt x="2203" y="94"/>
                    <a:pt x="2110" y="1"/>
                    <a:pt x="20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938" name="Google Shape;12938;p24"/>
          <p:cNvGrpSpPr/>
          <p:nvPr/>
        </p:nvGrpSpPr>
        <p:grpSpPr>
          <a:xfrm>
            <a:off x="2440773" y="2262529"/>
            <a:ext cx="349775" cy="346675"/>
            <a:chOff x="2443225" y="3063825"/>
            <a:chExt cx="349775" cy="346675"/>
          </a:xfrm>
        </p:grpSpPr>
        <p:sp>
          <p:nvSpPr>
            <p:cNvPr id="12939" name="Google Shape;12939;p24"/>
            <p:cNvSpPr/>
            <p:nvPr/>
          </p:nvSpPr>
          <p:spPr>
            <a:xfrm>
              <a:off x="2477350" y="3319725"/>
              <a:ext cx="281525" cy="90775"/>
            </a:xfrm>
            <a:custGeom>
              <a:avLst/>
              <a:gdLst/>
              <a:ahLst/>
              <a:cxnLst/>
              <a:rect l="l" t="t" r="r" b="b"/>
              <a:pathLst>
                <a:path w="11261" h="3631" extrusionOk="0">
                  <a:moveTo>
                    <a:pt x="993" y="1334"/>
                  </a:moveTo>
                  <a:lnTo>
                    <a:pt x="993" y="3226"/>
                  </a:lnTo>
                  <a:lnTo>
                    <a:pt x="466" y="3226"/>
                  </a:lnTo>
                  <a:cubicBezTo>
                    <a:pt x="435" y="3226"/>
                    <a:pt x="435" y="3195"/>
                    <a:pt x="404" y="3164"/>
                  </a:cubicBezTo>
                  <a:lnTo>
                    <a:pt x="404" y="1613"/>
                  </a:lnTo>
                  <a:cubicBezTo>
                    <a:pt x="404" y="1458"/>
                    <a:pt x="528" y="1334"/>
                    <a:pt x="683" y="1334"/>
                  </a:cubicBezTo>
                  <a:close/>
                  <a:moveTo>
                    <a:pt x="9523" y="404"/>
                  </a:moveTo>
                  <a:cubicBezTo>
                    <a:pt x="9710" y="404"/>
                    <a:pt x="9896" y="590"/>
                    <a:pt x="9896" y="776"/>
                  </a:cubicBezTo>
                  <a:lnTo>
                    <a:pt x="9896" y="3226"/>
                  </a:lnTo>
                  <a:lnTo>
                    <a:pt x="5832" y="3226"/>
                  </a:lnTo>
                  <a:lnTo>
                    <a:pt x="5832" y="776"/>
                  </a:lnTo>
                  <a:cubicBezTo>
                    <a:pt x="5832" y="590"/>
                    <a:pt x="5987" y="404"/>
                    <a:pt x="6204" y="404"/>
                  </a:cubicBezTo>
                  <a:close/>
                  <a:moveTo>
                    <a:pt x="10578" y="1334"/>
                  </a:moveTo>
                  <a:cubicBezTo>
                    <a:pt x="10733" y="1334"/>
                    <a:pt x="10857" y="1427"/>
                    <a:pt x="10857" y="1582"/>
                  </a:cubicBezTo>
                  <a:lnTo>
                    <a:pt x="10857" y="3164"/>
                  </a:lnTo>
                  <a:cubicBezTo>
                    <a:pt x="10857" y="3195"/>
                    <a:pt x="10826" y="3226"/>
                    <a:pt x="10795" y="3226"/>
                  </a:cubicBezTo>
                  <a:lnTo>
                    <a:pt x="10268" y="3226"/>
                  </a:lnTo>
                  <a:lnTo>
                    <a:pt x="10268" y="1334"/>
                  </a:lnTo>
                  <a:close/>
                  <a:moveTo>
                    <a:pt x="1769" y="0"/>
                  </a:moveTo>
                  <a:cubicBezTo>
                    <a:pt x="1334" y="0"/>
                    <a:pt x="993" y="342"/>
                    <a:pt x="993" y="776"/>
                  </a:cubicBezTo>
                  <a:lnTo>
                    <a:pt x="993" y="900"/>
                  </a:lnTo>
                  <a:lnTo>
                    <a:pt x="683" y="900"/>
                  </a:lnTo>
                  <a:cubicBezTo>
                    <a:pt x="311" y="900"/>
                    <a:pt x="1" y="1210"/>
                    <a:pt x="1" y="1582"/>
                  </a:cubicBezTo>
                  <a:lnTo>
                    <a:pt x="1" y="3164"/>
                  </a:lnTo>
                  <a:cubicBezTo>
                    <a:pt x="1" y="3412"/>
                    <a:pt x="218" y="3630"/>
                    <a:pt x="466" y="3630"/>
                  </a:cubicBezTo>
                  <a:lnTo>
                    <a:pt x="2885" y="3630"/>
                  </a:lnTo>
                  <a:cubicBezTo>
                    <a:pt x="2892" y="3631"/>
                    <a:pt x="2898" y="3631"/>
                    <a:pt x="2904" y="3631"/>
                  </a:cubicBezTo>
                  <a:cubicBezTo>
                    <a:pt x="3096" y="3631"/>
                    <a:pt x="3096" y="3194"/>
                    <a:pt x="2904" y="3194"/>
                  </a:cubicBezTo>
                  <a:cubicBezTo>
                    <a:pt x="2898" y="3194"/>
                    <a:pt x="2892" y="3194"/>
                    <a:pt x="2885" y="3195"/>
                  </a:cubicBezTo>
                  <a:lnTo>
                    <a:pt x="1396" y="3195"/>
                  </a:lnTo>
                  <a:lnTo>
                    <a:pt x="1396" y="776"/>
                  </a:lnTo>
                  <a:cubicBezTo>
                    <a:pt x="1396" y="590"/>
                    <a:pt x="1551" y="404"/>
                    <a:pt x="1769" y="404"/>
                  </a:cubicBezTo>
                  <a:lnTo>
                    <a:pt x="5057" y="404"/>
                  </a:lnTo>
                  <a:cubicBezTo>
                    <a:pt x="5274" y="404"/>
                    <a:pt x="5429" y="590"/>
                    <a:pt x="5429" y="776"/>
                  </a:cubicBezTo>
                  <a:lnTo>
                    <a:pt x="5429" y="3226"/>
                  </a:lnTo>
                  <a:lnTo>
                    <a:pt x="3723" y="3226"/>
                  </a:lnTo>
                  <a:cubicBezTo>
                    <a:pt x="3708" y="3223"/>
                    <a:pt x="3694" y="3221"/>
                    <a:pt x="3682" y="3221"/>
                  </a:cubicBezTo>
                  <a:cubicBezTo>
                    <a:pt x="3482" y="3221"/>
                    <a:pt x="3489" y="3631"/>
                    <a:pt x="3701" y="3631"/>
                  </a:cubicBezTo>
                  <a:cubicBezTo>
                    <a:pt x="3708" y="3631"/>
                    <a:pt x="3715" y="3631"/>
                    <a:pt x="3723" y="3630"/>
                  </a:cubicBezTo>
                  <a:lnTo>
                    <a:pt x="10795" y="3630"/>
                  </a:lnTo>
                  <a:cubicBezTo>
                    <a:pt x="11043" y="3630"/>
                    <a:pt x="11261" y="3412"/>
                    <a:pt x="11261" y="3164"/>
                  </a:cubicBezTo>
                  <a:lnTo>
                    <a:pt x="11261" y="1582"/>
                  </a:lnTo>
                  <a:cubicBezTo>
                    <a:pt x="11261" y="1210"/>
                    <a:pt x="10950" y="900"/>
                    <a:pt x="10578" y="900"/>
                  </a:cubicBezTo>
                  <a:lnTo>
                    <a:pt x="10578" y="931"/>
                  </a:lnTo>
                  <a:lnTo>
                    <a:pt x="10268" y="931"/>
                  </a:lnTo>
                  <a:lnTo>
                    <a:pt x="10268" y="776"/>
                  </a:lnTo>
                  <a:cubicBezTo>
                    <a:pt x="10268" y="342"/>
                    <a:pt x="9927" y="0"/>
                    <a:pt x="9492" y="0"/>
                  </a:cubicBezTo>
                  <a:lnTo>
                    <a:pt x="6173" y="0"/>
                  </a:lnTo>
                  <a:cubicBezTo>
                    <a:pt x="5987" y="0"/>
                    <a:pt x="5770" y="93"/>
                    <a:pt x="5615" y="249"/>
                  </a:cubicBezTo>
                  <a:cubicBezTo>
                    <a:pt x="5491" y="93"/>
                    <a:pt x="5274" y="0"/>
                    <a:pt x="50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40" name="Google Shape;12940;p24"/>
            <p:cNvSpPr/>
            <p:nvPr/>
          </p:nvSpPr>
          <p:spPr>
            <a:xfrm>
              <a:off x="2443225" y="3063825"/>
              <a:ext cx="349775" cy="225725"/>
            </a:xfrm>
            <a:custGeom>
              <a:avLst/>
              <a:gdLst/>
              <a:ahLst/>
              <a:cxnLst/>
              <a:rect l="l" t="t" r="r" b="b"/>
              <a:pathLst>
                <a:path w="13991" h="9029" extrusionOk="0">
                  <a:moveTo>
                    <a:pt x="7059" y="2236"/>
                  </a:moveTo>
                  <a:cubicBezTo>
                    <a:pt x="7896" y="2236"/>
                    <a:pt x="8596" y="2923"/>
                    <a:pt x="8624" y="3784"/>
                  </a:cubicBezTo>
                  <a:cubicBezTo>
                    <a:pt x="8624" y="3971"/>
                    <a:pt x="8593" y="4157"/>
                    <a:pt x="8531" y="4312"/>
                  </a:cubicBezTo>
                  <a:cubicBezTo>
                    <a:pt x="8469" y="3939"/>
                    <a:pt x="8376" y="3567"/>
                    <a:pt x="8221" y="3226"/>
                  </a:cubicBezTo>
                  <a:cubicBezTo>
                    <a:pt x="8190" y="3102"/>
                    <a:pt x="8097" y="3040"/>
                    <a:pt x="8004" y="2978"/>
                  </a:cubicBezTo>
                  <a:cubicBezTo>
                    <a:pt x="7978" y="2953"/>
                    <a:pt x="7933" y="2922"/>
                    <a:pt x="7856" y="2922"/>
                  </a:cubicBezTo>
                  <a:cubicBezTo>
                    <a:pt x="7744" y="2922"/>
                    <a:pt x="7566" y="2987"/>
                    <a:pt x="7290" y="3226"/>
                  </a:cubicBezTo>
                  <a:cubicBezTo>
                    <a:pt x="7228" y="3288"/>
                    <a:pt x="7135" y="3319"/>
                    <a:pt x="7042" y="3319"/>
                  </a:cubicBezTo>
                  <a:cubicBezTo>
                    <a:pt x="6949" y="3319"/>
                    <a:pt x="6856" y="3288"/>
                    <a:pt x="6763" y="3226"/>
                  </a:cubicBezTo>
                  <a:cubicBezTo>
                    <a:pt x="6689" y="3128"/>
                    <a:pt x="6460" y="2932"/>
                    <a:pt x="6229" y="2932"/>
                  </a:cubicBezTo>
                  <a:cubicBezTo>
                    <a:pt x="6168" y="2932"/>
                    <a:pt x="6107" y="2946"/>
                    <a:pt x="6049" y="2978"/>
                  </a:cubicBezTo>
                  <a:cubicBezTo>
                    <a:pt x="5956" y="3040"/>
                    <a:pt x="5894" y="3102"/>
                    <a:pt x="5832" y="3226"/>
                  </a:cubicBezTo>
                  <a:lnTo>
                    <a:pt x="5801" y="3226"/>
                  </a:lnTo>
                  <a:cubicBezTo>
                    <a:pt x="5677" y="3567"/>
                    <a:pt x="5584" y="3939"/>
                    <a:pt x="5522" y="4312"/>
                  </a:cubicBezTo>
                  <a:cubicBezTo>
                    <a:pt x="5212" y="3381"/>
                    <a:pt x="5801" y="2420"/>
                    <a:pt x="6763" y="2264"/>
                  </a:cubicBezTo>
                  <a:cubicBezTo>
                    <a:pt x="6863" y="2245"/>
                    <a:pt x="6962" y="2236"/>
                    <a:pt x="7059" y="2236"/>
                  </a:cubicBezTo>
                  <a:close/>
                  <a:moveTo>
                    <a:pt x="7818" y="3350"/>
                  </a:moveTo>
                  <a:cubicBezTo>
                    <a:pt x="7818" y="3350"/>
                    <a:pt x="7818" y="3381"/>
                    <a:pt x="7818" y="3381"/>
                  </a:cubicBezTo>
                  <a:cubicBezTo>
                    <a:pt x="8004" y="3784"/>
                    <a:pt x="8097" y="4219"/>
                    <a:pt x="8128" y="4653"/>
                  </a:cubicBezTo>
                  <a:cubicBezTo>
                    <a:pt x="8221" y="5242"/>
                    <a:pt x="7973" y="5801"/>
                    <a:pt x="7476" y="6111"/>
                  </a:cubicBezTo>
                  <a:cubicBezTo>
                    <a:pt x="7337" y="6204"/>
                    <a:pt x="7174" y="6250"/>
                    <a:pt x="7011" y="6250"/>
                  </a:cubicBezTo>
                  <a:cubicBezTo>
                    <a:pt x="6848" y="6250"/>
                    <a:pt x="6685" y="6204"/>
                    <a:pt x="6546" y="6111"/>
                  </a:cubicBezTo>
                  <a:cubicBezTo>
                    <a:pt x="6049" y="5801"/>
                    <a:pt x="5801" y="5242"/>
                    <a:pt x="5894" y="4653"/>
                  </a:cubicBezTo>
                  <a:cubicBezTo>
                    <a:pt x="5925" y="4219"/>
                    <a:pt x="6018" y="3784"/>
                    <a:pt x="6205" y="3381"/>
                  </a:cubicBezTo>
                  <a:cubicBezTo>
                    <a:pt x="6205" y="3381"/>
                    <a:pt x="6205" y="3350"/>
                    <a:pt x="6236" y="3350"/>
                  </a:cubicBezTo>
                  <a:cubicBezTo>
                    <a:pt x="6329" y="3381"/>
                    <a:pt x="6422" y="3443"/>
                    <a:pt x="6484" y="3536"/>
                  </a:cubicBezTo>
                  <a:cubicBezTo>
                    <a:pt x="6639" y="3660"/>
                    <a:pt x="6825" y="3722"/>
                    <a:pt x="7011" y="3722"/>
                  </a:cubicBezTo>
                  <a:cubicBezTo>
                    <a:pt x="7197" y="3722"/>
                    <a:pt x="7383" y="3660"/>
                    <a:pt x="7538" y="3536"/>
                  </a:cubicBezTo>
                  <a:cubicBezTo>
                    <a:pt x="7600" y="3443"/>
                    <a:pt x="7693" y="3381"/>
                    <a:pt x="7818" y="3350"/>
                  </a:cubicBezTo>
                  <a:close/>
                  <a:moveTo>
                    <a:pt x="6608" y="6607"/>
                  </a:moveTo>
                  <a:cubicBezTo>
                    <a:pt x="6732" y="6669"/>
                    <a:pt x="6887" y="6669"/>
                    <a:pt x="7011" y="6669"/>
                  </a:cubicBezTo>
                  <a:cubicBezTo>
                    <a:pt x="7135" y="6669"/>
                    <a:pt x="7290" y="6669"/>
                    <a:pt x="7414" y="6638"/>
                  </a:cubicBezTo>
                  <a:cubicBezTo>
                    <a:pt x="7414" y="6762"/>
                    <a:pt x="7507" y="6917"/>
                    <a:pt x="7631" y="6979"/>
                  </a:cubicBezTo>
                  <a:lnTo>
                    <a:pt x="8717" y="7383"/>
                  </a:lnTo>
                  <a:cubicBezTo>
                    <a:pt x="8841" y="7445"/>
                    <a:pt x="8903" y="7507"/>
                    <a:pt x="8965" y="7631"/>
                  </a:cubicBezTo>
                  <a:cubicBezTo>
                    <a:pt x="8965" y="7662"/>
                    <a:pt x="8996" y="7662"/>
                    <a:pt x="8996" y="7693"/>
                  </a:cubicBezTo>
                  <a:lnTo>
                    <a:pt x="5026" y="7693"/>
                  </a:lnTo>
                  <a:cubicBezTo>
                    <a:pt x="5026" y="7662"/>
                    <a:pt x="5026" y="7662"/>
                    <a:pt x="5057" y="7631"/>
                  </a:cubicBezTo>
                  <a:cubicBezTo>
                    <a:pt x="5088" y="7507"/>
                    <a:pt x="5181" y="7445"/>
                    <a:pt x="5274" y="7383"/>
                  </a:cubicBezTo>
                  <a:lnTo>
                    <a:pt x="6360" y="6948"/>
                  </a:lnTo>
                  <a:cubicBezTo>
                    <a:pt x="6484" y="6886"/>
                    <a:pt x="6577" y="6762"/>
                    <a:pt x="6608" y="6607"/>
                  </a:cubicBezTo>
                  <a:close/>
                  <a:moveTo>
                    <a:pt x="11850" y="1272"/>
                  </a:moveTo>
                  <a:cubicBezTo>
                    <a:pt x="11850" y="1272"/>
                    <a:pt x="11850" y="1272"/>
                    <a:pt x="11850" y="1303"/>
                  </a:cubicBezTo>
                  <a:lnTo>
                    <a:pt x="11850" y="7693"/>
                  </a:lnTo>
                  <a:lnTo>
                    <a:pt x="9431" y="7693"/>
                  </a:lnTo>
                  <a:cubicBezTo>
                    <a:pt x="9400" y="7600"/>
                    <a:pt x="9368" y="7538"/>
                    <a:pt x="9337" y="7445"/>
                  </a:cubicBezTo>
                  <a:cubicBezTo>
                    <a:pt x="9244" y="7228"/>
                    <a:pt x="9089" y="7072"/>
                    <a:pt x="8872" y="7010"/>
                  </a:cubicBezTo>
                  <a:lnTo>
                    <a:pt x="7787" y="6576"/>
                  </a:lnTo>
                  <a:lnTo>
                    <a:pt x="7787" y="6421"/>
                  </a:lnTo>
                  <a:cubicBezTo>
                    <a:pt x="8221" y="6080"/>
                    <a:pt x="8500" y="5615"/>
                    <a:pt x="8531" y="5087"/>
                  </a:cubicBezTo>
                  <a:lnTo>
                    <a:pt x="8562" y="5025"/>
                  </a:lnTo>
                  <a:cubicBezTo>
                    <a:pt x="9617" y="3722"/>
                    <a:pt x="8686" y="1799"/>
                    <a:pt x="7011" y="1799"/>
                  </a:cubicBezTo>
                  <a:cubicBezTo>
                    <a:pt x="5336" y="1799"/>
                    <a:pt x="4405" y="3722"/>
                    <a:pt x="5460" y="5025"/>
                  </a:cubicBezTo>
                  <a:cubicBezTo>
                    <a:pt x="5460" y="5056"/>
                    <a:pt x="5491" y="5056"/>
                    <a:pt x="5491" y="5087"/>
                  </a:cubicBezTo>
                  <a:cubicBezTo>
                    <a:pt x="5522" y="5583"/>
                    <a:pt x="5770" y="6049"/>
                    <a:pt x="6205" y="6390"/>
                  </a:cubicBezTo>
                  <a:lnTo>
                    <a:pt x="6205" y="6576"/>
                  </a:lnTo>
                  <a:lnTo>
                    <a:pt x="5119" y="7010"/>
                  </a:lnTo>
                  <a:cubicBezTo>
                    <a:pt x="4933" y="7103"/>
                    <a:pt x="4778" y="7259"/>
                    <a:pt x="4685" y="7445"/>
                  </a:cubicBezTo>
                  <a:cubicBezTo>
                    <a:pt x="4654" y="7538"/>
                    <a:pt x="4623" y="7600"/>
                    <a:pt x="4592" y="7693"/>
                  </a:cubicBezTo>
                  <a:lnTo>
                    <a:pt x="2172" y="7693"/>
                  </a:lnTo>
                  <a:lnTo>
                    <a:pt x="2172" y="1303"/>
                  </a:lnTo>
                  <a:cubicBezTo>
                    <a:pt x="2172" y="1272"/>
                    <a:pt x="2203" y="1272"/>
                    <a:pt x="2203" y="1272"/>
                  </a:cubicBezTo>
                  <a:close/>
                  <a:moveTo>
                    <a:pt x="7973" y="8096"/>
                  </a:moveTo>
                  <a:lnTo>
                    <a:pt x="7973" y="8592"/>
                  </a:lnTo>
                  <a:lnTo>
                    <a:pt x="5987" y="8592"/>
                  </a:lnTo>
                  <a:lnTo>
                    <a:pt x="5987" y="8096"/>
                  </a:lnTo>
                  <a:close/>
                  <a:moveTo>
                    <a:pt x="5584" y="8096"/>
                  </a:moveTo>
                  <a:lnTo>
                    <a:pt x="5584" y="8592"/>
                  </a:lnTo>
                  <a:lnTo>
                    <a:pt x="621" y="8592"/>
                  </a:lnTo>
                  <a:cubicBezTo>
                    <a:pt x="609" y="8596"/>
                    <a:pt x="597" y="8598"/>
                    <a:pt x="585" y="8598"/>
                  </a:cubicBezTo>
                  <a:cubicBezTo>
                    <a:pt x="505" y="8598"/>
                    <a:pt x="435" y="8514"/>
                    <a:pt x="435" y="8406"/>
                  </a:cubicBezTo>
                  <a:lnTo>
                    <a:pt x="435" y="8096"/>
                  </a:lnTo>
                  <a:close/>
                  <a:moveTo>
                    <a:pt x="1583" y="0"/>
                  </a:moveTo>
                  <a:cubicBezTo>
                    <a:pt x="1179" y="0"/>
                    <a:pt x="869" y="310"/>
                    <a:pt x="869" y="714"/>
                  </a:cubicBezTo>
                  <a:lnTo>
                    <a:pt x="869" y="4622"/>
                  </a:lnTo>
                  <a:cubicBezTo>
                    <a:pt x="869" y="4761"/>
                    <a:pt x="978" y="4831"/>
                    <a:pt x="1086" y="4831"/>
                  </a:cubicBezTo>
                  <a:cubicBezTo>
                    <a:pt x="1195" y="4831"/>
                    <a:pt x="1303" y="4761"/>
                    <a:pt x="1303" y="4622"/>
                  </a:cubicBezTo>
                  <a:lnTo>
                    <a:pt x="1303" y="682"/>
                  </a:lnTo>
                  <a:cubicBezTo>
                    <a:pt x="1303" y="527"/>
                    <a:pt x="1428" y="403"/>
                    <a:pt x="1583" y="403"/>
                  </a:cubicBezTo>
                  <a:lnTo>
                    <a:pt x="12439" y="403"/>
                  </a:lnTo>
                  <a:cubicBezTo>
                    <a:pt x="12595" y="403"/>
                    <a:pt x="12719" y="527"/>
                    <a:pt x="12719" y="682"/>
                  </a:cubicBezTo>
                  <a:lnTo>
                    <a:pt x="12719" y="7662"/>
                  </a:lnTo>
                  <a:lnTo>
                    <a:pt x="12284" y="7662"/>
                  </a:lnTo>
                  <a:lnTo>
                    <a:pt x="12284" y="1303"/>
                  </a:lnTo>
                  <a:cubicBezTo>
                    <a:pt x="12284" y="1055"/>
                    <a:pt x="12067" y="869"/>
                    <a:pt x="11850" y="869"/>
                  </a:cubicBezTo>
                  <a:lnTo>
                    <a:pt x="2172" y="869"/>
                  </a:lnTo>
                  <a:cubicBezTo>
                    <a:pt x="1955" y="869"/>
                    <a:pt x="1738" y="1055"/>
                    <a:pt x="1738" y="1303"/>
                  </a:cubicBezTo>
                  <a:lnTo>
                    <a:pt x="1738" y="7693"/>
                  </a:lnTo>
                  <a:lnTo>
                    <a:pt x="1303" y="7693"/>
                  </a:lnTo>
                  <a:lnTo>
                    <a:pt x="1303" y="5428"/>
                  </a:lnTo>
                  <a:cubicBezTo>
                    <a:pt x="1303" y="5304"/>
                    <a:pt x="1195" y="5242"/>
                    <a:pt x="1086" y="5242"/>
                  </a:cubicBezTo>
                  <a:cubicBezTo>
                    <a:pt x="978" y="5242"/>
                    <a:pt x="869" y="5304"/>
                    <a:pt x="869" y="5428"/>
                  </a:cubicBezTo>
                  <a:lnTo>
                    <a:pt x="869" y="7693"/>
                  </a:lnTo>
                  <a:lnTo>
                    <a:pt x="404" y="7693"/>
                  </a:lnTo>
                  <a:cubicBezTo>
                    <a:pt x="187" y="7693"/>
                    <a:pt x="1" y="7848"/>
                    <a:pt x="1" y="8065"/>
                  </a:cubicBezTo>
                  <a:lnTo>
                    <a:pt x="1" y="8437"/>
                  </a:lnTo>
                  <a:cubicBezTo>
                    <a:pt x="1" y="8778"/>
                    <a:pt x="280" y="9027"/>
                    <a:pt x="621" y="9027"/>
                  </a:cubicBezTo>
                  <a:lnTo>
                    <a:pt x="9679" y="9027"/>
                  </a:lnTo>
                  <a:cubicBezTo>
                    <a:pt x="9958" y="9027"/>
                    <a:pt x="9958" y="8623"/>
                    <a:pt x="9679" y="8623"/>
                  </a:cubicBezTo>
                  <a:lnTo>
                    <a:pt x="8407" y="8623"/>
                  </a:lnTo>
                  <a:lnTo>
                    <a:pt x="8407" y="8096"/>
                  </a:lnTo>
                  <a:lnTo>
                    <a:pt x="13587" y="8096"/>
                  </a:lnTo>
                  <a:lnTo>
                    <a:pt x="13587" y="8437"/>
                  </a:lnTo>
                  <a:cubicBezTo>
                    <a:pt x="13587" y="8530"/>
                    <a:pt x="13494" y="8623"/>
                    <a:pt x="13370" y="8623"/>
                  </a:cubicBezTo>
                  <a:lnTo>
                    <a:pt x="10516" y="8623"/>
                  </a:lnTo>
                  <a:cubicBezTo>
                    <a:pt x="10237" y="8623"/>
                    <a:pt x="10237" y="9027"/>
                    <a:pt x="10516" y="9027"/>
                  </a:cubicBezTo>
                  <a:lnTo>
                    <a:pt x="13370" y="9027"/>
                  </a:lnTo>
                  <a:cubicBezTo>
                    <a:pt x="13386" y="9028"/>
                    <a:pt x="13402" y="9029"/>
                    <a:pt x="13417" y="9029"/>
                  </a:cubicBezTo>
                  <a:cubicBezTo>
                    <a:pt x="13737" y="9029"/>
                    <a:pt x="13990" y="8732"/>
                    <a:pt x="13990" y="8406"/>
                  </a:cubicBezTo>
                  <a:lnTo>
                    <a:pt x="13990" y="8065"/>
                  </a:lnTo>
                  <a:cubicBezTo>
                    <a:pt x="13990" y="7848"/>
                    <a:pt x="13804" y="7662"/>
                    <a:pt x="13618" y="7662"/>
                  </a:cubicBezTo>
                  <a:lnTo>
                    <a:pt x="13618" y="7693"/>
                  </a:lnTo>
                  <a:lnTo>
                    <a:pt x="13122" y="7693"/>
                  </a:lnTo>
                  <a:lnTo>
                    <a:pt x="13122" y="714"/>
                  </a:lnTo>
                  <a:cubicBezTo>
                    <a:pt x="13122" y="310"/>
                    <a:pt x="12812" y="0"/>
                    <a:pt x="124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41" name="Google Shape;12941;p24"/>
            <p:cNvSpPr/>
            <p:nvPr/>
          </p:nvSpPr>
          <p:spPr>
            <a:xfrm>
              <a:off x="2526200" y="3349975"/>
              <a:ext cx="75250" cy="10875"/>
            </a:xfrm>
            <a:custGeom>
              <a:avLst/>
              <a:gdLst/>
              <a:ahLst/>
              <a:cxnLst/>
              <a:rect l="l" t="t" r="r" b="b"/>
              <a:pathLst>
                <a:path w="3010" h="435" extrusionOk="0">
                  <a:moveTo>
                    <a:pt x="280" y="0"/>
                  </a:moveTo>
                  <a:cubicBezTo>
                    <a:pt x="1" y="0"/>
                    <a:pt x="1" y="434"/>
                    <a:pt x="280" y="434"/>
                  </a:cubicBezTo>
                  <a:lnTo>
                    <a:pt x="2730" y="434"/>
                  </a:lnTo>
                  <a:cubicBezTo>
                    <a:pt x="3010" y="434"/>
                    <a:pt x="3010" y="0"/>
                    <a:pt x="27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42" name="Google Shape;12942;p24"/>
            <p:cNvSpPr/>
            <p:nvPr/>
          </p:nvSpPr>
          <p:spPr>
            <a:xfrm>
              <a:off x="2526200" y="3374000"/>
              <a:ext cx="75250" cy="10875"/>
            </a:xfrm>
            <a:custGeom>
              <a:avLst/>
              <a:gdLst/>
              <a:ahLst/>
              <a:cxnLst/>
              <a:rect l="l" t="t" r="r" b="b"/>
              <a:pathLst>
                <a:path w="3010" h="435" extrusionOk="0">
                  <a:moveTo>
                    <a:pt x="280" y="1"/>
                  </a:moveTo>
                  <a:cubicBezTo>
                    <a:pt x="1" y="1"/>
                    <a:pt x="1" y="435"/>
                    <a:pt x="280" y="435"/>
                  </a:cubicBezTo>
                  <a:lnTo>
                    <a:pt x="2730" y="435"/>
                  </a:lnTo>
                  <a:cubicBezTo>
                    <a:pt x="3010" y="435"/>
                    <a:pt x="3010" y="1"/>
                    <a:pt x="27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43" name="Google Shape;12943;p24"/>
            <p:cNvSpPr/>
            <p:nvPr/>
          </p:nvSpPr>
          <p:spPr>
            <a:xfrm>
              <a:off x="2635550" y="3349975"/>
              <a:ext cx="76025" cy="10875"/>
            </a:xfrm>
            <a:custGeom>
              <a:avLst/>
              <a:gdLst/>
              <a:ahLst/>
              <a:cxnLst/>
              <a:rect l="l" t="t" r="r" b="b"/>
              <a:pathLst>
                <a:path w="3041" h="435" extrusionOk="0">
                  <a:moveTo>
                    <a:pt x="280" y="0"/>
                  </a:moveTo>
                  <a:cubicBezTo>
                    <a:pt x="0" y="0"/>
                    <a:pt x="0" y="434"/>
                    <a:pt x="280" y="434"/>
                  </a:cubicBezTo>
                  <a:lnTo>
                    <a:pt x="2761" y="434"/>
                  </a:lnTo>
                  <a:cubicBezTo>
                    <a:pt x="3040" y="434"/>
                    <a:pt x="3040" y="0"/>
                    <a:pt x="27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44" name="Google Shape;12944;p24"/>
            <p:cNvSpPr/>
            <p:nvPr/>
          </p:nvSpPr>
          <p:spPr>
            <a:xfrm>
              <a:off x="2635550" y="3374000"/>
              <a:ext cx="76025" cy="10875"/>
            </a:xfrm>
            <a:custGeom>
              <a:avLst/>
              <a:gdLst/>
              <a:ahLst/>
              <a:cxnLst/>
              <a:rect l="l" t="t" r="r" b="b"/>
              <a:pathLst>
                <a:path w="3041" h="435" extrusionOk="0">
                  <a:moveTo>
                    <a:pt x="280" y="1"/>
                  </a:moveTo>
                  <a:cubicBezTo>
                    <a:pt x="0" y="1"/>
                    <a:pt x="0" y="435"/>
                    <a:pt x="280" y="435"/>
                  </a:cubicBezTo>
                  <a:lnTo>
                    <a:pt x="2761" y="435"/>
                  </a:lnTo>
                  <a:cubicBezTo>
                    <a:pt x="3040" y="435"/>
                    <a:pt x="3040" y="1"/>
                    <a:pt x="27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945" name="Google Shape;12945;p24"/>
          <p:cNvGrpSpPr/>
          <p:nvPr/>
        </p:nvGrpSpPr>
        <p:grpSpPr>
          <a:xfrm>
            <a:off x="1740308" y="2260766"/>
            <a:ext cx="334275" cy="350200"/>
            <a:chOff x="6224475" y="2492100"/>
            <a:chExt cx="334275" cy="350200"/>
          </a:xfrm>
        </p:grpSpPr>
        <p:sp>
          <p:nvSpPr>
            <p:cNvPr id="12946" name="Google Shape;12946;p24"/>
            <p:cNvSpPr/>
            <p:nvPr/>
          </p:nvSpPr>
          <p:spPr>
            <a:xfrm>
              <a:off x="6309800" y="2665025"/>
              <a:ext cx="168300" cy="117125"/>
            </a:xfrm>
            <a:custGeom>
              <a:avLst/>
              <a:gdLst/>
              <a:ahLst/>
              <a:cxnLst/>
              <a:rect l="l" t="t" r="r" b="b"/>
              <a:pathLst>
                <a:path w="6732" h="4685" extrusionOk="0">
                  <a:moveTo>
                    <a:pt x="3354" y="396"/>
                  </a:moveTo>
                  <a:cubicBezTo>
                    <a:pt x="3412" y="396"/>
                    <a:pt x="3474" y="411"/>
                    <a:pt x="3536" y="443"/>
                  </a:cubicBezTo>
                  <a:lnTo>
                    <a:pt x="6235" y="1652"/>
                  </a:lnTo>
                  <a:lnTo>
                    <a:pt x="3474" y="2924"/>
                  </a:lnTo>
                  <a:cubicBezTo>
                    <a:pt x="3428" y="2940"/>
                    <a:pt x="3381" y="2947"/>
                    <a:pt x="3335" y="2947"/>
                  </a:cubicBezTo>
                  <a:cubicBezTo>
                    <a:pt x="3288" y="2947"/>
                    <a:pt x="3242" y="2940"/>
                    <a:pt x="3195" y="2924"/>
                  </a:cubicBezTo>
                  <a:lnTo>
                    <a:pt x="465" y="1652"/>
                  </a:lnTo>
                  <a:lnTo>
                    <a:pt x="3195" y="443"/>
                  </a:lnTo>
                  <a:cubicBezTo>
                    <a:pt x="3242" y="411"/>
                    <a:pt x="3296" y="396"/>
                    <a:pt x="3354" y="396"/>
                  </a:cubicBezTo>
                  <a:close/>
                  <a:moveTo>
                    <a:pt x="1644" y="2645"/>
                  </a:moveTo>
                  <a:lnTo>
                    <a:pt x="3009" y="3327"/>
                  </a:lnTo>
                  <a:cubicBezTo>
                    <a:pt x="3117" y="3374"/>
                    <a:pt x="3226" y="3397"/>
                    <a:pt x="3335" y="3397"/>
                  </a:cubicBezTo>
                  <a:cubicBezTo>
                    <a:pt x="3443" y="3397"/>
                    <a:pt x="3552" y="3374"/>
                    <a:pt x="3660" y="3327"/>
                  </a:cubicBezTo>
                  <a:lnTo>
                    <a:pt x="5025" y="2676"/>
                  </a:lnTo>
                  <a:lnTo>
                    <a:pt x="5025" y="3886"/>
                  </a:lnTo>
                  <a:lnTo>
                    <a:pt x="4777" y="4010"/>
                  </a:lnTo>
                  <a:cubicBezTo>
                    <a:pt x="4312" y="4196"/>
                    <a:pt x="3823" y="4289"/>
                    <a:pt x="3335" y="4289"/>
                  </a:cubicBezTo>
                  <a:cubicBezTo>
                    <a:pt x="2846" y="4289"/>
                    <a:pt x="2357" y="4196"/>
                    <a:pt x="1892" y="4010"/>
                  </a:cubicBezTo>
                  <a:lnTo>
                    <a:pt x="1644" y="3886"/>
                  </a:lnTo>
                  <a:lnTo>
                    <a:pt x="1644" y="2645"/>
                  </a:lnTo>
                  <a:close/>
                  <a:moveTo>
                    <a:pt x="3335" y="0"/>
                  </a:moveTo>
                  <a:cubicBezTo>
                    <a:pt x="3211" y="0"/>
                    <a:pt x="3086" y="24"/>
                    <a:pt x="2978" y="70"/>
                  </a:cubicBezTo>
                  <a:lnTo>
                    <a:pt x="186" y="1342"/>
                  </a:lnTo>
                  <a:cubicBezTo>
                    <a:pt x="62" y="1404"/>
                    <a:pt x="0" y="1528"/>
                    <a:pt x="0" y="1652"/>
                  </a:cubicBezTo>
                  <a:cubicBezTo>
                    <a:pt x="0" y="1807"/>
                    <a:pt x="93" y="1931"/>
                    <a:pt x="217" y="1993"/>
                  </a:cubicBezTo>
                  <a:lnTo>
                    <a:pt x="1241" y="2459"/>
                  </a:lnTo>
                  <a:lnTo>
                    <a:pt x="1241" y="3948"/>
                  </a:lnTo>
                  <a:cubicBezTo>
                    <a:pt x="1210" y="4072"/>
                    <a:pt x="1303" y="4196"/>
                    <a:pt x="1427" y="4227"/>
                  </a:cubicBezTo>
                  <a:lnTo>
                    <a:pt x="1737" y="4382"/>
                  </a:lnTo>
                  <a:cubicBezTo>
                    <a:pt x="2249" y="4584"/>
                    <a:pt x="2792" y="4684"/>
                    <a:pt x="3335" y="4684"/>
                  </a:cubicBezTo>
                  <a:cubicBezTo>
                    <a:pt x="3877" y="4684"/>
                    <a:pt x="4420" y="4584"/>
                    <a:pt x="4932" y="4382"/>
                  </a:cubicBezTo>
                  <a:lnTo>
                    <a:pt x="5273" y="4227"/>
                  </a:lnTo>
                  <a:cubicBezTo>
                    <a:pt x="5397" y="4196"/>
                    <a:pt x="5459" y="4072"/>
                    <a:pt x="5459" y="3948"/>
                  </a:cubicBezTo>
                  <a:lnTo>
                    <a:pt x="5459" y="2459"/>
                  </a:lnTo>
                  <a:lnTo>
                    <a:pt x="6483" y="1993"/>
                  </a:lnTo>
                  <a:cubicBezTo>
                    <a:pt x="6731" y="1838"/>
                    <a:pt x="6731" y="1497"/>
                    <a:pt x="6483" y="1342"/>
                  </a:cubicBezTo>
                  <a:lnTo>
                    <a:pt x="3691" y="70"/>
                  </a:lnTo>
                  <a:cubicBezTo>
                    <a:pt x="3583" y="24"/>
                    <a:pt x="3459" y="0"/>
                    <a:pt x="33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47" name="Google Shape;12947;p24"/>
            <p:cNvSpPr/>
            <p:nvPr/>
          </p:nvSpPr>
          <p:spPr>
            <a:xfrm>
              <a:off x="6372600" y="2633425"/>
              <a:ext cx="38025" cy="15725"/>
            </a:xfrm>
            <a:custGeom>
              <a:avLst/>
              <a:gdLst/>
              <a:ahLst/>
              <a:cxnLst/>
              <a:rect l="l" t="t" r="r" b="b"/>
              <a:pathLst>
                <a:path w="1521" h="629" extrusionOk="0">
                  <a:moveTo>
                    <a:pt x="776" y="0"/>
                  </a:moveTo>
                  <a:cubicBezTo>
                    <a:pt x="497" y="0"/>
                    <a:pt x="280" y="94"/>
                    <a:pt x="94" y="280"/>
                  </a:cubicBezTo>
                  <a:cubicBezTo>
                    <a:pt x="1" y="342"/>
                    <a:pt x="1" y="497"/>
                    <a:pt x="94" y="559"/>
                  </a:cubicBezTo>
                  <a:cubicBezTo>
                    <a:pt x="125" y="605"/>
                    <a:pt x="179" y="629"/>
                    <a:pt x="233" y="629"/>
                  </a:cubicBezTo>
                  <a:cubicBezTo>
                    <a:pt x="288" y="629"/>
                    <a:pt x="342" y="605"/>
                    <a:pt x="373" y="559"/>
                  </a:cubicBezTo>
                  <a:cubicBezTo>
                    <a:pt x="481" y="450"/>
                    <a:pt x="621" y="396"/>
                    <a:pt x="761" y="396"/>
                  </a:cubicBezTo>
                  <a:cubicBezTo>
                    <a:pt x="900" y="396"/>
                    <a:pt x="1040" y="450"/>
                    <a:pt x="1148" y="559"/>
                  </a:cubicBezTo>
                  <a:cubicBezTo>
                    <a:pt x="1179" y="590"/>
                    <a:pt x="1241" y="621"/>
                    <a:pt x="1303" y="621"/>
                  </a:cubicBezTo>
                  <a:cubicBezTo>
                    <a:pt x="1365" y="621"/>
                    <a:pt x="1396" y="590"/>
                    <a:pt x="1458" y="559"/>
                  </a:cubicBezTo>
                  <a:cubicBezTo>
                    <a:pt x="1521" y="497"/>
                    <a:pt x="1521" y="342"/>
                    <a:pt x="1458" y="280"/>
                  </a:cubicBezTo>
                  <a:cubicBezTo>
                    <a:pt x="1272" y="94"/>
                    <a:pt x="1024" y="0"/>
                    <a:pt x="7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48" name="Google Shape;12948;p24"/>
            <p:cNvSpPr/>
            <p:nvPr/>
          </p:nvSpPr>
          <p:spPr>
            <a:xfrm>
              <a:off x="6356800" y="2612875"/>
              <a:ext cx="68550" cy="22125"/>
            </a:xfrm>
            <a:custGeom>
              <a:avLst/>
              <a:gdLst/>
              <a:ahLst/>
              <a:cxnLst/>
              <a:rect l="l" t="t" r="r" b="b"/>
              <a:pathLst>
                <a:path w="2742" h="885" extrusionOk="0">
                  <a:moveTo>
                    <a:pt x="1408" y="0"/>
                  </a:moveTo>
                  <a:cubicBezTo>
                    <a:pt x="958" y="0"/>
                    <a:pt x="508" y="171"/>
                    <a:pt x="167" y="512"/>
                  </a:cubicBezTo>
                  <a:cubicBezTo>
                    <a:pt x="0" y="679"/>
                    <a:pt x="146" y="883"/>
                    <a:pt x="306" y="883"/>
                  </a:cubicBezTo>
                  <a:cubicBezTo>
                    <a:pt x="354" y="883"/>
                    <a:pt x="404" y="865"/>
                    <a:pt x="446" y="822"/>
                  </a:cubicBezTo>
                  <a:cubicBezTo>
                    <a:pt x="710" y="543"/>
                    <a:pt x="1059" y="404"/>
                    <a:pt x="1408" y="404"/>
                  </a:cubicBezTo>
                  <a:cubicBezTo>
                    <a:pt x="1757" y="404"/>
                    <a:pt x="2106" y="543"/>
                    <a:pt x="2370" y="822"/>
                  </a:cubicBezTo>
                  <a:cubicBezTo>
                    <a:pt x="2401" y="853"/>
                    <a:pt x="2463" y="885"/>
                    <a:pt x="2525" y="885"/>
                  </a:cubicBezTo>
                  <a:cubicBezTo>
                    <a:pt x="2556" y="885"/>
                    <a:pt x="2618" y="853"/>
                    <a:pt x="2649" y="822"/>
                  </a:cubicBezTo>
                  <a:cubicBezTo>
                    <a:pt x="2742" y="729"/>
                    <a:pt x="2742" y="605"/>
                    <a:pt x="2649" y="512"/>
                  </a:cubicBezTo>
                  <a:cubicBezTo>
                    <a:pt x="2308" y="171"/>
                    <a:pt x="1858" y="0"/>
                    <a:pt x="14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49" name="Google Shape;12949;p24"/>
            <p:cNvSpPr/>
            <p:nvPr/>
          </p:nvSpPr>
          <p:spPr>
            <a:xfrm>
              <a:off x="6343900" y="2592525"/>
              <a:ext cx="96200" cy="27750"/>
            </a:xfrm>
            <a:custGeom>
              <a:avLst/>
              <a:gdLst/>
              <a:ahLst/>
              <a:cxnLst/>
              <a:rect l="l" t="t" r="r" b="b"/>
              <a:pathLst>
                <a:path w="3848" h="1110" extrusionOk="0">
                  <a:moveTo>
                    <a:pt x="1924" y="0"/>
                  </a:moveTo>
                  <a:cubicBezTo>
                    <a:pt x="1257" y="0"/>
                    <a:pt x="590" y="256"/>
                    <a:pt x="94" y="768"/>
                  </a:cubicBezTo>
                  <a:cubicBezTo>
                    <a:pt x="1" y="830"/>
                    <a:pt x="1" y="954"/>
                    <a:pt x="94" y="1047"/>
                  </a:cubicBezTo>
                  <a:cubicBezTo>
                    <a:pt x="125" y="1078"/>
                    <a:pt x="171" y="1094"/>
                    <a:pt x="222" y="1094"/>
                  </a:cubicBezTo>
                  <a:cubicBezTo>
                    <a:pt x="272" y="1094"/>
                    <a:pt x="327" y="1078"/>
                    <a:pt x="373" y="1047"/>
                  </a:cubicBezTo>
                  <a:cubicBezTo>
                    <a:pt x="792" y="613"/>
                    <a:pt x="1350" y="396"/>
                    <a:pt x="1912" y="396"/>
                  </a:cubicBezTo>
                  <a:cubicBezTo>
                    <a:pt x="2475" y="396"/>
                    <a:pt x="3041" y="613"/>
                    <a:pt x="3475" y="1047"/>
                  </a:cubicBezTo>
                  <a:cubicBezTo>
                    <a:pt x="3506" y="1078"/>
                    <a:pt x="3568" y="1109"/>
                    <a:pt x="3630" y="1109"/>
                  </a:cubicBezTo>
                  <a:cubicBezTo>
                    <a:pt x="3661" y="1109"/>
                    <a:pt x="3723" y="1078"/>
                    <a:pt x="3754" y="1047"/>
                  </a:cubicBezTo>
                  <a:cubicBezTo>
                    <a:pt x="3847" y="954"/>
                    <a:pt x="3847" y="830"/>
                    <a:pt x="3754" y="768"/>
                  </a:cubicBezTo>
                  <a:cubicBezTo>
                    <a:pt x="3258" y="256"/>
                    <a:pt x="2591" y="0"/>
                    <a:pt x="19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50" name="Google Shape;12950;p24"/>
            <p:cNvSpPr/>
            <p:nvPr/>
          </p:nvSpPr>
          <p:spPr>
            <a:xfrm>
              <a:off x="6224475" y="2492100"/>
              <a:ext cx="334275" cy="350200"/>
            </a:xfrm>
            <a:custGeom>
              <a:avLst/>
              <a:gdLst/>
              <a:ahLst/>
              <a:cxnLst/>
              <a:rect l="l" t="t" r="r" b="b"/>
              <a:pathLst>
                <a:path w="13371" h="14008" extrusionOk="0">
                  <a:moveTo>
                    <a:pt x="6670" y="2179"/>
                  </a:moveTo>
                  <a:lnTo>
                    <a:pt x="12222" y="6646"/>
                  </a:lnTo>
                  <a:lnTo>
                    <a:pt x="12254" y="12447"/>
                  </a:lnTo>
                  <a:lnTo>
                    <a:pt x="1242" y="12447"/>
                  </a:lnTo>
                  <a:lnTo>
                    <a:pt x="1242" y="6553"/>
                  </a:lnTo>
                  <a:lnTo>
                    <a:pt x="6670" y="2179"/>
                  </a:lnTo>
                  <a:close/>
                  <a:moveTo>
                    <a:pt x="6701" y="0"/>
                  </a:moveTo>
                  <a:cubicBezTo>
                    <a:pt x="6624" y="0"/>
                    <a:pt x="6546" y="24"/>
                    <a:pt x="6484" y="70"/>
                  </a:cubicBezTo>
                  <a:lnTo>
                    <a:pt x="3103" y="2800"/>
                  </a:lnTo>
                  <a:cubicBezTo>
                    <a:pt x="2908" y="2921"/>
                    <a:pt x="3038" y="3176"/>
                    <a:pt x="3207" y="3176"/>
                  </a:cubicBezTo>
                  <a:cubicBezTo>
                    <a:pt x="3254" y="3176"/>
                    <a:pt x="3304" y="3157"/>
                    <a:pt x="3351" y="3110"/>
                  </a:cubicBezTo>
                  <a:lnTo>
                    <a:pt x="6701" y="442"/>
                  </a:lnTo>
                  <a:lnTo>
                    <a:pt x="12967" y="5467"/>
                  </a:lnTo>
                  <a:lnTo>
                    <a:pt x="12967" y="6708"/>
                  </a:lnTo>
                  <a:lnTo>
                    <a:pt x="6918" y="1838"/>
                  </a:lnTo>
                  <a:cubicBezTo>
                    <a:pt x="6856" y="1792"/>
                    <a:pt x="6779" y="1768"/>
                    <a:pt x="6701" y="1768"/>
                  </a:cubicBezTo>
                  <a:cubicBezTo>
                    <a:pt x="6624" y="1768"/>
                    <a:pt x="6546" y="1792"/>
                    <a:pt x="6484" y="1838"/>
                  </a:cubicBezTo>
                  <a:lnTo>
                    <a:pt x="435" y="6677"/>
                  </a:lnTo>
                  <a:lnTo>
                    <a:pt x="435" y="5436"/>
                  </a:lnTo>
                  <a:lnTo>
                    <a:pt x="2762" y="3575"/>
                  </a:lnTo>
                  <a:cubicBezTo>
                    <a:pt x="2855" y="3482"/>
                    <a:pt x="2855" y="3358"/>
                    <a:pt x="2793" y="3265"/>
                  </a:cubicBezTo>
                  <a:cubicBezTo>
                    <a:pt x="2754" y="3227"/>
                    <a:pt x="2692" y="3200"/>
                    <a:pt x="2628" y="3200"/>
                  </a:cubicBezTo>
                  <a:cubicBezTo>
                    <a:pt x="2589" y="3200"/>
                    <a:pt x="2549" y="3210"/>
                    <a:pt x="2513" y="3234"/>
                  </a:cubicBezTo>
                  <a:lnTo>
                    <a:pt x="156" y="5157"/>
                  </a:lnTo>
                  <a:cubicBezTo>
                    <a:pt x="63" y="5219"/>
                    <a:pt x="32" y="5312"/>
                    <a:pt x="32" y="5436"/>
                  </a:cubicBezTo>
                  <a:lnTo>
                    <a:pt x="32" y="6801"/>
                  </a:lnTo>
                  <a:cubicBezTo>
                    <a:pt x="1" y="6956"/>
                    <a:pt x="94" y="7080"/>
                    <a:pt x="218" y="7111"/>
                  </a:cubicBezTo>
                  <a:cubicBezTo>
                    <a:pt x="274" y="7139"/>
                    <a:pt x="336" y="7155"/>
                    <a:pt x="396" y="7155"/>
                  </a:cubicBezTo>
                  <a:cubicBezTo>
                    <a:pt x="469" y="7155"/>
                    <a:pt x="539" y="7132"/>
                    <a:pt x="590" y="7080"/>
                  </a:cubicBezTo>
                  <a:lnTo>
                    <a:pt x="838" y="6894"/>
                  </a:lnTo>
                  <a:lnTo>
                    <a:pt x="838" y="12447"/>
                  </a:lnTo>
                  <a:cubicBezTo>
                    <a:pt x="404" y="12509"/>
                    <a:pt x="63" y="12881"/>
                    <a:pt x="94" y="13346"/>
                  </a:cubicBezTo>
                  <a:lnTo>
                    <a:pt x="94" y="13594"/>
                  </a:lnTo>
                  <a:cubicBezTo>
                    <a:pt x="63" y="13811"/>
                    <a:pt x="249" y="13967"/>
                    <a:pt x="435" y="13998"/>
                  </a:cubicBezTo>
                  <a:lnTo>
                    <a:pt x="4437" y="13998"/>
                  </a:lnTo>
                  <a:cubicBezTo>
                    <a:pt x="4455" y="14004"/>
                    <a:pt x="4472" y="14008"/>
                    <a:pt x="4487" y="14008"/>
                  </a:cubicBezTo>
                  <a:cubicBezTo>
                    <a:pt x="4668" y="14008"/>
                    <a:pt x="4668" y="13584"/>
                    <a:pt x="4487" y="13584"/>
                  </a:cubicBezTo>
                  <a:cubicBezTo>
                    <a:pt x="4472" y="13584"/>
                    <a:pt x="4455" y="13588"/>
                    <a:pt x="4437" y="13594"/>
                  </a:cubicBezTo>
                  <a:lnTo>
                    <a:pt x="497" y="13594"/>
                  </a:lnTo>
                  <a:lnTo>
                    <a:pt x="497" y="13346"/>
                  </a:lnTo>
                  <a:cubicBezTo>
                    <a:pt x="497" y="13067"/>
                    <a:pt x="683" y="12881"/>
                    <a:pt x="962" y="12881"/>
                  </a:cubicBezTo>
                  <a:lnTo>
                    <a:pt x="12440" y="12881"/>
                  </a:lnTo>
                  <a:cubicBezTo>
                    <a:pt x="12688" y="12881"/>
                    <a:pt x="12905" y="13067"/>
                    <a:pt x="12905" y="13346"/>
                  </a:cubicBezTo>
                  <a:lnTo>
                    <a:pt x="12905" y="13563"/>
                  </a:lnTo>
                  <a:lnTo>
                    <a:pt x="5243" y="13563"/>
                  </a:lnTo>
                  <a:cubicBezTo>
                    <a:pt x="5224" y="13556"/>
                    <a:pt x="5206" y="13553"/>
                    <a:pt x="5190" y="13553"/>
                  </a:cubicBezTo>
                  <a:cubicBezTo>
                    <a:pt x="5008" y="13553"/>
                    <a:pt x="5013" y="13971"/>
                    <a:pt x="5206" y="13971"/>
                  </a:cubicBezTo>
                  <a:cubicBezTo>
                    <a:pt x="5218" y="13971"/>
                    <a:pt x="5230" y="13970"/>
                    <a:pt x="5243" y="13967"/>
                  </a:cubicBezTo>
                  <a:lnTo>
                    <a:pt x="12936" y="13967"/>
                  </a:lnTo>
                  <a:cubicBezTo>
                    <a:pt x="13153" y="13967"/>
                    <a:pt x="13339" y="13780"/>
                    <a:pt x="13339" y="13563"/>
                  </a:cubicBezTo>
                  <a:lnTo>
                    <a:pt x="13339" y="13346"/>
                  </a:lnTo>
                  <a:cubicBezTo>
                    <a:pt x="13339" y="12943"/>
                    <a:pt x="13060" y="12571"/>
                    <a:pt x="12657" y="12478"/>
                  </a:cubicBezTo>
                  <a:lnTo>
                    <a:pt x="12657" y="6987"/>
                  </a:lnTo>
                  <a:lnTo>
                    <a:pt x="12812" y="7080"/>
                  </a:lnTo>
                  <a:cubicBezTo>
                    <a:pt x="12843" y="7142"/>
                    <a:pt x="12936" y="7173"/>
                    <a:pt x="13029" y="7173"/>
                  </a:cubicBezTo>
                  <a:cubicBezTo>
                    <a:pt x="13060" y="7173"/>
                    <a:pt x="13122" y="7142"/>
                    <a:pt x="13184" y="7142"/>
                  </a:cubicBezTo>
                  <a:cubicBezTo>
                    <a:pt x="13308" y="7080"/>
                    <a:pt x="13370" y="6956"/>
                    <a:pt x="13370" y="6801"/>
                  </a:cubicBezTo>
                  <a:lnTo>
                    <a:pt x="13370" y="5436"/>
                  </a:lnTo>
                  <a:cubicBezTo>
                    <a:pt x="13370" y="5312"/>
                    <a:pt x="13339" y="5219"/>
                    <a:pt x="13246" y="5157"/>
                  </a:cubicBezTo>
                  <a:lnTo>
                    <a:pt x="6918" y="70"/>
                  </a:lnTo>
                  <a:cubicBezTo>
                    <a:pt x="6856" y="24"/>
                    <a:pt x="6779" y="0"/>
                    <a:pt x="67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951" name="Google Shape;12951;p24"/>
          <p:cNvGrpSpPr/>
          <p:nvPr/>
        </p:nvGrpSpPr>
        <p:grpSpPr>
          <a:xfrm>
            <a:off x="1058581" y="2894254"/>
            <a:ext cx="348975" cy="297025"/>
            <a:chOff x="931825" y="3088625"/>
            <a:chExt cx="348975" cy="297025"/>
          </a:xfrm>
        </p:grpSpPr>
        <p:sp>
          <p:nvSpPr>
            <p:cNvPr id="12952" name="Google Shape;12952;p24"/>
            <p:cNvSpPr/>
            <p:nvPr/>
          </p:nvSpPr>
          <p:spPr>
            <a:xfrm>
              <a:off x="1196775" y="3139025"/>
              <a:ext cx="11325" cy="7550"/>
            </a:xfrm>
            <a:custGeom>
              <a:avLst/>
              <a:gdLst/>
              <a:ahLst/>
              <a:cxnLst/>
              <a:rect l="l" t="t" r="r" b="b"/>
              <a:pathLst>
                <a:path w="453" h="302" extrusionOk="0">
                  <a:moveTo>
                    <a:pt x="259" y="1"/>
                  </a:moveTo>
                  <a:cubicBezTo>
                    <a:pt x="1" y="1"/>
                    <a:pt x="257" y="302"/>
                    <a:pt x="384" y="302"/>
                  </a:cubicBezTo>
                  <a:cubicBezTo>
                    <a:pt x="425" y="302"/>
                    <a:pt x="452" y="270"/>
                    <a:pt x="445" y="187"/>
                  </a:cubicBezTo>
                  <a:cubicBezTo>
                    <a:pt x="445" y="94"/>
                    <a:pt x="352" y="1"/>
                    <a:pt x="2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53" name="Google Shape;12953;p24"/>
            <p:cNvSpPr/>
            <p:nvPr/>
          </p:nvSpPr>
          <p:spPr>
            <a:xfrm>
              <a:off x="1218400" y="3138775"/>
              <a:ext cx="11225" cy="10625"/>
            </a:xfrm>
            <a:custGeom>
              <a:avLst/>
              <a:gdLst/>
              <a:ahLst/>
              <a:cxnLst/>
              <a:rect l="l" t="t" r="r" b="b"/>
              <a:pathLst>
                <a:path w="449" h="425" extrusionOk="0">
                  <a:moveTo>
                    <a:pt x="181" y="1"/>
                  </a:moveTo>
                  <a:cubicBezTo>
                    <a:pt x="0" y="1"/>
                    <a:pt x="0" y="424"/>
                    <a:pt x="181" y="424"/>
                  </a:cubicBezTo>
                  <a:cubicBezTo>
                    <a:pt x="196" y="424"/>
                    <a:pt x="213" y="421"/>
                    <a:pt x="231" y="414"/>
                  </a:cubicBezTo>
                  <a:cubicBezTo>
                    <a:pt x="350" y="414"/>
                    <a:pt x="441" y="329"/>
                    <a:pt x="448" y="213"/>
                  </a:cubicBezTo>
                  <a:lnTo>
                    <a:pt x="448" y="213"/>
                  </a:lnTo>
                  <a:cubicBezTo>
                    <a:pt x="448" y="218"/>
                    <a:pt x="448" y="223"/>
                    <a:pt x="448" y="228"/>
                  </a:cubicBezTo>
                  <a:lnTo>
                    <a:pt x="448" y="197"/>
                  </a:lnTo>
                  <a:cubicBezTo>
                    <a:pt x="448" y="202"/>
                    <a:pt x="448" y="207"/>
                    <a:pt x="448" y="213"/>
                  </a:cubicBezTo>
                  <a:cubicBezTo>
                    <a:pt x="441" y="96"/>
                    <a:pt x="350" y="11"/>
                    <a:pt x="231" y="11"/>
                  </a:cubicBezTo>
                  <a:cubicBezTo>
                    <a:pt x="213" y="4"/>
                    <a:pt x="196"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54" name="Google Shape;12954;p24"/>
            <p:cNvSpPr/>
            <p:nvPr/>
          </p:nvSpPr>
          <p:spPr>
            <a:xfrm>
              <a:off x="1240100" y="3138775"/>
              <a:ext cx="10450" cy="10625"/>
            </a:xfrm>
            <a:custGeom>
              <a:avLst/>
              <a:gdLst/>
              <a:ahLst/>
              <a:cxnLst/>
              <a:rect l="l" t="t" r="r" b="b"/>
              <a:pathLst>
                <a:path w="418" h="425" extrusionOk="0">
                  <a:moveTo>
                    <a:pt x="181" y="1"/>
                  </a:moveTo>
                  <a:cubicBezTo>
                    <a:pt x="1" y="1"/>
                    <a:pt x="1" y="424"/>
                    <a:pt x="181" y="424"/>
                  </a:cubicBezTo>
                  <a:cubicBezTo>
                    <a:pt x="197" y="424"/>
                    <a:pt x="214" y="421"/>
                    <a:pt x="232" y="414"/>
                  </a:cubicBezTo>
                  <a:cubicBezTo>
                    <a:pt x="321" y="414"/>
                    <a:pt x="410" y="329"/>
                    <a:pt x="417" y="213"/>
                  </a:cubicBezTo>
                  <a:lnTo>
                    <a:pt x="417" y="213"/>
                  </a:lnTo>
                  <a:cubicBezTo>
                    <a:pt x="418" y="218"/>
                    <a:pt x="418" y="223"/>
                    <a:pt x="418" y="228"/>
                  </a:cubicBezTo>
                  <a:lnTo>
                    <a:pt x="418" y="197"/>
                  </a:lnTo>
                  <a:cubicBezTo>
                    <a:pt x="418" y="202"/>
                    <a:pt x="418" y="207"/>
                    <a:pt x="417" y="213"/>
                  </a:cubicBezTo>
                  <a:cubicBezTo>
                    <a:pt x="410" y="96"/>
                    <a:pt x="321" y="11"/>
                    <a:pt x="232" y="11"/>
                  </a:cubicBezTo>
                  <a:cubicBezTo>
                    <a:pt x="214" y="4"/>
                    <a:pt x="197"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55" name="Google Shape;12955;p24"/>
            <p:cNvSpPr/>
            <p:nvPr/>
          </p:nvSpPr>
          <p:spPr>
            <a:xfrm>
              <a:off x="931825" y="3088625"/>
              <a:ext cx="348975" cy="297025"/>
            </a:xfrm>
            <a:custGeom>
              <a:avLst/>
              <a:gdLst/>
              <a:ahLst/>
              <a:cxnLst/>
              <a:rect l="l" t="t" r="r" b="b"/>
              <a:pathLst>
                <a:path w="13959" h="11881" extrusionOk="0">
                  <a:moveTo>
                    <a:pt x="4591" y="404"/>
                  </a:moveTo>
                  <a:cubicBezTo>
                    <a:pt x="4715" y="404"/>
                    <a:pt x="4839" y="497"/>
                    <a:pt x="4839" y="652"/>
                  </a:cubicBezTo>
                  <a:lnTo>
                    <a:pt x="4839" y="1179"/>
                  </a:lnTo>
                  <a:lnTo>
                    <a:pt x="403" y="1179"/>
                  </a:lnTo>
                  <a:lnTo>
                    <a:pt x="403" y="652"/>
                  </a:lnTo>
                  <a:cubicBezTo>
                    <a:pt x="403" y="497"/>
                    <a:pt x="527" y="404"/>
                    <a:pt x="682" y="404"/>
                  </a:cubicBezTo>
                  <a:close/>
                  <a:moveTo>
                    <a:pt x="9988" y="5491"/>
                  </a:moveTo>
                  <a:lnTo>
                    <a:pt x="10298" y="6670"/>
                  </a:lnTo>
                  <a:cubicBezTo>
                    <a:pt x="10298" y="6670"/>
                    <a:pt x="10298" y="6701"/>
                    <a:pt x="10298" y="6701"/>
                  </a:cubicBezTo>
                  <a:lnTo>
                    <a:pt x="10329" y="6732"/>
                  </a:lnTo>
                  <a:lnTo>
                    <a:pt x="9709" y="6732"/>
                  </a:lnTo>
                  <a:lnTo>
                    <a:pt x="9709" y="6701"/>
                  </a:lnTo>
                  <a:cubicBezTo>
                    <a:pt x="9678" y="6701"/>
                    <a:pt x="9678" y="6670"/>
                    <a:pt x="9709" y="6670"/>
                  </a:cubicBezTo>
                  <a:lnTo>
                    <a:pt x="9988" y="5491"/>
                  </a:lnTo>
                  <a:close/>
                  <a:moveTo>
                    <a:pt x="12004" y="5522"/>
                  </a:moveTo>
                  <a:lnTo>
                    <a:pt x="12346" y="6918"/>
                  </a:lnTo>
                  <a:lnTo>
                    <a:pt x="12346" y="6949"/>
                  </a:lnTo>
                  <a:cubicBezTo>
                    <a:pt x="12346" y="6949"/>
                    <a:pt x="12346" y="6980"/>
                    <a:pt x="12346" y="6980"/>
                  </a:cubicBezTo>
                  <a:lnTo>
                    <a:pt x="12315" y="7383"/>
                  </a:lnTo>
                  <a:lnTo>
                    <a:pt x="11725" y="7383"/>
                  </a:lnTo>
                  <a:lnTo>
                    <a:pt x="11725" y="7011"/>
                  </a:lnTo>
                  <a:cubicBezTo>
                    <a:pt x="11694" y="7011"/>
                    <a:pt x="11694" y="6980"/>
                    <a:pt x="11725" y="6980"/>
                  </a:cubicBezTo>
                  <a:lnTo>
                    <a:pt x="11725" y="6949"/>
                  </a:lnTo>
                  <a:lnTo>
                    <a:pt x="12004" y="5522"/>
                  </a:lnTo>
                  <a:close/>
                  <a:moveTo>
                    <a:pt x="10329" y="7135"/>
                  </a:moveTo>
                  <a:lnTo>
                    <a:pt x="10329" y="11478"/>
                  </a:lnTo>
                  <a:lnTo>
                    <a:pt x="9709" y="11478"/>
                  </a:lnTo>
                  <a:lnTo>
                    <a:pt x="9709" y="7135"/>
                  </a:lnTo>
                  <a:close/>
                  <a:moveTo>
                    <a:pt x="12315" y="7786"/>
                  </a:moveTo>
                  <a:lnTo>
                    <a:pt x="12315" y="11478"/>
                  </a:lnTo>
                  <a:lnTo>
                    <a:pt x="11725" y="11478"/>
                  </a:lnTo>
                  <a:lnTo>
                    <a:pt x="11694" y="7786"/>
                  </a:lnTo>
                  <a:close/>
                  <a:moveTo>
                    <a:pt x="13586" y="1583"/>
                  </a:moveTo>
                  <a:lnTo>
                    <a:pt x="13586" y="2854"/>
                  </a:lnTo>
                  <a:lnTo>
                    <a:pt x="3722" y="2854"/>
                  </a:lnTo>
                  <a:cubicBezTo>
                    <a:pt x="3443" y="2854"/>
                    <a:pt x="3443" y="3258"/>
                    <a:pt x="3722" y="3258"/>
                  </a:cubicBezTo>
                  <a:lnTo>
                    <a:pt x="13586" y="3258"/>
                  </a:lnTo>
                  <a:lnTo>
                    <a:pt x="13586" y="11478"/>
                  </a:lnTo>
                  <a:lnTo>
                    <a:pt x="13524" y="11509"/>
                  </a:lnTo>
                  <a:lnTo>
                    <a:pt x="12749" y="11509"/>
                  </a:lnTo>
                  <a:lnTo>
                    <a:pt x="12749" y="6980"/>
                  </a:lnTo>
                  <a:cubicBezTo>
                    <a:pt x="12749" y="6918"/>
                    <a:pt x="12749" y="6856"/>
                    <a:pt x="12718" y="6825"/>
                  </a:cubicBezTo>
                  <a:lnTo>
                    <a:pt x="12377" y="5150"/>
                  </a:lnTo>
                  <a:cubicBezTo>
                    <a:pt x="12330" y="4948"/>
                    <a:pt x="12175" y="4847"/>
                    <a:pt x="12024" y="4847"/>
                  </a:cubicBezTo>
                  <a:cubicBezTo>
                    <a:pt x="11873" y="4847"/>
                    <a:pt x="11725" y="4948"/>
                    <a:pt x="11694" y="5150"/>
                  </a:cubicBezTo>
                  <a:lnTo>
                    <a:pt x="11322" y="6825"/>
                  </a:lnTo>
                  <a:cubicBezTo>
                    <a:pt x="11322" y="6856"/>
                    <a:pt x="11322" y="6918"/>
                    <a:pt x="11322" y="6980"/>
                  </a:cubicBezTo>
                  <a:lnTo>
                    <a:pt x="11322" y="11478"/>
                  </a:lnTo>
                  <a:lnTo>
                    <a:pt x="10733" y="11478"/>
                  </a:lnTo>
                  <a:lnTo>
                    <a:pt x="10733" y="6701"/>
                  </a:lnTo>
                  <a:cubicBezTo>
                    <a:pt x="10733" y="6670"/>
                    <a:pt x="10733" y="6608"/>
                    <a:pt x="10733" y="6546"/>
                  </a:cubicBezTo>
                  <a:lnTo>
                    <a:pt x="10329" y="5088"/>
                  </a:lnTo>
                  <a:cubicBezTo>
                    <a:pt x="10283" y="4933"/>
                    <a:pt x="10159" y="4855"/>
                    <a:pt x="10035" y="4855"/>
                  </a:cubicBezTo>
                  <a:cubicBezTo>
                    <a:pt x="9911" y="4855"/>
                    <a:pt x="9787" y="4933"/>
                    <a:pt x="9740" y="5088"/>
                  </a:cubicBezTo>
                  <a:lnTo>
                    <a:pt x="9337" y="6546"/>
                  </a:lnTo>
                  <a:cubicBezTo>
                    <a:pt x="9337" y="6608"/>
                    <a:pt x="9306" y="6670"/>
                    <a:pt x="9306" y="6701"/>
                  </a:cubicBezTo>
                  <a:lnTo>
                    <a:pt x="9306" y="11478"/>
                  </a:lnTo>
                  <a:lnTo>
                    <a:pt x="8685" y="11478"/>
                  </a:lnTo>
                  <a:lnTo>
                    <a:pt x="8685" y="10609"/>
                  </a:lnTo>
                  <a:cubicBezTo>
                    <a:pt x="8685" y="10470"/>
                    <a:pt x="8577" y="10400"/>
                    <a:pt x="8468" y="10400"/>
                  </a:cubicBezTo>
                  <a:cubicBezTo>
                    <a:pt x="8360" y="10400"/>
                    <a:pt x="8251" y="10470"/>
                    <a:pt x="8251" y="10609"/>
                  </a:cubicBezTo>
                  <a:lnTo>
                    <a:pt x="8251" y="11478"/>
                  </a:lnTo>
                  <a:lnTo>
                    <a:pt x="1675" y="11478"/>
                  </a:lnTo>
                  <a:lnTo>
                    <a:pt x="1675" y="5367"/>
                  </a:lnTo>
                  <a:cubicBezTo>
                    <a:pt x="1675" y="5305"/>
                    <a:pt x="1737" y="5243"/>
                    <a:pt x="1799" y="5243"/>
                  </a:cubicBezTo>
                  <a:lnTo>
                    <a:pt x="8158" y="5243"/>
                  </a:lnTo>
                  <a:cubicBezTo>
                    <a:pt x="8220" y="5243"/>
                    <a:pt x="8282" y="5305"/>
                    <a:pt x="8282" y="5367"/>
                  </a:cubicBezTo>
                  <a:lnTo>
                    <a:pt x="8282" y="9772"/>
                  </a:lnTo>
                  <a:cubicBezTo>
                    <a:pt x="8282" y="9911"/>
                    <a:pt x="8383" y="9981"/>
                    <a:pt x="8484" y="9981"/>
                  </a:cubicBezTo>
                  <a:cubicBezTo>
                    <a:pt x="8585" y="9981"/>
                    <a:pt x="8685" y="9911"/>
                    <a:pt x="8685" y="9772"/>
                  </a:cubicBezTo>
                  <a:lnTo>
                    <a:pt x="8685" y="5367"/>
                  </a:lnTo>
                  <a:cubicBezTo>
                    <a:pt x="8685" y="5057"/>
                    <a:pt x="8437" y="4840"/>
                    <a:pt x="8158" y="4840"/>
                  </a:cubicBezTo>
                  <a:lnTo>
                    <a:pt x="1799" y="4840"/>
                  </a:lnTo>
                  <a:cubicBezTo>
                    <a:pt x="1520" y="4840"/>
                    <a:pt x="1272" y="5057"/>
                    <a:pt x="1272" y="5367"/>
                  </a:cubicBezTo>
                  <a:lnTo>
                    <a:pt x="1272" y="11478"/>
                  </a:lnTo>
                  <a:lnTo>
                    <a:pt x="403" y="11478"/>
                  </a:lnTo>
                  <a:lnTo>
                    <a:pt x="403" y="3258"/>
                  </a:lnTo>
                  <a:lnTo>
                    <a:pt x="2885" y="3258"/>
                  </a:lnTo>
                  <a:cubicBezTo>
                    <a:pt x="3164" y="3258"/>
                    <a:pt x="3164" y="2854"/>
                    <a:pt x="2885" y="2854"/>
                  </a:cubicBezTo>
                  <a:lnTo>
                    <a:pt x="403" y="2854"/>
                  </a:lnTo>
                  <a:lnTo>
                    <a:pt x="403" y="1583"/>
                  </a:lnTo>
                  <a:close/>
                  <a:moveTo>
                    <a:pt x="682" y="1"/>
                  </a:moveTo>
                  <a:cubicBezTo>
                    <a:pt x="310" y="1"/>
                    <a:pt x="0" y="280"/>
                    <a:pt x="0" y="652"/>
                  </a:cubicBezTo>
                  <a:lnTo>
                    <a:pt x="0" y="11478"/>
                  </a:lnTo>
                  <a:cubicBezTo>
                    <a:pt x="0" y="11695"/>
                    <a:pt x="186" y="11881"/>
                    <a:pt x="403" y="11881"/>
                  </a:cubicBezTo>
                  <a:lnTo>
                    <a:pt x="13555" y="11881"/>
                  </a:lnTo>
                  <a:cubicBezTo>
                    <a:pt x="13773" y="11881"/>
                    <a:pt x="13959" y="11695"/>
                    <a:pt x="13959" y="11478"/>
                  </a:cubicBezTo>
                  <a:lnTo>
                    <a:pt x="13959" y="1583"/>
                  </a:lnTo>
                  <a:cubicBezTo>
                    <a:pt x="13959" y="1366"/>
                    <a:pt x="13773" y="1179"/>
                    <a:pt x="13555" y="1179"/>
                  </a:cubicBezTo>
                  <a:lnTo>
                    <a:pt x="5273" y="1179"/>
                  </a:lnTo>
                  <a:lnTo>
                    <a:pt x="5273" y="652"/>
                  </a:lnTo>
                  <a:cubicBezTo>
                    <a:pt x="5242" y="280"/>
                    <a:pt x="4963" y="1"/>
                    <a:pt x="45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56" name="Google Shape;12956;p24"/>
            <p:cNvSpPr/>
            <p:nvPr/>
          </p:nvSpPr>
          <p:spPr>
            <a:xfrm>
              <a:off x="999275" y="3246825"/>
              <a:ext cx="61300" cy="10100"/>
            </a:xfrm>
            <a:custGeom>
              <a:avLst/>
              <a:gdLst/>
              <a:ahLst/>
              <a:cxnLst/>
              <a:rect l="l" t="t" r="r" b="b"/>
              <a:pathLst>
                <a:path w="2452" h="404" extrusionOk="0">
                  <a:moveTo>
                    <a:pt x="187" y="1"/>
                  </a:moveTo>
                  <a:cubicBezTo>
                    <a:pt x="94" y="1"/>
                    <a:pt x="1" y="94"/>
                    <a:pt x="32" y="218"/>
                  </a:cubicBezTo>
                  <a:cubicBezTo>
                    <a:pt x="1" y="311"/>
                    <a:pt x="94" y="404"/>
                    <a:pt x="218" y="404"/>
                  </a:cubicBezTo>
                  <a:lnTo>
                    <a:pt x="2234" y="404"/>
                  </a:lnTo>
                  <a:cubicBezTo>
                    <a:pt x="2358" y="404"/>
                    <a:pt x="2451" y="311"/>
                    <a:pt x="2451" y="187"/>
                  </a:cubicBezTo>
                  <a:cubicBezTo>
                    <a:pt x="2451" y="94"/>
                    <a:pt x="2358" y="1"/>
                    <a:pt x="22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57" name="Google Shape;12957;p24"/>
            <p:cNvSpPr/>
            <p:nvPr/>
          </p:nvSpPr>
          <p:spPr>
            <a:xfrm>
              <a:off x="999275" y="3270875"/>
              <a:ext cx="117125" cy="10100"/>
            </a:xfrm>
            <a:custGeom>
              <a:avLst/>
              <a:gdLst/>
              <a:ahLst/>
              <a:cxnLst/>
              <a:rect l="l" t="t" r="r" b="b"/>
              <a:pathLst>
                <a:path w="4685" h="404" extrusionOk="0">
                  <a:moveTo>
                    <a:pt x="187" y="0"/>
                  </a:moveTo>
                  <a:cubicBezTo>
                    <a:pt x="94" y="0"/>
                    <a:pt x="1" y="93"/>
                    <a:pt x="1" y="186"/>
                  </a:cubicBezTo>
                  <a:cubicBezTo>
                    <a:pt x="1" y="310"/>
                    <a:pt x="94" y="403"/>
                    <a:pt x="187" y="403"/>
                  </a:cubicBezTo>
                  <a:lnTo>
                    <a:pt x="4498" y="403"/>
                  </a:lnTo>
                  <a:cubicBezTo>
                    <a:pt x="4592" y="403"/>
                    <a:pt x="4685" y="310"/>
                    <a:pt x="4685" y="186"/>
                  </a:cubicBezTo>
                  <a:cubicBezTo>
                    <a:pt x="4685" y="93"/>
                    <a:pt x="4592" y="0"/>
                    <a:pt x="44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58" name="Google Shape;12958;p24"/>
            <p:cNvSpPr/>
            <p:nvPr/>
          </p:nvSpPr>
          <p:spPr>
            <a:xfrm>
              <a:off x="997725" y="3294900"/>
              <a:ext cx="120225" cy="10100"/>
            </a:xfrm>
            <a:custGeom>
              <a:avLst/>
              <a:gdLst/>
              <a:ahLst/>
              <a:cxnLst/>
              <a:rect l="l" t="t" r="r" b="b"/>
              <a:pathLst>
                <a:path w="4809" h="404" extrusionOk="0">
                  <a:moveTo>
                    <a:pt x="249" y="1"/>
                  </a:moveTo>
                  <a:cubicBezTo>
                    <a:pt x="1" y="1"/>
                    <a:pt x="1" y="404"/>
                    <a:pt x="249" y="404"/>
                  </a:cubicBezTo>
                  <a:lnTo>
                    <a:pt x="4560" y="404"/>
                  </a:lnTo>
                  <a:cubicBezTo>
                    <a:pt x="4809" y="404"/>
                    <a:pt x="4809" y="1"/>
                    <a:pt x="4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59" name="Google Shape;12959;p24"/>
            <p:cNvSpPr/>
            <p:nvPr/>
          </p:nvSpPr>
          <p:spPr>
            <a:xfrm>
              <a:off x="999275" y="3318950"/>
              <a:ext cx="117125" cy="10100"/>
            </a:xfrm>
            <a:custGeom>
              <a:avLst/>
              <a:gdLst/>
              <a:ahLst/>
              <a:cxnLst/>
              <a:rect l="l" t="t" r="r" b="b"/>
              <a:pathLst>
                <a:path w="4685" h="404" extrusionOk="0">
                  <a:moveTo>
                    <a:pt x="187" y="0"/>
                  </a:moveTo>
                  <a:cubicBezTo>
                    <a:pt x="94" y="0"/>
                    <a:pt x="1" y="93"/>
                    <a:pt x="1" y="186"/>
                  </a:cubicBezTo>
                  <a:cubicBezTo>
                    <a:pt x="1" y="311"/>
                    <a:pt x="94" y="404"/>
                    <a:pt x="187" y="404"/>
                  </a:cubicBezTo>
                  <a:lnTo>
                    <a:pt x="4498" y="404"/>
                  </a:lnTo>
                  <a:cubicBezTo>
                    <a:pt x="4592" y="404"/>
                    <a:pt x="4685" y="311"/>
                    <a:pt x="4685" y="186"/>
                  </a:cubicBezTo>
                  <a:cubicBezTo>
                    <a:pt x="4685" y="62"/>
                    <a:pt x="4592" y="0"/>
                    <a:pt x="44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60" name="Google Shape;12960;p24"/>
            <p:cNvSpPr/>
            <p:nvPr/>
          </p:nvSpPr>
          <p:spPr>
            <a:xfrm>
              <a:off x="999275" y="3342825"/>
              <a:ext cx="117125" cy="10275"/>
            </a:xfrm>
            <a:custGeom>
              <a:avLst/>
              <a:gdLst/>
              <a:ahLst/>
              <a:cxnLst/>
              <a:rect l="l" t="t" r="r" b="b"/>
              <a:pathLst>
                <a:path w="4685" h="411" extrusionOk="0">
                  <a:moveTo>
                    <a:pt x="150" y="1"/>
                  </a:moveTo>
                  <a:cubicBezTo>
                    <a:pt x="71" y="1"/>
                    <a:pt x="1" y="85"/>
                    <a:pt x="1" y="193"/>
                  </a:cubicBezTo>
                  <a:cubicBezTo>
                    <a:pt x="1" y="317"/>
                    <a:pt x="94" y="410"/>
                    <a:pt x="187" y="410"/>
                  </a:cubicBezTo>
                  <a:lnTo>
                    <a:pt x="4498" y="410"/>
                  </a:lnTo>
                  <a:cubicBezTo>
                    <a:pt x="4592" y="410"/>
                    <a:pt x="4685" y="317"/>
                    <a:pt x="4685" y="193"/>
                  </a:cubicBezTo>
                  <a:cubicBezTo>
                    <a:pt x="4685" y="69"/>
                    <a:pt x="4592" y="7"/>
                    <a:pt x="4498" y="7"/>
                  </a:cubicBezTo>
                  <a:lnTo>
                    <a:pt x="187" y="7"/>
                  </a:lnTo>
                  <a:cubicBezTo>
                    <a:pt x="175" y="3"/>
                    <a:pt x="162" y="1"/>
                    <a:pt x="1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961" name="Google Shape;12961;p24"/>
          <p:cNvGrpSpPr/>
          <p:nvPr/>
        </p:nvGrpSpPr>
        <p:grpSpPr>
          <a:xfrm>
            <a:off x="1814370" y="2868279"/>
            <a:ext cx="186150" cy="348975"/>
            <a:chOff x="6298925" y="1923875"/>
            <a:chExt cx="186150" cy="348975"/>
          </a:xfrm>
        </p:grpSpPr>
        <p:sp>
          <p:nvSpPr>
            <p:cNvPr id="12962" name="Google Shape;12962;p24"/>
            <p:cNvSpPr/>
            <p:nvPr/>
          </p:nvSpPr>
          <p:spPr>
            <a:xfrm>
              <a:off x="6298925" y="1923875"/>
              <a:ext cx="186150" cy="348975"/>
            </a:xfrm>
            <a:custGeom>
              <a:avLst/>
              <a:gdLst/>
              <a:ahLst/>
              <a:cxnLst/>
              <a:rect l="l" t="t" r="r" b="b"/>
              <a:pathLst>
                <a:path w="7446" h="13959" extrusionOk="0">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6886"/>
                  </a:lnTo>
                  <a:cubicBezTo>
                    <a:pt x="1" y="7026"/>
                    <a:pt x="102" y="7096"/>
                    <a:pt x="202" y="7096"/>
                  </a:cubicBezTo>
                  <a:cubicBezTo>
                    <a:pt x="303" y="7096"/>
                    <a:pt x="404" y="7026"/>
                    <a:pt x="404" y="6886"/>
                  </a:cubicBezTo>
                  <a:lnTo>
                    <a:pt x="404" y="1861"/>
                  </a:lnTo>
                  <a:lnTo>
                    <a:pt x="7042" y="1861"/>
                  </a:lnTo>
                  <a:lnTo>
                    <a:pt x="7042" y="12128"/>
                  </a:lnTo>
                  <a:lnTo>
                    <a:pt x="5646" y="12128"/>
                  </a:lnTo>
                  <a:cubicBezTo>
                    <a:pt x="5553" y="12128"/>
                    <a:pt x="5460" y="12222"/>
                    <a:pt x="5460" y="12315"/>
                  </a:cubicBezTo>
                  <a:cubicBezTo>
                    <a:pt x="5460" y="12439"/>
                    <a:pt x="5522" y="12532"/>
                    <a:pt x="5646"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4840" y="12532"/>
                  </a:lnTo>
                  <a:cubicBezTo>
                    <a:pt x="4933" y="12532"/>
                    <a:pt x="5026" y="12439"/>
                    <a:pt x="5026" y="12315"/>
                  </a:cubicBezTo>
                  <a:cubicBezTo>
                    <a:pt x="5026" y="12222"/>
                    <a:pt x="4933" y="12128"/>
                    <a:pt x="4840" y="12128"/>
                  </a:cubicBezTo>
                  <a:lnTo>
                    <a:pt x="404" y="12128"/>
                  </a:lnTo>
                  <a:lnTo>
                    <a:pt x="404" y="7724"/>
                  </a:lnTo>
                  <a:cubicBezTo>
                    <a:pt x="404" y="7584"/>
                    <a:pt x="303" y="7514"/>
                    <a:pt x="202" y="7514"/>
                  </a:cubicBezTo>
                  <a:cubicBezTo>
                    <a:pt x="102" y="7514"/>
                    <a:pt x="1" y="7584"/>
                    <a:pt x="1" y="7724"/>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63" name="Google Shape;12963;p24"/>
            <p:cNvSpPr/>
            <p:nvPr/>
          </p:nvSpPr>
          <p:spPr>
            <a:xfrm>
              <a:off x="6324525" y="2049400"/>
              <a:ext cx="134175" cy="102475"/>
            </a:xfrm>
            <a:custGeom>
              <a:avLst/>
              <a:gdLst/>
              <a:ahLst/>
              <a:cxnLst/>
              <a:rect l="l" t="t" r="r" b="b"/>
              <a:pathLst>
                <a:path w="5367" h="4099" extrusionOk="0">
                  <a:moveTo>
                    <a:pt x="1427" y="407"/>
                  </a:moveTo>
                  <a:cubicBezTo>
                    <a:pt x="1986" y="407"/>
                    <a:pt x="2451" y="873"/>
                    <a:pt x="2451" y="1431"/>
                  </a:cubicBezTo>
                  <a:lnTo>
                    <a:pt x="2451" y="2982"/>
                  </a:lnTo>
                  <a:cubicBezTo>
                    <a:pt x="2172" y="2703"/>
                    <a:pt x="1799" y="2563"/>
                    <a:pt x="1427" y="2563"/>
                  </a:cubicBezTo>
                  <a:cubicBezTo>
                    <a:pt x="1055" y="2563"/>
                    <a:pt x="683" y="2703"/>
                    <a:pt x="404" y="2982"/>
                  </a:cubicBezTo>
                  <a:lnTo>
                    <a:pt x="404" y="1431"/>
                  </a:lnTo>
                  <a:cubicBezTo>
                    <a:pt x="404" y="873"/>
                    <a:pt x="869" y="407"/>
                    <a:pt x="1427" y="407"/>
                  </a:cubicBezTo>
                  <a:close/>
                  <a:moveTo>
                    <a:pt x="3909" y="407"/>
                  </a:moveTo>
                  <a:cubicBezTo>
                    <a:pt x="4498" y="407"/>
                    <a:pt x="4963" y="873"/>
                    <a:pt x="4963" y="1431"/>
                  </a:cubicBezTo>
                  <a:lnTo>
                    <a:pt x="4963" y="2982"/>
                  </a:lnTo>
                  <a:cubicBezTo>
                    <a:pt x="4669" y="2703"/>
                    <a:pt x="4289" y="2563"/>
                    <a:pt x="3913" y="2563"/>
                  </a:cubicBezTo>
                  <a:cubicBezTo>
                    <a:pt x="3537" y="2563"/>
                    <a:pt x="3164" y="2703"/>
                    <a:pt x="2885" y="2982"/>
                  </a:cubicBezTo>
                  <a:lnTo>
                    <a:pt x="2885" y="1431"/>
                  </a:lnTo>
                  <a:cubicBezTo>
                    <a:pt x="2885" y="873"/>
                    <a:pt x="3350" y="407"/>
                    <a:pt x="3909" y="407"/>
                  </a:cubicBezTo>
                  <a:close/>
                  <a:moveTo>
                    <a:pt x="1443" y="2974"/>
                  </a:moveTo>
                  <a:cubicBezTo>
                    <a:pt x="1854" y="2974"/>
                    <a:pt x="2265" y="3215"/>
                    <a:pt x="2420" y="3695"/>
                  </a:cubicBezTo>
                  <a:lnTo>
                    <a:pt x="466" y="3695"/>
                  </a:lnTo>
                  <a:cubicBezTo>
                    <a:pt x="621" y="3215"/>
                    <a:pt x="1032" y="2974"/>
                    <a:pt x="1443" y="2974"/>
                  </a:cubicBezTo>
                  <a:close/>
                  <a:moveTo>
                    <a:pt x="3924" y="2974"/>
                  </a:moveTo>
                  <a:cubicBezTo>
                    <a:pt x="4335" y="2974"/>
                    <a:pt x="4746" y="3215"/>
                    <a:pt x="4901" y="3695"/>
                  </a:cubicBezTo>
                  <a:lnTo>
                    <a:pt x="2947" y="3695"/>
                  </a:lnTo>
                  <a:cubicBezTo>
                    <a:pt x="3102" y="3215"/>
                    <a:pt x="3513" y="2974"/>
                    <a:pt x="3924" y="2974"/>
                  </a:cubicBezTo>
                  <a:close/>
                  <a:moveTo>
                    <a:pt x="1448" y="1"/>
                  </a:moveTo>
                  <a:cubicBezTo>
                    <a:pt x="719" y="1"/>
                    <a:pt x="0" y="552"/>
                    <a:pt x="0" y="1462"/>
                  </a:cubicBezTo>
                  <a:lnTo>
                    <a:pt x="0" y="3913"/>
                  </a:lnTo>
                  <a:cubicBezTo>
                    <a:pt x="0" y="4006"/>
                    <a:pt x="93" y="4099"/>
                    <a:pt x="186" y="4099"/>
                  </a:cubicBezTo>
                  <a:lnTo>
                    <a:pt x="5150" y="4099"/>
                  </a:lnTo>
                  <a:cubicBezTo>
                    <a:pt x="5274" y="4099"/>
                    <a:pt x="5367" y="4006"/>
                    <a:pt x="5367" y="3913"/>
                  </a:cubicBezTo>
                  <a:lnTo>
                    <a:pt x="5367" y="1462"/>
                  </a:lnTo>
                  <a:cubicBezTo>
                    <a:pt x="5367" y="552"/>
                    <a:pt x="4648" y="1"/>
                    <a:pt x="3912" y="1"/>
                  </a:cubicBezTo>
                  <a:cubicBezTo>
                    <a:pt x="3444" y="1"/>
                    <a:pt x="2969" y="223"/>
                    <a:pt x="2668" y="718"/>
                  </a:cubicBezTo>
                  <a:cubicBezTo>
                    <a:pt x="2379" y="223"/>
                    <a:pt x="1911" y="1"/>
                    <a:pt x="14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64" name="Google Shape;12964;p24"/>
            <p:cNvSpPr/>
            <p:nvPr/>
          </p:nvSpPr>
          <p:spPr>
            <a:xfrm>
              <a:off x="6412925" y="2171625"/>
              <a:ext cx="21750" cy="32200"/>
            </a:xfrm>
            <a:custGeom>
              <a:avLst/>
              <a:gdLst/>
              <a:ahLst/>
              <a:cxnLst/>
              <a:rect l="l" t="t" r="r" b="b"/>
              <a:pathLst>
                <a:path w="870" h="1288" extrusionOk="0">
                  <a:moveTo>
                    <a:pt x="218" y="1"/>
                  </a:moveTo>
                  <a:cubicBezTo>
                    <a:pt x="163" y="1"/>
                    <a:pt x="109" y="16"/>
                    <a:pt x="63" y="47"/>
                  </a:cubicBezTo>
                  <a:cubicBezTo>
                    <a:pt x="1" y="140"/>
                    <a:pt x="1" y="264"/>
                    <a:pt x="63" y="357"/>
                  </a:cubicBezTo>
                  <a:lnTo>
                    <a:pt x="373" y="636"/>
                  </a:lnTo>
                  <a:lnTo>
                    <a:pt x="63" y="947"/>
                  </a:lnTo>
                  <a:cubicBezTo>
                    <a:pt x="1" y="1009"/>
                    <a:pt x="1" y="1164"/>
                    <a:pt x="63" y="1226"/>
                  </a:cubicBezTo>
                  <a:cubicBezTo>
                    <a:pt x="94" y="1257"/>
                    <a:pt x="156" y="1288"/>
                    <a:pt x="218" y="1288"/>
                  </a:cubicBezTo>
                  <a:cubicBezTo>
                    <a:pt x="280" y="1288"/>
                    <a:pt x="311" y="1257"/>
                    <a:pt x="373" y="1226"/>
                  </a:cubicBezTo>
                  <a:lnTo>
                    <a:pt x="807" y="792"/>
                  </a:lnTo>
                  <a:cubicBezTo>
                    <a:pt x="838" y="761"/>
                    <a:pt x="869" y="699"/>
                    <a:pt x="869" y="636"/>
                  </a:cubicBezTo>
                  <a:cubicBezTo>
                    <a:pt x="869" y="574"/>
                    <a:pt x="838" y="543"/>
                    <a:pt x="807" y="512"/>
                  </a:cubicBezTo>
                  <a:lnTo>
                    <a:pt x="373" y="47"/>
                  </a:lnTo>
                  <a:cubicBezTo>
                    <a:pt x="326" y="16"/>
                    <a:pt x="272" y="1"/>
                    <a:pt x="2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65" name="Google Shape;12965;p24"/>
            <p:cNvSpPr/>
            <p:nvPr/>
          </p:nvSpPr>
          <p:spPr>
            <a:xfrm>
              <a:off x="6349325" y="2171625"/>
              <a:ext cx="21750" cy="32200"/>
            </a:xfrm>
            <a:custGeom>
              <a:avLst/>
              <a:gdLst/>
              <a:ahLst/>
              <a:cxnLst/>
              <a:rect l="l" t="t" r="r" b="b"/>
              <a:pathLst>
                <a:path w="870" h="1288" extrusionOk="0">
                  <a:moveTo>
                    <a:pt x="649" y="1"/>
                  </a:moveTo>
                  <a:cubicBezTo>
                    <a:pt x="598" y="1"/>
                    <a:pt x="544" y="16"/>
                    <a:pt x="497" y="47"/>
                  </a:cubicBezTo>
                  <a:lnTo>
                    <a:pt x="63" y="512"/>
                  </a:lnTo>
                  <a:cubicBezTo>
                    <a:pt x="1" y="543"/>
                    <a:pt x="1" y="574"/>
                    <a:pt x="1" y="636"/>
                  </a:cubicBezTo>
                  <a:cubicBezTo>
                    <a:pt x="1" y="699"/>
                    <a:pt x="1" y="761"/>
                    <a:pt x="63" y="792"/>
                  </a:cubicBezTo>
                  <a:lnTo>
                    <a:pt x="497" y="1226"/>
                  </a:lnTo>
                  <a:cubicBezTo>
                    <a:pt x="528" y="1257"/>
                    <a:pt x="590" y="1288"/>
                    <a:pt x="652" y="1288"/>
                  </a:cubicBezTo>
                  <a:cubicBezTo>
                    <a:pt x="683" y="1288"/>
                    <a:pt x="745" y="1257"/>
                    <a:pt x="776" y="1226"/>
                  </a:cubicBezTo>
                  <a:cubicBezTo>
                    <a:pt x="870" y="1164"/>
                    <a:pt x="870" y="1009"/>
                    <a:pt x="776" y="947"/>
                  </a:cubicBezTo>
                  <a:lnTo>
                    <a:pt x="497" y="636"/>
                  </a:lnTo>
                  <a:lnTo>
                    <a:pt x="776" y="357"/>
                  </a:lnTo>
                  <a:cubicBezTo>
                    <a:pt x="870" y="264"/>
                    <a:pt x="870" y="140"/>
                    <a:pt x="776" y="47"/>
                  </a:cubicBezTo>
                  <a:cubicBezTo>
                    <a:pt x="745" y="16"/>
                    <a:pt x="699" y="1"/>
                    <a:pt x="6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66" name="Google Shape;12966;p24"/>
            <p:cNvSpPr/>
            <p:nvPr/>
          </p:nvSpPr>
          <p:spPr>
            <a:xfrm>
              <a:off x="6328850" y="1999600"/>
              <a:ext cx="37125" cy="9850"/>
            </a:xfrm>
            <a:custGeom>
              <a:avLst/>
              <a:gdLst/>
              <a:ahLst/>
              <a:cxnLst/>
              <a:rect l="l" t="t" r="r" b="b"/>
              <a:pathLst>
                <a:path w="1485" h="394" extrusionOk="0">
                  <a:moveTo>
                    <a:pt x="177" y="0"/>
                  </a:moveTo>
                  <a:cubicBezTo>
                    <a:pt x="0" y="0"/>
                    <a:pt x="0" y="394"/>
                    <a:pt x="177" y="394"/>
                  </a:cubicBezTo>
                  <a:cubicBezTo>
                    <a:pt x="194" y="394"/>
                    <a:pt x="211" y="390"/>
                    <a:pt x="231" y="383"/>
                  </a:cubicBezTo>
                  <a:lnTo>
                    <a:pt x="1254" y="383"/>
                  </a:lnTo>
                  <a:cubicBezTo>
                    <a:pt x="1273" y="390"/>
                    <a:pt x="1291" y="394"/>
                    <a:pt x="1307" y="394"/>
                  </a:cubicBezTo>
                  <a:cubicBezTo>
                    <a:pt x="1485" y="394"/>
                    <a:pt x="1485" y="0"/>
                    <a:pt x="1307" y="0"/>
                  </a:cubicBezTo>
                  <a:cubicBezTo>
                    <a:pt x="1291" y="0"/>
                    <a:pt x="1273" y="4"/>
                    <a:pt x="1254" y="11"/>
                  </a:cubicBezTo>
                  <a:lnTo>
                    <a:pt x="231" y="11"/>
                  </a:lnTo>
                  <a:cubicBezTo>
                    <a:pt x="211" y="4"/>
                    <a:pt x="194"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67" name="Google Shape;12967;p24"/>
            <p:cNvSpPr/>
            <p:nvPr/>
          </p:nvSpPr>
          <p:spPr>
            <a:xfrm>
              <a:off x="6327625" y="2020800"/>
              <a:ext cx="122550" cy="10100"/>
            </a:xfrm>
            <a:custGeom>
              <a:avLst/>
              <a:gdLst/>
              <a:ahLst/>
              <a:cxnLst/>
              <a:rect l="l" t="t" r="r" b="b"/>
              <a:pathLst>
                <a:path w="4902" h="404" extrusionOk="0">
                  <a:moveTo>
                    <a:pt x="280" y="0"/>
                  </a:moveTo>
                  <a:cubicBezTo>
                    <a:pt x="0" y="0"/>
                    <a:pt x="0" y="404"/>
                    <a:pt x="280" y="404"/>
                  </a:cubicBezTo>
                  <a:lnTo>
                    <a:pt x="4622" y="404"/>
                  </a:lnTo>
                  <a:cubicBezTo>
                    <a:pt x="4902" y="404"/>
                    <a:pt x="4902" y="0"/>
                    <a:pt x="46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968" name="Google Shape;12968;p24"/>
          <p:cNvGrpSpPr/>
          <p:nvPr/>
        </p:nvGrpSpPr>
        <p:grpSpPr>
          <a:xfrm>
            <a:off x="2427260" y="2879016"/>
            <a:ext cx="376800" cy="327500"/>
            <a:chOff x="7718850" y="3678550"/>
            <a:chExt cx="376800" cy="327500"/>
          </a:xfrm>
        </p:grpSpPr>
        <p:sp>
          <p:nvSpPr>
            <p:cNvPr id="12969" name="Google Shape;12969;p24"/>
            <p:cNvSpPr/>
            <p:nvPr/>
          </p:nvSpPr>
          <p:spPr>
            <a:xfrm>
              <a:off x="7718850" y="3678550"/>
              <a:ext cx="376800" cy="327500"/>
            </a:xfrm>
            <a:custGeom>
              <a:avLst/>
              <a:gdLst/>
              <a:ahLst/>
              <a:cxnLst/>
              <a:rect l="l" t="t" r="r" b="b"/>
              <a:pathLst>
                <a:path w="15072" h="13100" extrusionOk="0">
                  <a:moveTo>
                    <a:pt x="4560" y="5344"/>
                  </a:moveTo>
                  <a:cubicBezTo>
                    <a:pt x="4746" y="6709"/>
                    <a:pt x="5522" y="7950"/>
                    <a:pt x="6700" y="8726"/>
                  </a:cubicBezTo>
                  <a:lnTo>
                    <a:pt x="6762" y="9594"/>
                  </a:lnTo>
                  <a:cubicBezTo>
                    <a:pt x="6793" y="9687"/>
                    <a:pt x="6855" y="9780"/>
                    <a:pt x="6948" y="9811"/>
                  </a:cubicBezTo>
                  <a:cubicBezTo>
                    <a:pt x="6979" y="9842"/>
                    <a:pt x="7010" y="9842"/>
                    <a:pt x="7073" y="9842"/>
                  </a:cubicBezTo>
                  <a:cubicBezTo>
                    <a:pt x="7135" y="9842"/>
                    <a:pt x="7197" y="9842"/>
                    <a:pt x="7228" y="9780"/>
                  </a:cubicBezTo>
                  <a:lnTo>
                    <a:pt x="7941" y="9284"/>
                  </a:lnTo>
                  <a:cubicBezTo>
                    <a:pt x="8382" y="9417"/>
                    <a:pt x="8833" y="9483"/>
                    <a:pt x="9282" y="9483"/>
                  </a:cubicBezTo>
                  <a:cubicBezTo>
                    <a:pt x="10191" y="9483"/>
                    <a:pt x="11091" y="9214"/>
                    <a:pt x="11881" y="8695"/>
                  </a:cubicBezTo>
                  <a:lnTo>
                    <a:pt x="11881" y="11765"/>
                  </a:lnTo>
                  <a:lnTo>
                    <a:pt x="2202" y="11765"/>
                  </a:lnTo>
                  <a:lnTo>
                    <a:pt x="2202" y="5376"/>
                  </a:lnTo>
                  <a:cubicBezTo>
                    <a:pt x="2202" y="5344"/>
                    <a:pt x="2202" y="5344"/>
                    <a:pt x="2202" y="5344"/>
                  </a:cubicBezTo>
                  <a:close/>
                  <a:moveTo>
                    <a:pt x="12749" y="7950"/>
                  </a:moveTo>
                  <a:lnTo>
                    <a:pt x="12749" y="11765"/>
                  </a:lnTo>
                  <a:lnTo>
                    <a:pt x="12284" y="11765"/>
                  </a:lnTo>
                  <a:lnTo>
                    <a:pt x="12284" y="8415"/>
                  </a:lnTo>
                  <a:cubicBezTo>
                    <a:pt x="12284" y="8415"/>
                    <a:pt x="12284" y="8415"/>
                    <a:pt x="12284" y="8384"/>
                  </a:cubicBezTo>
                  <a:cubicBezTo>
                    <a:pt x="12439" y="8260"/>
                    <a:pt x="12594" y="8105"/>
                    <a:pt x="12749" y="7950"/>
                  </a:cubicBezTo>
                  <a:close/>
                  <a:moveTo>
                    <a:pt x="5615" y="12169"/>
                  </a:moveTo>
                  <a:lnTo>
                    <a:pt x="5615" y="12665"/>
                  </a:lnTo>
                  <a:lnTo>
                    <a:pt x="652" y="12665"/>
                  </a:lnTo>
                  <a:cubicBezTo>
                    <a:pt x="527" y="12665"/>
                    <a:pt x="434" y="12603"/>
                    <a:pt x="434" y="12479"/>
                  </a:cubicBezTo>
                  <a:lnTo>
                    <a:pt x="434" y="12169"/>
                  </a:lnTo>
                  <a:close/>
                  <a:moveTo>
                    <a:pt x="8003" y="12169"/>
                  </a:moveTo>
                  <a:lnTo>
                    <a:pt x="8003" y="12665"/>
                  </a:lnTo>
                  <a:lnTo>
                    <a:pt x="6018" y="12665"/>
                  </a:lnTo>
                  <a:lnTo>
                    <a:pt x="6018" y="12169"/>
                  </a:lnTo>
                  <a:close/>
                  <a:moveTo>
                    <a:pt x="9256" y="0"/>
                  </a:moveTo>
                  <a:cubicBezTo>
                    <a:pt x="8531" y="0"/>
                    <a:pt x="7779" y="176"/>
                    <a:pt x="7042" y="568"/>
                  </a:cubicBezTo>
                  <a:cubicBezTo>
                    <a:pt x="6824" y="622"/>
                    <a:pt x="6964" y="962"/>
                    <a:pt x="7148" y="962"/>
                  </a:cubicBezTo>
                  <a:cubicBezTo>
                    <a:pt x="7174" y="962"/>
                    <a:pt x="7201" y="955"/>
                    <a:pt x="7228" y="940"/>
                  </a:cubicBezTo>
                  <a:cubicBezTo>
                    <a:pt x="7887" y="588"/>
                    <a:pt x="8581" y="425"/>
                    <a:pt x="9258" y="425"/>
                  </a:cubicBezTo>
                  <a:cubicBezTo>
                    <a:pt x="11384" y="425"/>
                    <a:pt x="13344" y="2023"/>
                    <a:pt x="13556" y="4352"/>
                  </a:cubicBezTo>
                  <a:cubicBezTo>
                    <a:pt x="13793" y="6965"/>
                    <a:pt x="11694" y="9084"/>
                    <a:pt x="9248" y="9084"/>
                  </a:cubicBezTo>
                  <a:cubicBezTo>
                    <a:pt x="8819" y="9084"/>
                    <a:pt x="8380" y="9019"/>
                    <a:pt x="7941" y="8881"/>
                  </a:cubicBezTo>
                  <a:cubicBezTo>
                    <a:pt x="7915" y="8868"/>
                    <a:pt x="7890" y="8860"/>
                    <a:pt x="7864" y="8860"/>
                  </a:cubicBezTo>
                  <a:cubicBezTo>
                    <a:pt x="7828" y="8860"/>
                    <a:pt x="7791" y="8875"/>
                    <a:pt x="7755" y="8912"/>
                  </a:cubicBezTo>
                  <a:lnTo>
                    <a:pt x="7135" y="9346"/>
                  </a:lnTo>
                  <a:lnTo>
                    <a:pt x="7073" y="8570"/>
                  </a:lnTo>
                  <a:cubicBezTo>
                    <a:pt x="7073" y="8508"/>
                    <a:pt x="7010" y="8446"/>
                    <a:pt x="6979" y="8415"/>
                  </a:cubicBezTo>
                  <a:cubicBezTo>
                    <a:pt x="4405" y="6802"/>
                    <a:pt x="4219" y="3111"/>
                    <a:pt x="6638" y="1281"/>
                  </a:cubicBezTo>
                  <a:cubicBezTo>
                    <a:pt x="6833" y="1159"/>
                    <a:pt x="6703" y="904"/>
                    <a:pt x="6534" y="904"/>
                  </a:cubicBezTo>
                  <a:cubicBezTo>
                    <a:pt x="6487" y="904"/>
                    <a:pt x="6437" y="924"/>
                    <a:pt x="6390" y="971"/>
                  </a:cubicBezTo>
                  <a:cubicBezTo>
                    <a:pt x="5770" y="1436"/>
                    <a:pt x="5273" y="2056"/>
                    <a:pt x="4932" y="2770"/>
                  </a:cubicBezTo>
                  <a:cubicBezTo>
                    <a:pt x="4746" y="3173"/>
                    <a:pt x="4622" y="3607"/>
                    <a:pt x="4560" y="4042"/>
                  </a:cubicBezTo>
                  <a:lnTo>
                    <a:pt x="1582" y="4042"/>
                  </a:lnTo>
                  <a:cubicBezTo>
                    <a:pt x="1179" y="4042"/>
                    <a:pt x="869" y="4352"/>
                    <a:pt x="869" y="4755"/>
                  </a:cubicBezTo>
                  <a:lnTo>
                    <a:pt x="869" y="8664"/>
                  </a:lnTo>
                  <a:cubicBezTo>
                    <a:pt x="869" y="8803"/>
                    <a:pt x="977" y="8873"/>
                    <a:pt x="1086" y="8873"/>
                  </a:cubicBezTo>
                  <a:cubicBezTo>
                    <a:pt x="1194" y="8873"/>
                    <a:pt x="1303" y="8803"/>
                    <a:pt x="1303" y="8664"/>
                  </a:cubicBezTo>
                  <a:lnTo>
                    <a:pt x="1303" y="4755"/>
                  </a:lnTo>
                  <a:cubicBezTo>
                    <a:pt x="1272" y="4600"/>
                    <a:pt x="1427" y="4476"/>
                    <a:pt x="1582" y="4476"/>
                  </a:cubicBezTo>
                  <a:lnTo>
                    <a:pt x="4529" y="4476"/>
                  </a:lnTo>
                  <a:lnTo>
                    <a:pt x="4529" y="4941"/>
                  </a:lnTo>
                  <a:lnTo>
                    <a:pt x="2202" y="4941"/>
                  </a:lnTo>
                  <a:cubicBezTo>
                    <a:pt x="1954" y="4941"/>
                    <a:pt x="1768" y="5127"/>
                    <a:pt x="1768" y="5376"/>
                  </a:cubicBezTo>
                  <a:lnTo>
                    <a:pt x="1768" y="11765"/>
                  </a:lnTo>
                  <a:lnTo>
                    <a:pt x="1303" y="11765"/>
                  </a:lnTo>
                  <a:lnTo>
                    <a:pt x="1303" y="9501"/>
                  </a:lnTo>
                  <a:cubicBezTo>
                    <a:pt x="1303" y="9361"/>
                    <a:pt x="1194" y="9292"/>
                    <a:pt x="1086" y="9292"/>
                  </a:cubicBezTo>
                  <a:cubicBezTo>
                    <a:pt x="977" y="9292"/>
                    <a:pt x="869" y="9361"/>
                    <a:pt x="869" y="9501"/>
                  </a:cubicBezTo>
                  <a:lnTo>
                    <a:pt x="869" y="11765"/>
                  </a:lnTo>
                  <a:lnTo>
                    <a:pt x="403" y="11765"/>
                  </a:lnTo>
                  <a:cubicBezTo>
                    <a:pt x="186" y="11765"/>
                    <a:pt x="0" y="11921"/>
                    <a:pt x="0" y="12138"/>
                  </a:cubicBezTo>
                  <a:lnTo>
                    <a:pt x="0" y="12479"/>
                  </a:lnTo>
                  <a:cubicBezTo>
                    <a:pt x="0" y="12820"/>
                    <a:pt x="279" y="13099"/>
                    <a:pt x="621" y="13099"/>
                  </a:cubicBezTo>
                  <a:lnTo>
                    <a:pt x="9678" y="13099"/>
                  </a:lnTo>
                  <a:cubicBezTo>
                    <a:pt x="9802" y="13099"/>
                    <a:pt x="9895" y="13006"/>
                    <a:pt x="9895" y="12882"/>
                  </a:cubicBezTo>
                  <a:cubicBezTo>
                    <a:pt x="9895" y="12789"/>
                    <a:pt x="9802" y="12696"/>
                    <a:pt x="9678" y="12696"/>
                  </a:cubicBezTo>
                  <a:lnTo>
                    <a:pt x="8375" y="12696"/>
                  </a:lnTo>
                  <a:lnTo>
                    <a:pt x="8375" y="12169"/>
                  </a:lnTo>
                  <a:lnTo>
                    <a:pt x="13587" y="12169"/>
                  </a:lnTo>
                  <a:lnTo>
                    <a:pt x="13587" y="12479"/>
                  </a:lnTo>
                  <a:cubicBezTo>
                    <a:pt x="13587" y="12603"/>
                    <a:pt x="13494" y="12696"/>
                    <a:pt x="13400" y="12696"/>
                  </a:cubicBezTo>
                  <a:lnTo>
                    <a:pt x="10516" y="12696"/>
                  </a:lnTo>
                  <a:cubicBezTo>
                    <a:pt x="10423" y="12696"/>
                    <a:pt x="10330" y="12789"/>
                    <a:pt x="10330" y="12882"/>
                  </a:cubicBezTo>
                  <a:cubicBezTo>
                    <a:pt x="10330" y="13006"/>
                    <a:pt x="10392" y="13099"/>
                    <a:pt x="10516" y="13099"/>
                  </a:cubicBezTo>
                  <a:lnTo>
                    <a:pt x="13400" y="13099"/>
                  </a:lnTo>
                  <a:cubicBezTo>
                    <a:pt x="13711" y="13099"/>
                    <a:pt x="13990" y="12820"/>
                    <a:pt x="13990" y="12479"/>
                  </a:cubicBezTo>
                  <a:lnTo>
                    <a:pt x="13990" y="12138"/>
                  </a:lnTo>
                  <a:cubicBezTo>
                    <a:pt x="13990" y="11921"/>
                    <a:pt x="13835" y="11734"/>
                    <a:pt x="13618" y="11734"/>
                  </a:cubicBezTo>
                  <a:lnTo>
                    <a:pt x="13618" y="11765"/>
                  </a:lnTo>
                  <a:lnTo>
                    <a:pt x="13121" y="11765"/>
                  </a:lnTo>
                  <a:lnTo>
                    <a:pt x="13121" y="7516"/>
                  </a:lnTo>
                  <a:cubicBezTo>
                    <a:pt x="13121" y="7485"/>
                    <a:pt x="13121" y="7485"/>
                    <a:pt x="13121" y="7454"/>
                  </a:cubicBezTo>
                  <a:cubicBezTo>
                    <a:pt x="13276" y="7237"/>
                    <a:pt x="13431" y="6988"/>
                    <a:pt x="13556" y="6709"/>
                  </a:cubicBezTo>
                  <a:cubicBezTo>
                    <a:pt x="15071" y="3375"/>
                    <a:pt x="12432" y="0"/>
                    <a:pt x="92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70" name="Google Shape;12970;p24"/>
            <p:cNvSpPr/>
            <p:nvPr/>
          </p:nvSpPr>
          <p:spPr>
            <a:xfrm>
              <a:off x="7863075" y="3709550"/>
              <a:ext cx="203200" cy="174750"/>
            </a:xfrm>
            <a:custGeom>
              <a:avLst/>
              <a:gdLst/>
              <a:ahLst/>
              <a:cxnLst/>
              <a:rect l="l" t="t" r="r" b="b"/>
              <a:pathLst>
                <a:path w="8128" h="6990" extrusionOk="0">
                  <a:moveTo>
                    <a:pt x="4374" y="506"/>
                  </a:moveTo>
                  <a:cubicBezTo>
                    <a:pt x="5553" y="847"/>
                    <a:pt x="6422" y="1871"/>
                    <a:pt x="6577" y="3081"/>
                  </a:cubicBezTo>
                  <a:lnTo>
                    <a:pt x="3847" y="3081"/>
                  </a:lnTo>
                  <a:cubicBezTo>
                    <a:pt x="3785" y="3081"/>
                    <a:pt x="3754" y="3050"/>
                    <a:pt x="3754" y="2988"/>
                  </a:cubicBezTo>
                  <a:lnTo>
                    <a:pt x="3754" y="2523"/>
                  </a:lnTo>
                  <a:cubicBezTo>
                    <a:pt x="3754" y="2460"/>
                    <a:pt x="3785" y="2398"/>
                    <a:pt x="3847" y="2398"/>
                  </a:cubicBezTo>
                  <a:cubicBezTo>
                    <a:pt x="4126" y="2398"/>
                    <a:pt x="4343" y="2181"/>
                    <a:pt x="4374" y="1902"/>
                  </a:cubicBezTo>
                  <a:lnTo>
                    <a:pt x="4374" y="506"/>
                  </a:lnTo>
                  <a:close/>
                  <a:moveTo>
                    <a:pt x="2234" y="661"/>
                  </a:moveTo>
                  <a:lnTo>
                    <a:pt x="2234" y="1809"/>
                  </a:lnTo>
                  <a:cubicBezTo>
                    <a:pt x="2234" y="2647"/>
                    <a:pt x="1552" y="3298"/>
                    <a:pt x="745" y="3329"/>
                  </a:cubicBezTo>
                  <a:lnTo>
                    <a:pt x="404" y="3329"/>
                  </a:lnTo>
                  <a:cubicBezTo>
                    <a:pt x="466" y="2150"/>
                    <a:pt x="1179" y="1127"/>
                    <a:pt x="2234" y="661"/>
                  </a:cubicBezTo>
                  <a:close/>
                  <a:moveTo>
                    <a:pt x="2141" y="4787"/>
                  </a:moveTo>
                  <a:cubicBezTo>
                    <a:pt x="2451" y="4787"/>
                    <a:pt x="2699" y="5035"/>
                    <a:pt x="2699" y="5345"/>
                  </a:cubicBezTo>
                  <a:lnTo>
                    <a:pt x="2699" y="6121"/>
                  </a:lnTo>
                  <a:cubicBezTo>
                    <a:pt x="2699" y="6245"/>
                    <a:pt x="2699" y="6338"/>
                    <a:pt x="2668" y="6462"/>
                  </a:cubicBezTo>
                  <a:cubicBezTo>
                    <a:pt x="1800" y="6214"/>
                    <a:pt x="1055" y="5593"/>
                    <a:pt x="683" y="4787"/>
                  </a:cubicBezTo>
                  <a:close/>
                  <a:moveTo>
                    <a:pt x="6391" y="4570"/>
                  </a:moveTo>
                  <a:cubicBezTo>
                    <a:pt x="6018" y="5531"/>
                    <a:pt x="5181" y="6276"/>
                    <a:pt x="4157" y="6493"/>
                  </a:cubicBezTo>
                  <a:lnTo>
                    <a:pt x="4157" y="5842"/>
                  </a:lnTo>
                  <a:cubicBezTo>
                    <a:pt x="4157" y="5128"/>
                    <a:pt x="4747" y="4570"/>
                    <a:pt x="5460" y="4570"/>
                  </a:cubicBezTo>
                  <a:close/>
                  <a:moveTo>
                    <a:pt x="3506" y="382"/>
                  </a:moveTo>
                  <a:cubicBezTo>
                    <a:pt x="3661" y="382"/>
                    <a:pt x="3785" y="382"/>
                    <a:pt x="3940" y="413"/>
                  </a:cubicBezTo>
                  <a:lnTo>
                    <a:pt x="3940" y="1902"/>
                  </a:lnTo>
                  <a:cubicBezTo>
                    <a:pt x="3940" y="1933"/>
                    <a:pt x="3878" y="1995"/>
                    <a:pt x="3816" y="1995"/>
                  </a:cubicBezTo>
                  <a:cubicBezTo>
                    <a:pt x="3537" y="1995"/>
                    <a:pt x="3320" y="2212"/>
                    <a:pt x="3320" y="2523"/>
                  </a:cubicBezTo>
                  <a:lnTo>
                    <a:pt x="3320" y="2988"/>
                  </a:lnTo>
                  <a:cubicBezTo>
                    <a:pt x="3320" y="3267"/>
                    <a:pt x="3537" y="3515"/>
                    <a:pt x="3816" y="3515"/>
                  </a:cubicBezTo>
                  <a:lnTo>
                    <a:pt x="6577" y="3515"/>
                  </a:lnTo>
                  <a:cubicBezTo>
                    <a:pt x="6577" y="3732"/>
                    <a:pt x="6546" y="3949"/>
                    <a:pt x="6515" y="4167"/>
                  </a:cubicBezTo>
                  <a:lnTo>
                    <a:pt x="5429" y="4167"/>
                  </a:lnTo>
                  <a:cubicBezTo>
                    <a:pt x="4499" y="4167"/>
                    <a:pt x="3754" y="4911"/>
                    <a:pt x="3754" y="5842"/>
                  </a:cubicBezTo>
                  <a:lnTo>
                    <a:pt x="3754" y="6555"/>
                  </a:lnTo>
                  <a:lnTo>
                    <a:pt x="3475" y="6555"/>
                  </a:lnTo>
                  <a:cubicBezTo>
                    <a:pt x="3351" y="6555"/>
                    <a:pt x="3227" y="6555"/>
                    <a:pt x="3103" y="6524"/>
                  </a:cubicBezTo>
                  <a:cubicBezTo>
                    <a:pt x="3134" y="6400"/>
                    <a:pt x="3134" y="6276"/>
                    <a:pt x="3134" y="6121"/>
                  </a:cubicBezTo>
                  <a:lnTo>
                    <a:pt x="3134" y="5345"/>
                  </a:lnTo>
                  <a:cubicBezTo>
                    <a:pt x="3134" y="4818"/>
                    <a:pt x="2699" y="4384"/>
                    <a:pt x="2172" y="4384"/>
                  </a:cubicBezTo>
                  <a:lnTo>
                    <a:pt x="528" y="4384"/>
                  </a:lnTo>
                  <a:cubicBezTo>
                    <a:pt x="466" y="4167"/>
                    <a:pt x="435" y="3949"/>
                    <a:pt x="404" y="3701"/>
                  </a:cubicBezTo>
                  <a:lnTo>
                    <a:pt x="745" y="3701"/>
                  </a:lnTo>
                  <a:cubicBezTo>
                    <a:pt x="1800" y="3701"/>
                    <a:pt x="2637" y="2864"/>
                    <a:pt x="2637" y="1809"/>
                  </a:cubicBezTo>
                  <a:lnTo>
                    <a:pt x="2637" y="506"/>
                  </a:lnTo>
                  <a:cubicBezTo>
                    <a:pt x="2917" y="413"/>
                    <a:pt x="3227" y="382"/>
                    <a:pt x="3506" y="382"/>
                  </a:cubicBezTo>
                  <a:close/>
                  <a:moveTo>
                    <a:pt x="3506" y="0"/>
                  </a:moveTo>
                  <a:cubicBezTo>
                    <a:pt x="1715" y="0"/>
                    <a:pt x="1" y="1388"/>
                    <a:pt x="1" y="3484"/>
                  </a:cubicBezTo>
                  <a:cubicBezTo>
                    <a:pt x="1" y="5407"/>
                    <a:pt x="1552" y="6989"/>
                    <a:pt x="3475" y="6989"/>
                  </a:cubicBezTo>
                  <a:cubicBezTo>
                    <a:pt x="6577" y="6989"/>
                    <a:pt x="8128" y="3236"/>
                    <a:pt x="5956" y="1034"/>
                  </a:cubicBezTo>
                  <a:cubicBezTo>
                    <a:pt x="5242" y="320"/>
                    <a:pt x="4365" y="0"/>
                    <a:pt x="35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971" name="Google Shape;12971;p24"/>
          <p:cNvGrpSpPr/>
          <p:nvPr/>
        </p:nvGrpSpPr>
        <p:grpSpPr>
          <a:xfrm>
            <a:off x="3253183" y="2868179"/>
            <a:ext cx="297825" cy="349175"/>
            <a:chOff x="957400" y="1923675"/>
            <a:chExt cx="297825" cy="349175"/>
          </a:xfrm>
        </p:grpSpPr>
        <p:sp>
          <p:nvSpPr>
            <p:cNvPr id="12972" name="Google Shape;12972;p24"/>
            <p:cNvSpPr/>
            <p:nvPr/>
          </p:nvSpPr>
          <p:spPr>
            <a:xfrm>
              <a:off x="1085350" y="1977950"/>
              <a:ext cx="48400" cy="17275"/>
            </a:xfrm>
            <a:custGeom>
              <a:avLst/>
              <a:gdLst/>
              <a:ahLst/>
              <a:cxnLst/>
              <a:rect l="l" t="t" r="r" b="b"/>
              <a:pathLst>
                <a:path w="1936" h="691" extrusionOk="0">
                  <a:moveTo>
                    <a:pt x="931" y="1"/>
                  </a:moveTo>
                  <a:cubicBezTo>
                    <a:pt x="629" y="1"/>
                    <a:pt x="327" y="117"/>
                    <a:pt x="94" y="350"/>
                  </a:cubicBezTo>
                  <a:cubicBezTo>
                    <a:pt x="1" y="443"/>
                    <a:pt x="1" y="567"/>
                    <a:pt x="94" y="629"/>
                  </a:cubicBezTo>
                  <a:cubicBezTo>
                    <a:pt x="125" y="660"/>
                    <a:pt x="187" y="691"/>
                    <a:pt x="218" y="691"/>
                  </a:cubicBezTo>
                  <a:cubicBezTo>
                    <a:pt x="280" y="691"/>
                    <a:pt x="342" y="660"/>
                    <a:pt x="373" y="629"/>
                  </a:cubicBezTo>
                  <a:cubicBezTo>
                    <a:pt x="528" y="474"/>
                    <a:pt x="714" y="412"/>
                    <a:pt x="931" y="412"/>
                  </a:cubicBezTo>
                  <a:cubicBezTo>
                    <a:pt x="1149" y="412"/>
                    <a:pt x="1335" y="474"/>
                    <a:pt x="1490" y="629"/>
                  </a:cubicBezTo>
                  <a:cubicBezTo>
                    <a:pt x="1533" y="672"/>
                    <a:pt x="1583" y="690"/>
                    <a:pt x="1631" y="690"/>
                  </a:cubicBezTo>
                  <a:cubicBezTo>
                    <a:pt x="1792" y="690"/>
                    <a:pt x="1936" y="492"/>
                    <a:pt x="1769" y="350"/>
                  </a:cubicBezTo>
                  <a:cubicBezTo>
                    <a:pt x="1536" y="117"/>
                    <a:pt x="1234" y="1"/>
                    <a:pt x="9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73" name="Google Shape;12973;p24"/>
            <p:cNvSpPr/>
            <p:nvPr/>
          </p:nvSpPr>
          <p:spPr>
            <a:xfrm>
              <a:off x="1064725" y="1951200"/>
              <a:ext cx="85800" cy="25425"/>
            </a:xfrm>
            <a:custGeom>
              <a:avLst/>
              <a:gdLst/>
              <a:ahLst/>
              <a:cxnLst/>
              <a:rect l="l" t="t" r="r" b="b"/>
              <a:pathLst>
                <a:path w="3432" h="1017" extrusionOk="0">
                  <a:moveTo>
                    <a:pt x="1756" y="0"/>
                  </a:moveTo>
                  <a:cubicBezTo>
                    <a:pt x="1175" y="0"/>
                    <a:pt x="593" y="225"/>
                    <a:pt x="143" y="675"/>
                  </a:cubicBezTo>
                  <a:cubicBezTo>
                    <a:pt x="1" y="818"/>
                    <a:pt x="132" y="1016"/>
                    <a:pt x="299" y="1016"/>
                  </a:cubicBezTo>
                  <a:cubicBezTo>
                    <a:pt x="349" y="1016"/>
                    <a:pt x="403" y="998"/>
                    <a:pt x="454" y="954"/>
                  </a:cubicBezTo>
                  <a:cubicBezTo>
                    <a:pt x="810" y="598"/>
                    <a:pt x="1283" y="419"/>
                    <a:pt x="1756" y="419"/>
                  </a:cubicBezTo>
                  <a:cubicBezTo>
                    <a:pt x="2229" y="419"/>
                    <a:pt x="2702" y="598"/>
                    <a:pt x="3059" y="954"/>
                  </a:cubicBezTo>
                  <a:cubicBezTo>
                    <a:pt x="3121" y="985"/>
                    <a:pt x="3152" y="1016"/>
                    <a:pt x="3214" y="1016"/>
                  </a:cubicBezTo>
                  <a:cubicBezTo>
                    <a:pt x="3276" y="1016"/>
                    <a:pt x="3307" y="985"/>
                    <a:pt x="3369" y="954"/>
                  </a:cubicBezTo>
                  <a:cubicBezTo>
                    <a:pt x="3431" y="861"/>
                    <a:pt x="3431" y="737"/>
                    <a:pt x="3369" y="675"/>
                  </a:cubicBezTo>
                  <a:cubicBezTo>
                    <a:pt x="2920" y="225"/>
                    <a:pt x="2338" y="0"/>
                    <a:pt x="17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74" name="Google Shape;12974;p24"/>
            <p:cNvSpPr/>
            <p:nvPr/>
          </p:nvSpPr>
          <p:spPr>
            <a:xfrm>
              <a:off x="1047350" y="1923675"/>
              <a:ext cx="122550" cy="33750"/>
            </a:xfrm>
            <a:custGeom>
              <a:avLst/>
              <a:gdLst/>
              <a:ahLst/>
              <a:cxnLst/>
              <a:rect l="l" t="t" r="r" b="b"/>
              <a:pathLst>
                <a:path w="4902" h="1350" extrusionOk="0">
                  <a:moveTo>
                    <a:pt x="2455" y="0"/>
                  </a:moveTo>
                  <a:cubicBezTo>
                    <a:pt x="1598" y="0"/>
                    <a:pt x="745" y="334"/>
                    <a:pt x="94" y="1001"/>
                  </a:cubicBezTo>
                  <a:cubicBezTo>
                    <a:pt x="1" y="1063"/>
                    <a:pt x="1" y="1187"/>
                    <a:pt x="94" y="1280"/>
                  </a:cubicBezTo>
                  <a:cubicBezTo>
                    <a:pt x="125" y="1326"/>
                    <a:pt x="171" y="1350"/>
                    <a:pt x="222" y="1350"/>
                  </a:cubicBezTo>
                  <a:cubicBezTo>
                    <a:pt x="272" y="1350"/>
                    <a:pt x="327" y="1326"/>
                    <a:pt x="373" y="1280"/>
                  </a:cubicBezTo>
                  <a:cubicBezTo>
                    <a:pt x="947" y="706"/>
                    <a:pt x="1699" y="419"/>
                    <a:pt x="2451" y="419"/>
                  </a:cubicBezTo>
                  <a:cubicBezTo>
                    <a:pt x="3204" y="419"/>
                    <a:pt x="3956" y="706"/>
                    <a:pt x="4530" y="1280"/>
                  </a:cubicBezTo>
                  <a:cubicBezTo>
                    <a:pt x="4592" y="1311"/>
                    <a:pt x="4623" y="1342"/>
                    <a:pt x="4685" y="1342"/>
                  </a:cubicBezTo>
                  <a:cubicBezTo>
                    <a:pt x="4747" y="1342"/>
                    <a:pt x="4778" y="1311"/>
                    <a:pt x="4840" y="1280"/>
                  </a:cubicBezTo>
                  <a:cubicBezTo>
                    <a:pt x="4902" y="1187"/>
                    <a:pt x="4902" y="1063"/>
                    <a:pt x="4840" y="1001"/>
                  </a:cubicBezTo>
                  <a:cubicBezTo>
                    <a:pt x="4173" y="334"/>
                    <a:pt x="3312" y="0"/>
                    <a:pt x="24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75" name="Google Shape;12975;p24"/>
            <p:cNvSpPr/>
            <p:nvPr/>
          </p:nvSpPr>
          <p:spPr>
            <a:xfrm>
              <a:off x="957400" y="2025450"/>
              <a:ext cx="297825" cy="247400"/>
            </a:xfrm>
            <a:custGeom>
              <a:avLst/>
              <a:gdLst/>
              <a:ahLst/>
              <a:cxnLst/>
              <a:rect l="l" t="t" r="r" b="b"/>
              <a:pathLst>
                <a:path w="11913" h="9896" extrusionOk="0">
                  <a:moveTo>
                    <a:pt x="7197" y="404"/>
                  </a:moveTo>
                  <a:cubicBezTo>
                    <a:pt x="7321" y="404"/>
                    <a:pt x="7476" y="497"/>
                    <a:pt x="7507" y="652"/>
                  </a:cubicBezTo>
                  <a:lnTo>
                    <a:pt x="7507" y="683"/>
                  </a:lnTo>
                  <a:lnTo>
                    <a:pt x="4405" y="683"/>
                  </a:lnTo>
                  <a:lnTo>
                    <a:pt x="4405" y="652"/>
                  </a:lnTo>
                  <a:cubicBezTo>
                    <a:pt x="4436" y="497"/>
                    <a:pt x="4560" y="404"/>
                    <a:pt x="4716" y="404"/>
                  </a:cubicBezTo>
                  <a:close/>
                  <a:moveTo>
                    <a:pt x="7600" y="1086"/>
                  </a:moveTo>
                  <a:lnTo>
                    <a:pt x="7724" y="1551"/>
                  </a:lnTo>
                  <a:lnTo>
                    <a:pt x="4219" y="1551"/>
                  </a:lnTo>
                  <a:lnTo>
                    <a:pt x="4312" y="1086"/>
                  </a:lnTo>
                  <a:close/>
                  <a:moveTo>
                    <a:pt x="3584" y="5425"/>
                  </a:moveTo>
                  <a:cubicBezTo>
                    <a:pt x="3780" y="5425"/>
                    <a:pt x="3940" y="5600"/>
                    <a:pt x="3940" y="5801"/>
                  </a:cubicBezTo>
                  <a:lnTo>
                    <a:pt x="3940" y="7011"/>
                  </a:lnTo>
                  <a:lnTo>
                    <a:pt x="3134" y="7011"/>
                  </a:lnTo>
                  <a:lnTo>
                    <a:pt x="3134" y="5832"/>
                  </a:lnTo>
                  <a:cubicBezTo>
                    <a:pt x="3134" y="5584"/>
                    <a:pt x="3320" y="5429"/>
                    <a:pt x="3537" y="5429"/>
                  </a:cubicBezTo>
                  <a:cubicBezTo>
                    <a:pt x="3553" y="5427"/>
                    <a:pt x="3569" y="5425"/>
                    <a:pt x="3584" y="5425"/>
                  </a:cubicBezTo>
                  <a:close/>
                  <a:moveTo>
                    <a:pt x="8423" y="5425"/>
                  </a:moveTo>
                  <a:cubicBezTo>
                    <a:pt x="8619" y="5425"/>
                    <a:pt x="8779" y="5600"/>
                    <a:pt x="8779" y="5801"/>
                  </a:cubicBezTo>
                  <a:lnTo>
                    <a:pt x="8779" y="7042"/>
                  </a:lnTo>
                  <a:lnTo>
                    <a:pt x="7973" y="7042"/>
                  </a:lnTo>
                  <a:lnTo>
                    <a:pt x="7973" y="5832"/>
                  </a:lnTo>
                  <a:cubicBezTo>
                    <a:pt x="7942" y="5584"/>
                    <a:pt x="8128" y="5429"/>
                    <a:pt x="8376" y="5429"/>
                  </a:cubicBezTo>
                  <a:cubicBezTo>
                    <a:pt x="8392" y="5427"/>
                    <a:pt x="8408" y="5425"/>
                    <a:pt x="8423" y="5425"/>
                  </a:cubicBezTo>
                  <a:close/>
                  <a:moveTo>
                    <a:pt x="4281" y="7445"/>
                  </a:moveTo>
                  <a:cubicBezTo>
                    <a:pt x="4281" y="7445"/>
                    <a:pt x="4312" y="7476"/>
                    <a:pt x="4312" y="7476"/>
                  </a:cubicBezTo>
                  <a:lnTo>
                    <a:pt x="4312" y="7879"/>
                  </a:lnTo>
                  <a:lnTo>
                    <a:pt x="2761" y="7879"/>
                  </a:lnTo>
                  <a:lnTo>
                    <a:pt x="2761" y="7476"/>
                  </a:lnTo>
                  <a:cubicBezTo>
                    <a:pt x="2761" y="7476"/>
                    <a:pt x="2792" y="7445"/>
                    <a:pt x="2792" y="7445"/>
                  </a:cubicBezTo>
                  <a:close/>
                  <a:moveTo>
                    <a:pt x="9120" y="7445"/>
                  </a:moveTo>
                  <a:cubicBezTo>
                    <a:pt x="9120" y="7445"/>
                    <a:pt x="9151" y="7476"/>
                    <a:pt x="9151" y="7476"/>
                  </a:cubicBezTo>
                  <a:lnTo>
                    <a:pt x="9151" y="7879"/>
                  </a:lnTo>
                  <a:lnTo>
                    <a:pt x="7600" y="7879"/>
                  </a:lnTo>
                  <a:lnTo>
                    <a:pt x="7600" y="7476"/>
                  </a:lnTo>
                  <a:cubicBezTo>
                    <a:pt x="7600" y="7476"/>
                    <a:pt x="7631" y="7445"/>
                    <a:pt x="7631" y="7445"/>
                  </a:cubicBezTo>
                  <a:close/>
                  <a:moveTo>
                    <a:pt x="714" y="6018"/>
                  </a:moveTo>
                  <a:cubicBezTo>
                    <a:pt x="1179" y="6483"/>
                    <a:pt x="1831" y="6763"/>
                    <a:pt x="2513" y="6763"/>
                  </a:cubicBezTo>
                  <a:lnTo>
                    <a:pt x="2699" y="6763"/>
                  </a:lnTo>
                  <a:lnTo>
                    <a:pt x="2699" y="7073"/>
                  </a:lnTo>
                  <a:cubicBezTo>
                    <a:pt x="2513" y="7104"/>
                    <a:pt x="2358" y="7290"/>
                    <a:pt x="2358" y="7476"/>
                  </a:cubicBezTo>
                  <a:lnTo>
                    <a:pt x="2358" y="7879"/>
                  </a:lnTo>
                  <a:cubicBezTo>
                    <a:pt x="2358" y="8096"/>
                    <a:pt x="2513" y="8252"/>
                    <a:pt x="2699" y="8314"/>
                  </a:cubicBezTo>
                  <a:lnTo>
                    <a:pt x="2699" y="9523"/>
                  </a:lnTo>
                  <a:lnTo>
                    <a:pt x="1303" y="9523"/>
                  </a:lnTo>
                  <a:cubicBezTo>
                    <a:pt x="993" y="9523"/>
                    <a:pt x="714" y="9244"/>
                    <a:pt x="714" y="8934"/>
                  </a:cubicBezTo>
                  <a:lnTo>
                    <a:pt x="714" y="8903"/>
                  </a:lnTo>
                  <a:lnTo>
                    <a:pt x="714" y="6018"/>
                  </a:lnTo>
                  <a:close/>
                  <a:moveTo>
                    <a:pt x="3940" y="8283"/>
                  </a:moveTo>
                  <a:lnTo>
                    <a:pt x="3940" y="9523"/>
                  </a:lnTo>
                  <a:lnTo>
                    <a:pt x="3134" y="9523"/>
                  </a:lnTo>
                  <a:lnTo>
                    <a:pt x="3134" y="8283"/>
                  </a:lnTo>
                  <a:close/>
                  <a:moveTo>
                    <a:pt x="7538" y="6732"/>
                  </a:moveTo>
                  <a:lnTo>
                    <a:pt x="7538" y="7042"/>
                  </a:lnTo>
                  <a:cubicBezTo>
                    <a:pt x="7352" y="7104"/>
                    <a:pt x="7197" y="7259"/>
                    <a:pt x="7197" y="7476"/>
                  </a:cubicBezTo>
                  <a:lnTo>
                    <a:pt x="7197" y="7879"/>
                  </a:lnTo>
                  <a:cubicBezTo>
                    <a:pt x="7197" y="8065"/>
                    <a:pt x="7352" y="8252"/>
                    <a:pt x="7538" y="8283"/>
                  </a:cubicBezTo>
                  <a:lnTo>
                    <a:pt x="7538" y="9523"/>
                  </a:lnTo>
                  <a:lnTo>
                    <a:pt x="4343" y="9523"/>
                  </a:lnTo>
                  <a:lnTo>
                    <a:pt x="4343" y="8314"/>
                  </a:lnTo>
                  <a:cubicBezTo>
                    <a:pt x="4560" y="8283"/>
                    <a:pt x="4716" y="8096"/>
                    <a:pt x="4716" y="7879"/>
                  </a:cubicBezTo>
                  <a:lnTo>
                    <a:pt x="4716" y="7507"/>
                  </a:lnTo>
                  <a:cubicBezTo>
                    <a:pt x="4716" y="7290"/>
                    <a:pt x="4560" y="7104"/>
                    <a:pt x="4343" y="7073"/>
                  </a:cubicBezTo>
                  <a:lnTo>
                    <a:pt x="4343" y="6763"/>
                  </a:lnTo>
                  <a:lnTo>
                    <a:pt x="7538" y="6732"/>
                  </a:lnTo>
                  <a:close/>
                  <a:moveTo>
                    <a:pt x="8779" y="8283"/>
                  </a:moveTo>
                  <a:lnTo>
                    <a:pt x="8779" y="9523"/>
                  </a:lnTo>
                  <a:lnTo>
                    <a:pt x="7973" y="9523"/>
                  </a:lnTo>
                  <a:lnTo>
                    <a:pt x="7973" y="8283"/>
                  </a:lnTo>
                  <a:close/>
                  <a:moveTo>
                    <a:pt x="4716" y="1"/>
                  </a:moveTo>
                  <a:cubicBezTo>
                    <a:pt x="4374" y="1"/>
                    <a:pt x="4095" y="218"/>
                    <a:pt x="4033" y="559"/>
                  </a:cubicBezTo>
                  <a:lnTo>
                    <a:pt x="3785" y="1551"/>
                  </a:lnTo>
                  <a:lnTo>
                    <a:pt x="3134" y="1551"/>
                  </a:lnTo>
                  <a:cubicBezTo>
                    <a:pt x="3114" y="1544"/>
                    <a:pt x="3097" y="1541"/>
                    <a:pt x="3081" y="1541"/>
                  </a:cubicBezTo>
                  <a:cubicBezTo>
                    <a:pt x="2898" y="1541"/>
                    <a:pt x="2903" y="1960"/>
                    <a:pt x="3096" y="1960"/>
                  </a:cubicBezTo>
                  <a:cubicBezTo>
                    <a:pt x="3108" y="1960"/>
                    <a:pt x="3120" y="1958"/>
                    <a:pt x="3134" y="1955"/>
                  </a:cubicBezTo>
                  <a:lnTo>
                    <a:pt x="11044" y="1955"/>
                  </a:lnTo>
                  <a:cubicBezTo>
                    <a:pt x="11292" y="1955"/>
                    <a:pt x="11509" y="2141"/>
                    <a:pt x="11509" y="2420"/>
                  </a:cubicBezTo>
                  <a:lnTo>
                    <a:pt x="11509" y="4219"/>
                  </a:lnTo>
                  <a:cubicBezTo>
                    <a:pt x="11509" y="5367"/>
                    <a:pt x="10578" y="6328"/>
                    <a:pt x="9399" y="6328"/>
                  </a:cubicBezTo>
                  <a:lnTo>
                    <a:pt x="9182" y="6328"/>
                  </a:lnTo>
                  <a:lnTo>
                    <a:pt x="9182" y="5832"/>
                  </a:lnTo>
                  <a:cubicBezTo>
                    <a:pt x="9182" y="5367"/>
                    <a:pt x="8810" y="4995"/>
                    <a:pt x="8376" y="4995"/>
                  </a:cubicBezTo>
                  <a:cubicBezTo>
                    <a:pt x="7911" y="4995"/>
                    <a:pt x="7538" y="5367"/>
                    <a:pt x="7538" y="5832"/>
                  </a:cubicBezTo>
                  <a:lnTo>
                    <a:pt x="7538" y="6328"/>
                  </a:lnTo>
                  <a:lnTo>
                    <a:pt x="4343" y="6328"/>
                  </a:lnTo>
                  <a:lnTo>
                    <a:pt x="4343" y="5832"/>
                  </a:lnTo>
                  <a:cubicBezTo>
                    <a:pt x="4343" y="5367"/>
                    <a:pt x="3971" y="4995"/>
                    <a:pt x="3537" y="4995"/>
                  </a:cubicBezTo>
                  <a:cubicBezTo>
                    <a:pt x="3072" y="4995"/>
                    <a:pt x="2730" y="5367"/>
                    <a:pt x="2730" y="5832"/>
                  </a:cubicBezTo>
                  <a:lnTo>
                    <a:pt x="2730" y="6328"/>
                  </a:lnTo>
                  <a:lnTo>
                    <a:pt x="2513" y="6328"/>
                  </a:lnTo>
                  <a:cubicBezTo>
                    <a:pt x="1334" y="6328"/>
                    <a:pt x="404" y="5398"/>
                    <a:pt x="404" y="4250"/>
                  </a:cubicBezTo>
                  <a:lnTo>
                    <a:pt x="404" y="2451"/>
                  </a:lnTo>
                  <a:cubicBezTo>
                    <a:pt x="404" y="2172"/>
                    <a:pt x="621" y="1955"/>
                    <a:pt x="869" y="1955"/>
                  </a:cubicBezTo>
                  <a:lnTo>
                    <a:pt x="2296" y="1955"/>
                  </a:lnTo>
                  <a:cubicBezTo>
                    <a:pt x="2315" y="1962"/>
                    <a:pt x="2333" y="1965"/>
                    <a:pt x="2349" y="1965"/>
                  </a:cubicBezTo>
                  <a:cubicBezTo>
                    <a:pt x="2526" y="1965"/>
                    <a:pt x="2526" y="1572"/>
                    <a:pt x="2349" y="1572"/>
                  </a:cubicBezTo>
                  <a:cubicBezTo>
                    <a:pt x="2333" y="1572"/>
                    <a:pt x="2315" y="1575"/>
                    <a:pt x="2296" y="1582"/>
                  </a:cubicBezTo>
                  <a:lnTo>
                    <a:pt x="869" y="1582"/>
                  </a:lnTo>
                  <a:cubicBezTo>
                    <a:pt x="404" y="1582"/>
                    <a:pt x="1" y="1955"/>
                    <a:pt x="1" y="2451"/>
                  </a:cubicBezTo>
                  <a:lnTo>
                    <a:pt x="1" y="4250"/>
                  </a:lnTo>
                  <a:cubicBezTo>
                    <a:pt x="1" y="4684"/>
                    <a:pt x="125" y="5119"/>
                    <a:pt x="311" y="5491"/>
                  </a:cubicBezTo>
                  <a:lnTo>
                    <a:pt x="311" y="8934"/>
                  </a:lnTo>
                  <a:cubicBezTo>
                    <a:pt x="342" y="9461"/>
                    <a:pt x="776" y="9896"/>
                    <a:pt x="1303" y="9896"/>
                  </a:cubicBezTo>
                  <a:lnTo>
                    <a:pt x="10609" y="9896"/>
                  </a:lnTo>
                  <a:cubicBezTo>
                    <a:pt x="11137" y="9896"/>
                    <a:pt x="11602" y="9461"/>
                    <a:pt x="11602" y="8903"/>
                  </a:cubicBezTo>
                  <a:lnTo>
                    <a:pt x="11602" y="7662"/>
                  </a:lnTo>
                  <a:cubicBezTo>
                    <a:pt x="11602" y="7523"/>
                    <a:pt x="11501" y="7453"/>
                    <a:pt x="11400" y="7453"/>
                  </a:cubicBezTo>
                  <a:cubicBezTo>
                    <a:pt x="11299" y="7453"/>
                    <a:pt x="11199" y="7523"/>
                    <a:pt x="11199" y="7662"/>
                  </a:cubicBezTo>
                  <a:lnTo>
                    <a:pt x="11199" y="8903"/>
                  </a:lnTo>
                  <a:cubicBezTo>
                    <a:pt x="11199" y="9244"/>
                    <a:pt x="10919" y="9523"/>
                    <a:pt x="10609" y="9523"/>
                  </a:cubicBezTo>
                  <a:lnTo>
                    <a:pt x="9182" y="9523"/>
                  </a:lnTo>
                  <a:lnTo>
                    <a:pt x="9182" y="8314"/>
                  </a:lnTo>
                  <a:cubicBezTo>
                    <a:pt x="9399" y="8283"/>
                    <a:pt x="9555" y="8096"/>
                    <a:pt x="9555" y="7879"/>
                  </a:cubicBezTo>
                  <a:lnTo>
                    <a:pt x="9555" y="7507"/>
                  </a:lnTo>
                  <a:cubicBezTo>
                    <a:pt x="9555" y="7290"/>
                    <a:pt x="9399" y="7104"/>
                    <a:pt x="9182" y="7073"/>
                  </a:cubicBezTo>
                  <a:lnTo>
                    <a:pt x="9182" y="6763"/>
                  </a:lnTo>
                  <a:lnTo>
                    <a:pt x="9399" y="6763"/>
                  </a:lnTo>
                  <a:cubicBezTo>
                    <a:pt x="10082" y="6763"/>
                    <a:pt x="10702" y="6483"/>
                    <a:pt x="11168" y="6018"/>
                  </a:cubicBezTo>
                  <a:lnTo>
                    <a:pt x="11168" y="6856"/>
                  </a:lnTo>
                  <a:cubicBezTo>
                    <a:pt x="11168" y="6995"/>
                    <a:pt x="11276" y="7065"/>
                    <a:pt x="11385" y="7065"/>
                  </a:cubicBezTo>
                  <a:cubicBezTo>
                    <a:pt x="11493" y="7065"/>
                    <a:pt x="11602" y="6995"/>
                    <a:pt x="11602" y="6856"/>
                  </a:cubicBezTo>
                  <a:lnTo>
                    <a:pt x="11602" y="5522"/>
                  </a:lnTo>
                  <a:cubicBezTo>
                    <a:pt x="11602" y="5522"/>
                    <a:pt x="11602" y="5491"/>
                    <a:pt x="11602" y="5491"/>
                  </a:cubicBezTo>
                  <a:cubicBezTo>
                    <a:pt x="11819" y="5088"/>
                    <a:pt x="11912" y="4684"/>
                    <a:pt x="11912" y="4250"/>
                  </a:cubicBezTo>
                  <a:lnTo>
                    <a:pt x="11912" y="2451"/>
                  </a:lnTo>
                  <a:cubicBezTo>
                    <a:pt x="11912" y="1955"/>
                    <a:pt x="11509" y="1551"/>
                    <a:pt x="11044" y="1551"/>
                  </a:cubicBezTo>
                  <a:lnTo>
                    <a:pt x="8128" y="1551"/>
                  </a:lnTo>
                  <a:lnTo>
                    <a:pt x="7911" y="559"/>
                  </a:lnTo>
                  <a:cubicBezTo>
                    <a:pt x="7818" y="218"/>
                    <a:pt x="7538" y="1"/>
                    <a:pt x="7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76" name="Google Shape;12976;p24"/>
            <p:cNvSpPr/>
            <p:nvPr/>
          </p:nvSpPr>
          <p:spPr>
            <a:xfrm>
              <a:off x="1062875" y="2104550"/>
              <a:ext cx="86875" cy="38025"/>
            </a:xfrm>
            <a:custGeom>
              <a:avLst/>
              <a:gdLst/>
              <a:ahLst/>
              <a:cxnLst/>
              <a:rect l="l" t="t" r="r" b="b"/>
              <a:pathLst>
                <a:path w="3475" h="1521" extrusionOk="0">
                  <a:moveTo>
                    <a:pt x="3040" y="404"/>
                  </a:moveTo>
                  <a:cubicBezTo>
                    <a:pt x="3071" y="404"/>
                    <a:pt x="3071" y="435"/>
                    <a:pt x="3071" y="466"/>
                  </a:cubicBezTo>
                  <a:lnTo>
                    <a:pt x="3071" y="1055"/>
                  </a:lnTo>
                  <a:cubicBezTo>
                    <a:pt x="3071" y="1086"/>
                    <a:pt x="3071" y="1117"/>
                    <a:pt x="3040" y="1117"/>
                  </a:cubicBezTo>
                  <a:lnTo>
                    <a:pt x="435" y="1117"/>
                  </a:lnTo>
                  <a:cubicBezTo>
                    <a:pt x="404" y="1117"/>
                    <a:pt x="404" y="1086"/>
                    <a:pt x="404" y="1055"/>
                  </a:cubicBezTo>
                  <a:lnTo>
                    <a:pt x="404" y="466"/>
                  </a:lnTo>
                  <a:cubicBezTo>
                    <a:pt x="404" y="435"/>
                    <a:pt x="404" y="404"/>
                    <a:pt x="435" y="404"/>
                  </a:cubicBezTo>
                  <a:close/>
                  <a:moveTo>
                    <a:pt x="435" y="0"/>
                  </a:moveTo>
                  <a:cubicBezTo>
                    <a:pt x="186" y="0"/>
                    <a:pt x="0" y="218"/>
                    <a:pt x="0" y="466"/>
                  </a:cubicBezTo>
                  <a:lnTo>
                    <a:pt x="0" y="1055"/>
                  </a:lnTo>
                  <a:cubicBezTo>
                    <a:pt x="0" y="1303"/>
                    <a:pt x="186" y="1520"/>
                    <a:pt x="435" y="1520"/>
                  </a:cubicBezTo>
                  <a:lnTo>
                    <a:pt x="3040" y="1520"/>
                  </a:lnTo>
                  <a:cubicBezTo>
                    <a:pt x="3288" y="1520"/>
                    <a:pt x="3474" y="1303"/>
                    <a:pt x="3474" y="1055"/>
                  </a:cubicBezTo>
                  <a:lnTo>
                    <a:pt x="3474" y="466"/>
                  </a:lnTo>
                  <a:cubicBezTo>
                    <a:pt x="3474" y="218"/>
                    <a:pt x="3288" y="0"/>
                    <a:pt x="30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977" name="Google Shape;12977;p24"/>
          <p:cNvGrpSpPr/>
          <p:nvPr/>
        </p:nvGrpSpPr>
        <p:grpSpPr>
          <a:xfrm>
            <a:off x="3993514" y="2873704"/>
            <a:ext cx="349775" cy="338125"/>
            <a:chOff x="6970500" y="3673350"/>
            <a:chExt cx="349775" cy="338125"/>
          </a:xfrm>
        </p:grpSpPr>
        <p:sp>
          <p:nvSpPr>
            <p:cNvPr id="12978" name="Google Shape;12978;p24"/>
            <p:cNvSpPr/>
            <p:nvPr/>
          </p:nvSpPr>
          <p:spPr>
            <a:xfrm>
              <a:off x="6970500" y="3673350"/>
              <a:ext cx="349775" cy="338125"/>
            </a:xfrm>
            <a:custGeom>
              <a:avLst/>
              <a:gdLst/>
              <a:ahLst/>
              <a:cxnLst/>
              <a:rect l="l" t="t" r="r" b="b"/>
              <a:pathLst>
                <a:path w="13991" h="13525" extrusionOk="0">
                  <a:moveTo>
                    <a:pt x="6995" y="12617"/>
                  </a:moveTo>
                  <a:cubicBezTo>
                    <a:pt x="7112" y="12617"/>
                    <a:pt x="7228" y="12702"/>
                    <a:pt x="7228" y="12873"/>
                  </a:cubicBezTo>
                  <a:cubicBezTo>
                    <a:pt x="7228" y="12997"/>
                    <a:pt x="7135" y="13090"/>
                    <a:pt x="7011" y="13090"/>
                  </a:cubicBezTo>
                  <a:cubicBezTo>
                    <a:pt x="6856" y="13090"/>
                    <a:pt x="6763" y="12997"/>
                    <a:pt x="6763" y="12873"/>
                  </a:cubicBezTo>
                  <a:cubicBezTo>
                    <a:pt x="6763" y="12702"/>
                    <a:pt x="6879" y="12617"/>
                    <a:pt x="6995" y="12617"/>
                  </a:cubicBezTo>
                  <a:close/>
                  <a:moveTo>
                    <a:pt x="373" y="0"/>
                  </a:moveTo>
                  <a:cubicBezTo>
                    <a:pt x="156" y="0"/>
                    <a:pt x="0" y="155"/>
                    <a:pt x="0" y="372"/>
                  </a:cubicBezTo>
                  <a:lnTo>
                    <a:pt x="0" y="1210"/>
                  </a:lnTo>
                  <a:cubicBezTo>
                    <a:pt x="0" y="1396"/>
                    <a:pt x="156" y="1551"/>
                    <a:pt x="373" y="1582"/>
                  </a:cubicBezTo>
                  <a:lnTo>
                    <a:pt x="621" y="1582"/>
                  </a:lnTo>
                  <a:lnTo>
                    <a:pt x="621" y="9771"/>
                  </a:lnTo>
                  <a:cubicBezTo>
                    <a:pt x="621" y="10174"/>
                    <a:pt x="962" y="10485"/>
                    <a:pt x="1365" y="10485"/>
                  </a:cubicBezTo>
                  <a:lnTo>
                    <a:pt x="6794" y="10485"/>
                  </a:lnTo>
                  <a:lnTo>
                    <a:pt x="6794" y="12253"/>
                  </a:lnTo>
                  <a:cubicBezTo>
                    <a:pt x="6080" y="12470"/>
                    <a:pt x="6266" y="13524"/>
                    <a:pt x="6980" y="13524"/>
                  </a:cubicBezTo>
                  <a:cubicBezTo>
                    <a:pt x="7724" y="13524"/>
                    <a:pt x="7879" y="12470"/>
                    <a:pt x="7197" y="12253"/>
                  </a:cubicBezTo>
                  <a:lnTo>
                    <a:pt x="7197" y="10485"/>
                  </a:lnTo>
                  <a:lnTo>
                    <a:pt x="10609" y="10485"/>
                  </a:lnTo>
                  <a:cubicBezTo>
                    <a:pt x="10616" y="10486"/>
                    <a:pt x="10623" y="10486"/>
                    <a:pt x="10629" y="10486"/>
                  </a:cubicBezTo>
                  <a:cubicBezTo>
                    <a:pt x="10819" y="10486"/>
                    <a:pt x="10819" y="10080"/>
                    <a:pt x="10629" y="10080"/>
                  </a:cubicBezTo>
                  <a:cubicBezTo>
                    <a:pt x="10623" y="10080"/>
                    <a:pt x="10616" y="10080"/>
                    <a:pt x="10609" y="10081"/>
                  </a:cubicBezTo>
                  <a:lnTo>
                    <a:pt x="1365" y="10081"/>
                  </a:lnTo>
                  <a:cubicBezTo>
                    <a:pt x="1179" y="10081"/>
                    <a:pt x="1055" y="9926"/>
                    <a:pt x="1055" y="9771"/>
                  </a:cubicBezTo>
                  <a:lnTo>
                    <a:pt x="1055" y="1582"/>
                  </a:lnTo>
                  <a:lnTo>
                    <a:pt x="12967" y="1582"/>
                  </a:lnTo>
                  <a:lnTo>
                    <a:pt x="12967" y="9771"/>
                  </a:lnTo>
                  <a:cubicBezTo>
                    <a:pt x="12967" y="9926"/>
                    <a:pt x="12811" y="10081"/>
                    <a:pt x="12625" y="10081"/>
                  </a:cubicBezTo>
                  <a:lnTo>
                    <a:pt x="11416" y="10081"/>
                  </a:lnTo>
                  <a:cubicBezTo>
                    <a:pt x="11198" y="10112"/>
                    <a:pt x="11198" y="10454"/>
                    <a:pt x="11416" y="10485"/>
                  </a:cubicBezTo>
                  <a:lnTo>
                    <a:pt x="12625" y="10485"/>
                  </a:lnTo>
                  <a:cubicBezTo>
                    <a:pt x="13029" y="10485"/>
                    <a:pt x="13370" y="10174"/>
                    <a:pt x="13370" y="9771"/>
                  </a:cubicBezTo>
                  <a:lnTo>
                    <a:pt x="13370" y="1582"/>
                  </a:lnTo>
                  <a:lnTo>
                    <a:pt x="13618" y="1582"/>
                  </a:lnTo>
                  <a:cubicBezTo>
                    <a:pt x="13804" y="1582"/>
                    <a:pt x="13990" y="1396"/>
                    <a:pt x="13990" y="1210"/>
                  </a:cubicBezTo>
                  <a:lnTo>
                    <a:pt x="13990" y="372"/>
                  </a:lnTo>
                  <a:cubicBezTo>
                    <a:pt x="13990" y="155"/>
                    <a:pt x="13804" y="0"/>
                    <a:pt x="13618" y="0"/>
                  </a:cubicBezTo>
                  <a:lnTo>
                    <a:pt x="5832" y="0"/>
                  </a:lnTo>
                  <a:cubicBezTo>
                    <a:pt x="5553" y="0"/>
                    <a:pt x="5553" y="403"/>
                    <a:pt x="5832" y="403"/>
                  </a:cubicBezTo>
                  <a:lnTo>
                    <a:pt x="13556" y="403"/>
                  </a:lnTo>
                  <a:lnTo>
                    <a:pt x="13556" y="1148"/>
                  </a:lnTo>
                  <a:lnTo>
                    <a:pt x="435" y="1148"/>
                  </a:lnTo>
                  <a:lnTo>
                    <a:pt x="435" y="403"/>
                  </a:lnTo>
                  <a:lnTo>
                    <a:pt x="5026" y="403"/>
                  </a:lnTo>
                  <a:cubicBezTo>
                    <a:pt x="5274" y="403"/>
                    <a:pt x="5274" y="0"/>
                    <a:pt x="50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79" name="Google Shape;12979;p24"/>
            <p:cNvSpPr/>
            <p:nvPr/>
          </p:nvSpPr>
          <p:spPr>
            <a:xfrm>
              <a:off x="7202725" y="3883500"/>
              <a:ext cx="38450" cy="15825"/>
            </a:xfrm>
            <a:custGeom>
              <a:avLst/>
              <a:gdLst/>
              <a:ahLst/>
              <a:cxnLst/>
              <a:rect l="l" t="t" r="r" b="b"/>
              <a:pathLst>
                <a:path w="1538" h="633" extrusionOk="0">
                  <a:moveTo>
                    <a:pt x="793" y="0"/>
                  </a:moveTo>
                  <a:cubicBezTo>
                    <a:pt x="545" y="0"/>
                    <a:pt x="327" y="93"/>
                    <a:pt x="141" y="279"/>
                  </a:cubicBezTo>
                  <a:cubicBezTo>
                    <a:pt x="0" y="420"/>
                    <a:pt x="127" y="633"/>
                    <a:pt x="290" y="633"/>
                  </a:cubicBezTo>
                  <a:cubicBezTo>
                    <a:pt x="343" y="633"/>
                    <a:pt x="399" y="611"/>
                    <a:pt x="452" y="559"/>
                  </a:cubicBezTo>
                  <a:cubicBezTo>
                    <a:pt x="545" y="466"/>
                    <a:pt x="676" y="419"/>
                    <a:pt x="808" y="419"/>
                  </a:cubicBezTo>
                  <a:cubicBezTo>
                    <a:pt x="940" y="419"/>
                    <a:pt x="1072" y="466"/>
                    <a:pt x="1165" y="559"/>
                  </a:cubicBezTo>
                  <a:cubicBezTo>
                    <a:pt x="1196" y="621"/>
                    <a:pt x="1258" y="621"/>
                    <a:pt x="1320" y="621"/>
                  </a:cubicBezTo>
                  <a:cubicBezTo>
                    <a:pt x="1382" y="621"/>
                    <a:pt x="1413" y="621"/>
                    <a:pt x="1475" y="559"/>
                  </a:cubicBezTo>
                  <a:cubicBezTo>
                    <a:pt x="1537" y="497"/>
                    <a:pt x="1537" y="372"/>
                    <a:pt x="1475" y="279"/>
                  </a:cubicBezTo>
                  <a:cubicBezTo>
                    <a:pt x="1289" y="93"/>
                    <a:pt x="1041" y="0"/>
                    <a:pt x="7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80" name="Google Shape;12980;p24"/>
            <p:cNvSpPr/>
            <p:nvPr/>
          </p:nvSpPr>
          <p:spPr>
            <a:xfrm>
              <a:off x="7190725" y="3864300"/>
              <a:ext cx="64400" cy="21550"/>
            </a:xfrm>
            <a:custGeom>
              <a:avLst/>
              <a:gdLst/>
              <a:ahLst/>
              <a:cxnLst/>
              <a:rect l="l" t="t" r="r" b="b"/>
              <a:pathLst>
                <a:path w="2576" h="862" extrusionOk="0">
                  <a:moveTo>
                    <a:pt x="1288" y="1"/>
                  </a:moveTo>
                  <a:cubicBezTo>
                    <a:pt x="854" y="1"/>
                    <a:pt x="420" y="163"/>
                    <a:pt x="94" y="489"/>
                  </a:cubicBezTo>
                  <a:cubicBezTo>
                    <a:pt x="1" y="582"/>
                    <a:pt x="1" y="706"/>
                    <a:pt x="94" y="799"/>
                  </a:cubicBezTo>
                  <a:cubicBezTo>
                    <a:pt x="125" y="830"/>
                    <a:pt x="172" y="846"/>
                    <a:pt x="222" y="846"/>
                  </a:cubicBezTo>
                  <a:cubicBezTo>
                    <a:pt x="272" y="846"/>
                    <a:pt x="327" y="830"/>
                    <a:pt x="373" y="799"/>
                  </a:cubicBezTo>
                  <a:cubicBezTo>
                    <a:pt x="621" y="536"/>
                    <a:pt x="955" y="404"/>
                    <a:pt x="1288" y="404"/>
                  </a:cubicBezTo>
                  <a:cubicBezTo>
                    <a:pt x="1622" y="404"/>
                    <a:pt x="1955" y="536"/>
                    <a:pt x="2203" y="799"/>
                  </a:cubicBezTo>
                  <a:cubicBezTo>
                    <a:pt x="2234" y="830"/>
                    <a:pt x="2296" y="861"/>
                    <a:pt x="2358" y="861"/>
                  </a:cubicBezTo>
                  <a:cubicBezTo>
                    <a:pt x="2389" y="861"/>
                    <a:pt x="2451" y="830"/>
                    <a:pt x="2483" y="799"/>
                  </a:cubicBezTo>
                  <a:cubicBezTo>
                    <a:pt x="2576" y="706"/>
                    <a:pt x="2576" y="582"/>
                    <a:pt x="2483" y="489"/>
                  </a:cubicBezTo>
                  <a:cubicBezTo>
                    <a:pt x="2157" y="163"/>
                    <a:pt x="1723" y="1"/>
                    <a:pt x="12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81" name="Google Shape;12981;p24"/>
            <p:cNvSpPr/>
            <p:nvPr/>
          </p:nvSpPr>
          <p:spPr>
            <a:xfrm>
              <a:off x="7176775" y="3844525"/>
              <a:ext cx="92300" cy="27350"/>
            </a:xfrm>
            <a:custGeom>
              <a:avLst/>
              <a:gdLst/>
              <a:ahLst/>
              <a:cxnLst/>
              <a:rect l="l" t="t" r="r" b="b"/>
              <a:pathLst>
                <a:path w="3692" h="1094" extrusionOk="0">
                  <a:moveTo>
                    <a:pt x="1842" y="1"/>
                  </a:moveTo>
                  <a:cubicBezTo>
                    <a:pt x="1203" y="1"/>
                    <a:pt x="559" y="241"/>
                    <a:pt x="63" y="722"/>
                  </a:cubicBezTo>
                  <a:cubicBezTo>
                    <a:pt x="1" y="815"/>
                    <a:pt x="1" y="939"/>
                    <a:pt x="63" y="1032"/>
                  </a:cubicBezTo>
                  <a:cubicBezTo>
                    <a:pt x="109" y="1063"/>
                    <a:pt x="163" y="1078"/>
                    <a:pt x="218" y="1078"/>
                  </a:cubicBezTo>
                  <a:cubicBezTo>
                    <a:pt x="272" y="1078"/>
                    <a:pt x="326" y="1063"/>
                    <a:pt x="373" y="1032"/>
                  </a:cubicBezTo>
                  <a:cubicBezTo>
                    <a:pt x="776" y="613"/>
                    <a:pt x="1311" y="404"/>
                    <a:pt x="1846" y="404"/>
                  </a:cubicBezTo>
                  <a:cubicBezTo>
                    <a:pt x="2381" y="404"/>
                    <a:pt x="2916" y="613"/>
                    <a:pt x="3320" y="1032"/>
                  </a:cubicBezTo>
                  <a:cubicBezTo>
                    <a:pt x="3351" y="1063"/>
                    <a:pt x="3413" y="1094"/>
                    <a:pt x="3475" y="1094"/>
                  </a:cubicBezTo>
                  <a:cubicBezTo>
                    <a:pt x="3537" y="1094"/>
                    <a:pt x="3568" y="1063"/>
                    <a:pt x="3599" y="1032"/>
                  </a:cubicBezTo>
                  <a:cubicBezTo>
                    <a:pt x="3692" y="939"/>
                    <a:pt x="3692" y="815"/>
                    <a:pt x="3599" y="722"/>
                  </a:cubicBezTo>
                  <a:cubicBezTo>
                    <a:pt x="3118" y="241"/>
                    <a:pt x="2482" y="1"/>
                    <a:pt x="18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82" name="Google Shape;12982;p24"/>
            <p:cNvSpPr/>
            <p:nvPr/>
          </p:nvSpPr>
          <p:spPr>
            <a:xfrm>
              <a:off x="7020125" y="3734600"/>
              <a:ext cx="111700" cy="33375"/>
            </a:xfrm>
            <a:custGeom>
              <a:avLst/>
              <a:gdLst/>
              <a:ahLst/>
              <a:cxnLst/>
              <a:rect l="l" t="t" r="r" b="b"/>
              <a:pathLst>
                <a:path w="4468" h="1335" extrusionOk="0">
                  <a:moveTo>
                    <a:pt x="4064" y="404"/>
                  </a:moveTo>
                  <a:lnTo>
                    <a:pt x="4064" y="931"/>
                  </a:lnTo>
                  <a:lnTo>
                    <a:pt x="435" y="931"/>
                  </a:lnTo>
                  <a:lnTo>
                    <a:pt x="435" y="404"/>
                  </a:lnTo>
                  <a:close/>
                  <a:moveTo>
                    <a:pt x="373" y="1"/>
                  </a:moveTo>
                  <a:cubicBezTo>
                    <a:pt x="156" y="1"/>
                    <a:pt x="1" y="156"/>
                    <a:pt x="1" y="342"/>
                  </a:cubicBezTo>
                  <a:lnTo>
                    <a:pt x="1" y="993"/>
                  </a:lnTo>
                  <a:cubicBezTo>
                    <a:pt x="1" y="1179"/>
                    <a:pt x="156" y="1334"/>
                    <a:pt x="373" y="1334"/>
                  </a:cubicBezTo>
                  <a:lnTo>
                    <a:pt x="4095" y="1334"/>
                  </a:lnTo>
                  <a:cubicBezTo>
                    <a:pt x="4312" y="1334"/>
                    <a:pt x="4467" y="1179"/>
                    <a:pt x="4467" y="993"/>
                  </a:cubicBezTo>
                  <a:lnTo>
                    <a:pt x="4467" y="342"/>
                  </a:lnTo>
                  <a:cubicBezTo>
                    <a:pt x="4467" y="156"/>
                    <a:pt x="4312" y="1"/>
                    <a:pt x="41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83" name="Google Shape;12983;p24"/>
            <p:cNvSpPr/>
            <p:nvPr/>
          </p:nvSpPr>
          <p:spPr>
            <a:xfrm>
              <a:off x="7172125" y="3735375"/>
              <a:ext cx="93075" cy="86100"/>
            </a:xfrm>
            <a:custGeom>
              <a:avLst/>
              <a:gdLst/>
              <a:ahLst/>
              <a:cxnLst/>
              <a:rect l="l" t="t" r="r" b="b"/>
              <a:pathLst>
                <a:path w="3723" h="3444" extrusionOk="0">
                  <a:moveTo>
                    <a:pt x="3320" y="435"/>
                  </a:moveTo>
                  <a:lnTo>
                    <a:pt x="3320" y="3040"/>
                  </a:lnTo>
                  <a:lnTo>
                    <a:pt x="435" y="3040"/>
                  </a:lnTo>
                  <a:lnTo>
                    <a:pt x="435" y="435"/>
                  </a:lnTo>
                  <a:close/>
                  <a:moveTo>
                    <a:pt x="373" y="1"/>
                  </a:moveTo>
                  <a:cubicBezTo>
                    <a:pt x="156" y="1"/>
                    <a:pt x="0" y="156"/>
                    <a:pt x="0" y="373"/>
                  </a:cubicBezTo>
                  <a:lnTo>
                    <a:pt x="0" y="3071"/>
                  </a:lnTo>
                  <a:cubicBezTo>
                    <a:pt x="0" y="3289"/>
                    <a:pt x="156" y="3444"/>
                    <a:pt x="373" y="3444"/>
                  </a:cubicBezTo>
                  <a:lnTo>
                    <a:pt x="3382" y="3444"/>
                  </a:lnTo>
                  <a:cubicBezTo>
                    <a:pt x="3568" y="3444"/>
                    <a:pt x="3723" y="3289"/>
                    <a:pt x="3723" y="3071"/>
                  </a:cubicBezTo>
                  <a:lnTo>
                    <a:pt x="3723" y="373"/>
                  </a:lnTo>
                  <a:cubicBezTo>
                    <a:pt x="3723" y="156"/>
                    <a:pt x="3568" y="1"/>
                    <a:pt x="3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84" name="Google Shape;12984;p24"/>
            <p:cNvSpPr/>
            <p:nvPr/>
          </p:nvSpPr>
          <p:spPr>
            <a:xfrm>
              <a:off x="7024775" y="3785000"/>
              <a:ext cx="103175" cy="10125"/>
            </a:xfrm>
            <a:custGeom>
              <a:avLst/>
              <a:gdLst/>
              <a:ahLst/>
              <a:cxnLst/>
              <a:rect l="l" t="t" r="r" b="b"/>
              <a:pathLst>
                <a:path w="4127" h="405" extrusionOk="0">
                  <a:moveTo>
                    <a:pt x="187" y="1"/>
                  </a:moveTo>
                  <a:cubicBezTo>
                    <a:pt x="94" y="1"/>
                    <a:pt x="1" y="94"/>
                    <a:pt x="1" y="218"/>
                  </a:cubicBezTo>
                  <a:cubicBezTo>
                    <a:pt x="1" y="311"/>
                    <a:pt x="94" y="404"/>
                    <a:pt x="187" y="404"/>
                  </a:cubicBezTo>
                  <a:lnTo>
                    <a:pt x="3909" y="404"/>
                  </a:lnTo>
                  <a:cubicBezTo>
                    <a:pt x="4033" y="404"/>
                    <a:pt x="4126" y="311"/>
                    <a:pt x="4126" y="218"/>
                  </a:cubicBezTo>
                  <a:cubicBezTo>
                    <a:pt x="4126" y="94"/>
                    <a:pt x="4033" y="1"/>
                    <a:pt x="39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85" name="Google Shape;12985;p24"/>
            <p:cNvSpPr/>
            <p:nvPr/>
          </p:nvSpPr>
          <p:spPr>
            <a:xfrm>
              <a:off x="7024775" y="3812925"/>
              <a:ext cx="103175" cy="10100"/>
            </a:xfrm>
            <a:custGeom>
              <a:avLst/>
              <a:gdLst/>
              <a:ahLst/>
              <a:cxnLst/>
              <a:rect l="l" t="t" r="r" b="b"/>
              <a:pathLst>
                <a:path w="4127" h="404" extrusionOk="0">
                  <a:moveTo>
                    <a:pt x="187" y="1"/>
                  </a:moveTo>
                  <a:cubicBezTo>
                    <a:pt x="94" y="1"/>
                    <a:pt x="1" y="94"/>
                    <a:pt x="1" y="187"/>
                  </a:cubicBezTo>
                  <a:cubicBezTo>
                    <a:pt x="1" y="311"/>
                    <a:pt x="94" y="404"/>
                    <a:pt x="187" y="404"/>
                  </a:cubicBezTo>
                  <a:lnTo>
                    <a:pt x="3909" y="404"/>
                  </a:lnTo>
                  <a:cubicBezTo>
                    <a:pt x="4033" y="404"/>
                    <a:pt x="4126" y="311"/>
                    <a:pt x="4126" y="187"/>
                  </a:cubicBezTo>
                  <a:cubicBezTo>
                    <a:pt x="4126" y="94"/>
                    <a:pt x="4033" y="1"/>
                    <a:pt x="39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86" name="Google Shape;12986;p24"/>
            <p:cNvSpPr/>
            <p:nvPr/>
          </p:nvSpPr>
          <p:spPr>
            <a:xfrm>
              <a:off x="7024775" y="3840075"/>
              <a:ext cx="102400" cy="10100"/>
            </a:xfrm>
            <a:custGeom>
              <a:avLst/>
              <a:gdLst/>
              <a:ahLst/>
              <a:cxnLst/>
              <a:rect l="l" t="t" r="r" b="b"/>
              <a:pathLst>
                <a:path w="4096" h="404" extrusionOk="0">
                  <a:moveTo>
                    <a:pt x="187" y="0"/>
                  </a:moveTo>
                  <a:cubicBezTo>
                    <a:pt x="1" y="62"/>
                    <a:pt x="1" y="341"/>
                    <a:pt x="187" y="403"/>
                  </a:cubicBezTo>
                  <a:lnTo>
                    <a:pt x="3909" y="403"/>
                  </a:lnTo>
                  <a:cubicBezTo>
                    <a:pt x="4095" y="341"/>
                    <a:pt x="4095" y="62"/>
                    <a:pt x="39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87" name="Google Shape;12987;p24"/>
            <p:cNvSpPr/>
            <p:nvPr/>
          </p:nvSpPr>
          <p:spPr>
            <a:xfrm>
              <a:off x="7024000" y="3867975"/>
              <a:ext cx="104725" cy="10125"/>
            </a:xfrm>
            <a:custGeom>
              <a:avLst/>
              <a:gdLst/>
              <a:ahLst/>
              <a:cxnLst/>
              <a:rect l="l" t="t" r="r" b="b"/>
              <a:pathLst>
                <a:path w="4189" h="405" extrusionOk="0">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88" name="Google Shape;12988;p24"/>
            <p:cNvSpPr/>
            <p:nvPr/>
          </p:nvSpPr>
          <p:spPr>
            <a:xfrm>
              <a:off x="7024000" y="3895900"/>
              <a:ext cx="104725" cy="10100"/>
            </a:xfrm>
            <a:custGeom>
              <a:avLst/>
              <a:gdLst/>
              <a:ahLst/>
              <a:cxnLst/>
              <a:rect l="l" t="t" r="r" b="b"/>
              <a:pathLst>
                <a:path w="4189" h="404" extrusionOk="0">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989" name="Google Shape;12989;p24"/>
          <p:cNvGrpSpPr/>
          <p:nvPr/>
        </p:nvGrpSpPr>
        <p:grpSpPr>
          <a:xfrm>
            <a:off x="4725464" y="2874054"/>
            <a:ext cx="349000" cy="337425"/>
            <a:chOff x="6217500" y="3673850"/>
            <a:chExt cx="349000" cy="337425"/>
          </a:xfrm>
        </p:grpSpPr>
        <p:sp>
          <p:nvSpPr>
            <p:cNvPr id="12990" name="Google Shape;12990;p24"/>
            <p:cNvSpPr/>
            <p:nvPr/>
          </p:nvSpPr>
          <p:spPr>
            <a:xfrm>
              <a:off x="6217500" y="3673850"/>
              <a:ext cx="349000" cy="337425"/>
            </a:xfrm>
            <a:custGeom>
              <a:avLst/>
              <a:gdLst/>
              <a:ahLst/>
              <a:cxnLst/>
              <a:rect l="l" t="t" r="r" b="b"/>
              <a:pathLst>
                <a:path w="13960" h="13497" extrusionOk="0">
                  <a:moveTo>
                    <a:pt x="12843" y="4416"/>
                  </a:moveTo>
                  <a:lnTo>
                    <a:pt x="12843" y="4974"/>
                  </a:lnTo>
                  <a:cubicBezTo>
                    <a:pt x="12843" y="5098"/>
                    <a:pt x="12750" y="5191"/>
                    <a:pt x="12626" y="5191"/>
                  </a:cubicBezTo>
                  <a:lnTo>
                    <a:pt x="6794" y="5191"/>
                  </a:lnTo>
                  <a:lnTo>
                    <a:pt x="6794" y="5098"/>
                  </a:lnTo>
                  <a:cubicBezTo>
                    <a:pt x="6794" y="4850"/>
                    <a:pt x="6763" y="4633"/>
                    <a:pt x="6701" y="4416"/>
                  </a:cubicBezTo>
                  <a:close/>
                  <a:moveTo>
                    <a:pt x="7756" y="5595"/>
                  </a:moveTo>
                  <a:lnTo>
                    <a:pt x="7662" y="6153"/>
                  </a:lnTo>
                  <a:lnTo>
                    <a:pt x="6794" y="6153"/>
                  </a:lnTo>
                  <a:lnTo>
                    <a:pt x="6794" y="5595"/>
                  </a:lnTo>
                  <a:close/>
                  <a:moveTo>
                    <a:pt x="9524" y="5595"/>
                  </a:moveTo>
                  <a:lnTo>
                    <a:pt x="9617" y="6153"/>
                  </a:lnTo>
                  <a:lnTo>
                    <a:pt x="8097" y="6153"/>
                  </a:lnTo>
                  <a:lnTo>
                    <a:pt x="8190" y="5595"/>
                  </a:lnTo>
                  <a:close/>
                  <a:moveTo>
                    <a:pt x="2513" y="6587"/>
                  </a:moveTo>
                  <a:lnTo>
                    <a:pt x="2513" y="7052"/>
                  </a:lnTo>
                  <a:lnTo>
                    <a:pt x="435" y="7021"/>
                  </a:lnTo>
                  <a:cubicBezTo>
                    <a:pt x="435" y="7021"/>
                    <a:pt x="404" y="7021"/>
                    <a:pt x="404" y="6990"/>
                  </a:cubicBezTo>
                  <a:lnTo>
                    <a:pt x="404" y="6618"/>
                  </a:lnTo>
                  <a:cubicBezTo>
                    <a:pt x="404" y="6587"/>
                    <a:pt x="435" y="6587"/>
                    <a:pt x="435" y="6587"/>
                  </a:cubicBezTo>
                  <a:close/>
                  <a:moveTo>
                    <a:pt x="13494" y="6587"/>
                  </a:moveTo>
                  <a:cubicBezTo>
                    <a:pt x="13525" y="6587"/>
                    <a:pt x="13556" y="6587"/>
                    <a:pt x="13556" y="6618"/>
                  </a:cubicBezTo>
                  <a:lnTo>
                    <a:pt x="13556" y="7052"/>
                  </a:lnTo>
                  <a:lnTo>
                    <a:pt x="6794" y="7052"/>
                  </a:lnTo>
                  <a:lnTo>
                    <a:pt x="6794" y="6587"/>
                  </a:lnTo>
                  <a:close/>
                  <a:moveTo>
                    <a:pt x="13556" y="7456"/>
                  </a:moveTo>
                  <a:lnTo>
                    <a:pt x="13556" y="9100"/>
                  </a:lnTo>
                  <a:lnTo>
                    <a:pt x="9710" y="9100"/>
                  </a:lnTo>
                  <a:lnTo>
                    <a:pt x="9710" y="7456"/>
                  </a:lnTo>
                  <a:close/>
                  <a:moveTo>
                    <a:pt x="4685" y="6494"/>
                  </a:moveTo>
                  <a:cubicBezTo>
                    <a:pt x="4840" y="6494"/>
                    <a:pt x="4964" y="6618"/>
                    <a:pt x="4964" y="6773"/>
                  </a:cubicBezTo>
                  <a:lnTo>
                    <a:pt x="4964" y="9658"/>
                  </a:lnTo>
                  <a:lnTo>
                    <a:pt x="4343" y="9689"/>
                  </a:lnTo>
                  <a:lnTo>
                    <a:pt x="4343" y="6773"/>
                  </a:lnTo>
                  <a:cubicBezTo>
                    <a:pt x="4343" y="6618"/>
                    <a:pt x="4467" y="6494"/>
                    <a:pt x="4623" y="6494"/>
                  </a:cubicBezTo>
                  <a:close/>
                  <a:moveTo>
                    <a:pt x="6360" y="10092"/>
                  </a:moveTo>
                  <a:cubicBezTo>
                    <a:pt x="6453" y="10092"/>
                    <a:pt x="6546" y="10154"/>
                    <a:pt x="6546" y="10278"/>
                  </a:cubicBezTo>
                  <a:lnTo>
                    <a:pt x="6546" y="10651"/>
                  </a:lnTo>
                  <a:cubicBezTo>
                    <a:pt x="6546" y="10744"/>
                    <a:pt x="6453" y="10837"/>
                    <a:pt x="6360" y="10837"/>
                  </a:cubicBezTo>
                  <a:lnTo>
                    <a:pt x="2948" y="10837"/>
                  </a:lnTo>
                  <a:cubicBezTo>
                    <a:pt x="2854" y="10837"/>
                    <a:pt x="2761" y="10744"/>
                    <a:pt x="2761" y="10651"/>
                  </a:cubicBezTo>
                  <a:lnTo>
                    <a:pt x="2761" y="10278"/>
                  </a:lnTo>
                  <a:cubicBezTo>
                    <a:pt x="2761" y="10154"/>
                    <a:pt x="2854" y="10092"/>
                    <a:pt x="2948" y="10092"/>
                  </a:cubicBezTo>
                  <a:close/>
                  <a:moveTo>
                    <a:pt x="13556" y="9503"/>
                  </a:moveTo>
                  <a:lnTo>
                    <a:pt x="13556" y="11147"/>
                  </a:lnTo>
                  <a:lnTo>
                    <a:pt x="9741" y="11147"/>
                  </a:lnTo>
                  <a:lnTo>
                    <a:pt x="9741" y="9503"/>
                  </a:lnTo>
                  <a:close/>
                  <a:moveTo>
                    <a:pt x="13556" y="11581"/>
                  </a:moveTo>
                  <a:lnTo>
                    <a:pt x="13556" y="12946"/>
                  </a:lnTo>
                  <a:cubicBezTo>
                    <a:pt x="13556" y="13039"/>
                    <a:pt x="13494" y="13070"/>
                    <a:pt x="13401" y="13070"/>
                  </a:cubicBezTo>
                  <a:lnTo>
                    <a:pt x="9834" y="13070"/>
                  </a:lnTo>
                  <a:cubicBezTo>
                    <a:pt x="9772" y="13070"/>
                    <a:pt x="9710" y="13008"/>
                    <a:pt x="9710" y="12946"/>
                  </a:cubicBezTo>
                  <a:lnTo>
                    <a:pt x="9710" y="11581"/>
                  </a:lnTo>
                  <a:close/>
                  <a:moveTo>
                    <a:pt x="10228" y="1"/>
                  </a:moveTo>
                  <a:cubicBezTo>
                    <a:pt x="10212" y="1"/>
                    <a:pt x="10194" y="4"/>
                    <a:pt x="10175" y="11"/>
                  </a:cubicBezTo>
                  <a:lnTo>
                    <a:pt x="5088" y="11"/>
                  </a:lnTo>
                  <a:cubicBezTo>
                    <a:pt x="4716" y="11"/>
                    <a:pt x="4436" y="290"/>
                    <a:pt x="4436" y="631"/>
                  </a:cubicBezTo>
                  <a:lnTo>
                    <a:pt x="4436" y="3051"/>
                  </a:lnTo>
                  <a:cubicBezTo>
                    <a:pt x="3847" y="3082"/>
                    <a:pt x="3289" y="3361"/>
                    <a:pt x="2948" y="3826"/>
                  </a:cubicBezTo>
                  <a:cubicBezTo>
                    <a:pt x="2854" y="3919"/>
                    <a:pt x="2886" y="4044"/>
                    <a:pt x="2979" y="4106"/>
                  </a:cubicBezTo>
                  <a:cubicBezTo>
                    <a:pt x="3020" y="4133"/>
                    <a:pt x="3068" y="4149"/>
                    <a:pt x="3114" y="4149"/>
                  </a:cubicBezTo>
                  <a:cubicBezTo>
                    <a:pt x="3171" y="4149"/>
                    <a:pt x="3224" y="4126"/>
                    <a:pt x="3258" y="4075"/>
                  </a:cubicBezTo>
                  <a:cubicBezTo>
                    <a:pt x="3568" y="3671"/>
                    <a:pt x="4033" y="3454"/>
                    <a:pt x="4530" y="3454"/>
                  </a:cubicBezTo>
                  <a:lnTo>
                    <a:pt x="4778" y="3454"/>
                  </a:lnTo>
                  <a:cubicBezTo>
                    <a:pt x="5677" y="3454"/>
                    <a:pt x="6391" y="4168"/>
                    <a:pt x="6391" y="5036"/>
                  </a:cubicBezTo>
                  <a:lnTo>
                    <a:pt x="6391" y="8727"/>
                  </a:lnTo>
                  <a:lnTo>
                    <a:pt x="5367" y="8727"/>
                  </a:lnTo>
                  <a:lnTo>
                    <a:pt x="5367" y="6804"/>
                  </a:lnTo>
                  <a:cubicBezTo>
                    <a:pt x="5367" y="6432"/>
                    <a:pt x="5057" y="6122"/>
                    <a:pt x="4685" y="6122"/>
                  </a:cubicBezTo>
                  <a:lnTo>
                    <a:pt x="4623" y="6122"/>
                  </a:lnTo>
                  <a:cubicBezTo>
                    <a:pt x="4250" y="6122"/>
                    <a:pt x="3940" y="6432"/>
                    <a:pt x="3940" y="6804"/>
                  </a:cubicBezTo>
                  <a:lnTo>
                    <a:pt x="3940" y="8727"/>
                  </a:lnTo>
                  <a:lnTo>
                    <a:pt x="2917" y="8727"/>
                  </a:lnTo>
                  <a:lnTo>
                    <a:pt x="2917" y="5067"/>
                  </a:lnTo>
                  <a:cubicBezTo>
                    <a:pt x="2917" y="4943"/>
                    <a:pt x="2948" y="4819"/>
                    <a:pt x="2979" y="4695"/>
                  </a:cubicBezTo>
                  <a:cubicBezTo>
                    <a:pt x="3010" y="4571"/>
                    <a:pt x="2948" y="4447"/>
                    <a:pt x="2823" y="4447"/>
                  </a:cubicBezTo>
                  <a:cubicBezTo>
                    <a:pt x="2807" y="4441"/>
                    <a:pt x="2790" y="4439"/>
                    <a:pt x="2772" y="4439"/>
                  </a:cubicBezTo>
                  <a:cubicBezTo>
                    <a:pt x="2689" y="4439"/>
                    <a:pt x="2601" y="4494"/>
                    <a:pt x="2575" y="4571"/>
                  </a:cubicBezTo>
                  <a:cubicBezTo>
                    <a:pt x="2544" y="4757"/>
                    <a:pt x="2513" y="4912"/>
                    <a:pt x="2513" y="5067"/>
                  </a:cubicBezTo>
                  <a:lnTo>
                    <a:pt x="2513" y="6153"/>
                  </a:lnTo>
                  <a:lnTo>
                    <a:pt x="435" y="6153"/>
                  </a:lnTo>
                  <a:cubicBezTo>
                    <a:pt x="187" y="6153"/>
                    <a:pt x="1" y="6370"/>
                    <a:pt x="1" y="6618"/>
                  </a:cubicBezTo>
                  <a:lnTo>
                    <a:pt x="1" y="6990"/>
                  </a:lnTo>
                  <a:cubicBezTo>
                    <a:pt x="1" y="7239"/>
                    <a:pt x="187" y="7425"/>
                    <a:pt x="435" y="7425"/>
                  </a:cubicBezTo>
                  <a:lnTo>
                    <a:pt x="962" y="7425"/>
                  </a:lnTo>
                  <a:lnTo>
                    <a:pt x="962" y="13256"/>
                  </a:lnTo>
                  <a:cubicBezTo>
                    <a:pt x="962" y="13349"/>
                    <a:pt x="1055" y="13442"/>
                    <a:pt x="1179" y="13442"/>
                  </a:cubicBezTo>
                  <a:cubicBezTo>
                    <a:pt x="1304" y="13442"/>
                    <a:pt x="1366" y="13349"/>
                    <a:pt x="1366" y="13256"/>
                  </a:cubicBezTo>
                  <a:lnTo>
                    <a:pt x="1366" y="7425"/>
                  </a:lnTo>
                  <a:lnTo>
                    <a:pt x="2513" y="7425"/>
                  </a:lnTo>
                  <a:lnTo>
                    <a:pt x="2513" y="8727"/>
                  </a:lnTo>
                  <a:cubicBezTo>
                    <a:pt x="2513" y="8945"/>
                    <a:pt x="2699" y="9162"/>
                    <a:pt x="2948" y="9162"/>
                  </a:cubicBezTo>
                  <a:lnTo>
                    <a:pt x="3940" y="9162"/>
                  </a:lnTo>
                  <a:lnTo>
                    <a:pt x="3940" y="9689"/>
                  </a:lnTo>
                  <a:lnTo>
                    <a:pt x="2948" y="9689"/>
                  </a:lnTo>
                  <a:cubicBezTo>
                    <a:pt x="2637" y="9689"/>
                    <a:pt x="2358" y="9937"/>
                    <a:pt x="2358" y="10278"/>
                  </a:cubicBezTo>
                  <a:lnTo>
                    <a:pt x="2358" y="10651"/>
                  </a:lnTo>
                  <a:cubicBezTo>
                    <a:pt x="2358" y="10992"/>
                    <a:pt x="2637" y="11240"/>
                    <a:pt x="2948" y="11240"/>
                  </a:cubicBezTo>
                  <a:lnTo>
                    <a:pt x="4467" y="11240"/>
                  </a:lnTo>
                  <a:lnTo>
                    <a:pt x="4467" y="12202"/>
                  </a:lnTo>
                  <a:lnTo>
                    <a:pt x="3382" y="12202"/>
                  </a:lnTo>
                  <a:cubicBezTo>
                    <a:pt x="2886" y="12202"/>
                    <a:pt x="2451" y="12605"/>
                    <a:pt x="2451" y="13101"/>
                  </a:cubicBezTo>
                  <a:lnTo>
                    <a:pt x="2451" y="13287"/>
                  </a:lnTo>
                  <a:cubicBezTo>
                    <a:pt x="2451" y="13427"/>
                    <a:pt x="2560" y="13497"/>
                    <a:pt x="2664" y="13497"/>
                  </a:cubicBezTo>
                  <a:cubicBezTo>
                    <a:pt x="2769" y="13497"/>
                    <a:pt x="2870" y="13427"/>
                    <a:pt x="2854" y="13287"/>
                  </a:cubicBezTo>
                  <a:lnTo>
                    <a:pt x="2854" y="13101"/>
                  </a:lnTo>
                  <a:cubicBezTo>
                    <a:pt x="2854" y="12838"/>
                    <a:pt x="3075" y="12602"/>
                    <a:pt x="3334" y="12602"/>
                  </a:cubicBezTo>
                  <a:cubicBezTo>
                    <a:pt x="3350" y="12602"/>
                    <a:pt x="3366" y="12603"/>
                    <a:pt x="3382" y="12605"/>
                  </a:cubicBezTo>
                  <a:lnTo>
                    <a:pt x="4467" y="12605"/>
                  </a:lnTo>
                  <a:lnTo>
                    <a:pt x="4467" y="13256"/>
                  </a:lnTo>
                  <a:cubicBezTo>
                    <a:pt x="4467" y="13396"/>
                    <a:pt x="4568" y="13466"/>
                    <a:pt x="4669" y="13466"/>
                  </a:cubicBezTo>
                  <a:cubicBezTo>
                    <a:pt x="4770" y="13466"/>
                    <a:pt x="4871" y="13396"/>
                    <a:pt x="4871" y="13256"/>
                  </a:cubicBezTo>
                  <a:lnTo>
                    <a:pt x="4871" y="12605"/>
                  </a:lnTo>
                  <a:lnTo>
                    <a:pt x="5956" y="12605"/>
                  </a:lnTo>
                  <a:cubicBezTo>
                    <a:pt x="5974" y="12603"/>
                    <a:pt x="5992" y="12602"/>
                    <a:pt x="6010" y="12602"/>
                  </a:cubicBezTo>
                  <a:cubicBezTo>
                    <a:pt x="6266" y="12602"/>
                    <a:pt x="6484" y="12809"/>
                    <a:pt x="6484" y="13070"/>
                  </a:cubicBezTo>
                  <a:lnTo>
                    <a:pt x="6484" y="13287"/>
                  </a:lnTo>
                  <a:cubicBezTo>
                    <a:pt x="6484" y="13411"/>
                    <a:pt x="6585" y="13473"/>
                    <a:pt x="6685" y="13473"/>
                  </a:cubicBezTo>
                  <a:cubicBezTo>
                    <a:pt x="6786" y="13473"/>
                    <a:pt x="6887" y="13411"/>
                    <a:pt x="6887" y="13287"/>
                  </a:cubicBezTo>
                  <a:lnTo>
                    <a:pt x="6887" y="13070"/>
                  </a:lnTo>
                  <a:cubicBezTo>
                    <a:pt x="6887" y="12574"/>
                    <a:pt x="6484" y="12171"/>
                    <a:pt x="5956" y="12171"/>
                  </a:cubicBezTo>
                  <a:lnTo>
                    <a:pt x="4871" y="12171"/>
                  </a:lnTo>
                  <a:lnTo>
                    <a:pt x="4871" y="11240"/>
                  </a:lnTo>
                  <a:lnTo>
                    <a:pt x="6391" y="11240"/>
                  </a:lnTo>
                  <a:cubicBezTo>
                    <a:pt x="6701" y="11240"/>
                    <a:pt x="6980" y="10961"/>
                    <a:pt x="6980" y="10651"/>
                  </a:cubicBezTo>
                  <a:lnTo>
                    <a:pt x="6980" y="10278"/>
                  </a:lnTo>
                  <a:cubicBezTo>
                    <a:pt x="6980" y="9937"/>
                    <a:pt x="6701" y="9689"/>
                    <a:pt x="6391" y="9689"/>
                  </a:cubicBezTo>
                  <a:lnTo>
                    <a:pt x="5398" y="9689"/>
                  </a:lnTo>
                  <a:lnTo>
                    <a:pt x="5398" y="9131"/>
                  </a:lnTo>
                  <a:lnTo>
                    <a:pt x="6391" y="9131"/>
                  </a:lnTo>
                  <a:cubicBezTo>
                    <a:pt x="6608" y="9131"/>
                    <a:pt x="6825" y="8945"/>
                    <a:pt x="6825" y="8696"/>
                  </a:cubicBezTo>
                  <a:lnTo>
                    <a:pt x="6825" y="7456"/>
                  </a:lnTo>
                  <a:lnTo>
                    <a:pt x="9338" y="7456"/>
                  </a:lnTo>
                  <a:lnTo>
                    <a:pt x="9338" y="12946"/>
                  </a:lnTo>
                  <a:cubicBezTo>
                    <a:pt x="9338" y="13225"/>
                    <a:pt x="9586" y="13473"/>
                    <a:pt x="9865" y="13473"/>
                  </a:cubicBezTo>
                  <a:lnTo>
                    <a:pt x="13432" y="13473"/>
                  </a:lnTo>
                  <a:cubicBezTo>
                    <a:pt x="13742" y="13473"/>
                    <a:pt x="13959" y="13225"/>
                    <a:pt x="13959" y="12946"/>
                  </a:cubicBezTo>
                  <a:lnTo>
                    <a:pt x="13959" y="6587"/>
                  </a:lnTo>
                  <a:cubicBezTo>
                    <a:pt x="13959" y="6339"/>
                    <a:pt x="13742" y="6153"/>
                    <a:pt x="13525" y="6153"/>
                  </a:cubicBezTo>
                  <a:lnTo>
                    <a:pt x="10020" y="6153"/>
                  </a:lnTo>
                  <a:lnTo>
                    <a:pt x="9958" y="5595"/>
                  </a:lnTo>
                  <a:lnTo>
                    <a:pt x="12657" y="5595"/>
                  </a:lnTo>
                  <a:cubicBezTo>
                    <a:pt x="12998" y="5564"/>
                    <a:pt x="13308" y="5284"/>
                    <a:pt x="13308" y="4943"/>
                  </a:cubicBezTo>
                  <a:lnTo>
                    <a:pt x="13308" y="631"/>
                  </a:lnTo>
                  <a:cubicBezTo>
                    <a:pt x="13277" y="290"/>
                    <a:pt x="12998" y="11"/>
                    <a:pt x="12657" y="11"/>
                  </a:cubicBezTo>
                  <a:lnTo>
                    <a:pt x="11044" y="11"/>
                  </a:lnTo>
                  <a:cubicBezTo>
                    <a:pt x="11024" y="4"/>
                    <a:pt x="11007" y="1"/>
                    <a:pt x="10990" y="1"/>
                  </a:cubicBezTo>
                  <a:cubicBezTo>
                    <a:pt x="10813" y="1"/>
                    <a:pt x="10813" y="394"/>
                    <a:pt x="10990" y="394"/>
                  </a:cubicBezTo>
                  <a:cubicBezTo>
                    <a:pt x="11007" y="394"/>
                    <a:pt x="11024" y="391"/>
                    <a:pt x="11044" y="383"/>
                  </a:cubicBezTo>
                  <a:lnTo>
                    <a:pt x="12657" y="383"/>
                  </a:lnTo>
                  <a:cubicBezTo>
                    <a:pt x="12781" y="383"/>
                    <a:pt x="12874" y="476"/>
                    <a:pt x="12874" y="600"/>
                  </a:cubicBezTo>
                  <a:lnTo>
                    <a:pt x="12874" y="3982"/>
                  </a:lnTo>
                  <a:lnTo>
                    <a:pt x="6484" y="3982"/>
                  </a:lnTo>
                  <a:cubicBezTo>
                    <a:pt x="6143" y="3392"/>
                    <a:pt x="5522" y="3051"/>
                    <a:pt x="4840" y="3020"/>
                  </a:cubicBezTo>
                  <a:lnTo>
                    <a:pt x="4840" y="600"/>
                  </a:lnTo>
                  <a:cubicBezTo>
                    <a:pt x="4840" y="476"/>
                    <a:pt x="4933" y="383"/>
                    <a:pt x="5057" y="383"/>
                  </a:cubicBezTo>
                  <a:lnTo>
                    <a:pt x="10175" y="383"/>
                  </a:lnTo>
                  <a:cubicBezTo>
                    <a:pt x="10194" y="391"/>
                    <a:pt x="10212" y="394"/>
                    <a:pt x="10228" y="394"/>
                  </a:cubicBezTo>
                  <a:cubicBezTo>
                    <a:pt x="10405" y="394"/>
                    <a:pt x="10405" y="1"/>
                    <a:pt x="102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91" name="Google Shape;12991;p24"/>
            <p:cNvSpPr/>
            <p:nvPr/>
          </p:nvSpPr>
          <p:spPr>
            <a:xfrm>
              <a:off x="6498225" y="3875600"/>
              <a:ext cx="19425" cy="10250"/>
            </a:xfrm>
            <a:custGeom>
              <a:avLst/>
              <a:gdLst/>
              <a:ahLst/>
              <a:cxnLst/>
              <a:rect l="l" t="t" r="r" b="b"/>
              <a:pathLst>
                <a:path w="777" h="410" extrusionOk="0">
                  <a:moveTo>
                    <a:pt x="606" y="0"/>
                  </a:moveTo>
                  <a:cubicBezTo>
                    <a:pt x="591" y="0"/>
                    <a:pt x="575" y="2"/>
                    <a:pt x="559" y="6"/>
                  </a:cubicBezTo>
                  <a:lnTo>
                    <a:pt x="218" y="6"/>
                  </a:lnTo>
                  <a:cubicBezTo>
                    <a:pt x="94" y="6"/>
                    <a:pt x="1" y="68"/>
                    <a:pt x="1" y="192"/>
                  </a:cubicBezTo>
                  <a:cubicBezTo>
                    <a:pt x="1" y="316"/>
                    <a:pt x="94" y="409"/>
                    <a:pt x="218" y="409"/>
                  </a:cubicBezTo>
                  <a:lnTo>
                    <a:pt x="559" y="409"/>
                  </a:lnTo>
                  <a:cubicBezTo>
                    <a:pt x="683" y="409"/>
                    <a:pt x="776" y="316"/>
                    <a:pt x="776" y="192"/>
                  </a:cubicBezTo>
                  <a:cubicBezTo>
                    <a:pt x="776" y="84"/>
                    <a:pt x="706" y="0"/>
                    <a:pt x="6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92" name="Google Shape;12992;p24"/>
            <p:cNvSpPr/>
            <p:nvPr/>
          </p:nvSpPr>
          <p:spPr>
            <a:xfrm>
              <a:off x="6496675" y="3928475"/>
              <a:ext cx="22525" cy="10100"/>
            </a:xfrm>
            <a:custGeom>
              <a:avLst/>
              <a:gdLst/>
              <a:ahLst/>
              <a:cxnLst/>
              <a:rect l="l" t="t" r="r" b="b"/>
              <a:pathLst>
                <a:path w="901" h="404" extrusionOk="0">
                  <a:moveTo>
                    <a:pt x="280" y="0"/>
                  </a:moveTo>
                  <a:cubicBezTo>
                    <a:pt x="1" y="0"/>
                    <a:pt x="1" y="404"/>
                    <a:pt x="280" y="404"/>
                  </a:cubicBezTo>
                  <a:lnTo>
                    <a:pt x="621" y="404"/>
                  </a:lnTo>
                  <a:cubicBezTo>
                    <a:pt x="900" y="404"/>
                    <a:pt x="900" y="0"/>
                    <a:pt x="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93" name="Google Shape;12993;p24"/>
            <p:cNvSpPr/>
            <p:nvPr/>
          </p:nvSpPr>
          <p:spPr>
            <a:xfrm>
              <a:off x="6496675" y="3981200"/>
              <a:ext cx="22525" cy="10100"/>
            </a:xfrm>
            <a:custGeom>
              <a:avLst/>
              <a:gdLst/>
              <a:ahLst/>
              <a:cxnLst/>
              <a:rect l="l" t="t" r="r" b="b"/>
              <a:pathLst>
                <a:path w="901" h="404" extrusionOk="0">
                  <a:moveTo>
                    <a:pt x="280" y="1"/>
                  </a:moveTo>
                  <a:cubicBezTo>
                    <a:pt x="1" y="1"/>
                    <a:pt x="1" y="404"/>
                    <a:pt x="280" y="404"/>
                  </a:cubicBezTo>
                  <a:lnTo>
                    <a:pt x="621" y="404"/>
                  </a:lnTo>
                  <a:cubicBezTo>
                    <a:pt x="900" y="404"/>
                    <a:pt x="900" y="1"/>
                    <a:pt x="6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994" name="Google Shape;12994;p24"/>
          <p:cNvGrpSpPr/>
          <p:nvPr/>
        </p:nvGrpSpPr>
        <p:grpSpPr>
          <a:xfrm>
            <a:off x="5508379" y="2881329"/>
            <a:ext cx="349000" cy="322875"/>
            <a:chOff x="5452875" y="3681100"/>
            <a:chExt cx="349000" cy="322875"/>
          </a:xfrm>
        </p:grpSpPr>
        <p:sp>
          <p:nvSpPr>
            <p:cNvPr id="12995" name="Google Shape;12995;p24"/>
            <p:cNvSpPr/>
            <p:nvPr/>
          </p:nvSpPr>
          <p:spPr>
            <a:xfrm>
              <a:off x="5717700" y="3731500"/>
              <a:ext cx="11275" cy="7900"/>
            </a:xfrm>
            <a:custGeom>
              <a:avLst/>
              <a:gdLst/>
              <a:ahLst/>
              <a:cxnLst/>
              <a:rect l="l" t="t" r="r" b="b"/>
              <a:pathLst>
                <a:path w="451" h="316" extrusionOk="0">
                  <a:moveTo>
                    <a:pt x="264" y="1"/>
                  </a:moveTo>
                  <a:cubicBezTo>
                    <a:pt x="1" y="1"/>
                    <a:pt x="256" y="315"/>
                    <a:pt x="385" y="315"/>
                  </a:cubicBezTo>
                  <a:cubicBezTo>
                    <a:pt x="423" y="315"/>
                    <a:pt x="451" y="288"/>
                    <a:pt x="451" y="218"/>
                  </a:cubicBezTo>
                  <a:cubicBezTo>
                    <a:pt x="451" y="94"/>
                    <a:pt x="357" y="1"/>
                    <a:pt x="2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96" name="Google Shape;12996;p24"/>
            <p:cNvSpPr/>
            <p:nvPr/>
          </p:nvSpPr>
          <p:spPr>
            <a:xfrm>
              <a:off x="5738650" y="3731500"/>
              <a:ext cx="12050" cy="7900"/>
            </a:xfrm>
            <a:custGeom>
              <a:avLst/>
              <a:gdLst/>
              <a:ahLst/>
              <a:cxnLst/>
              <a:rect l="l" t="t" r="r" b="b"/>
              <a:pathLst>
                <a:path w="482" h="316" extrusionOk="0">
                  <a:moveTo>
                    <a:pt x="264" y="1"/>
                  </a:moveTo>
                  <a:cubicBezTo>
                    <a:pt x="0" y="1"/>
                    <a:pt x="274" y="315"/>
                    <a:pt x="412" y="315"/>
                  </a:cubicBezTo>
                  <a:cubicBezTo>
                    <a:pt x="452" y="315"/>
                    <a:pt x="481" y="288"/>
                    <a:pt x="481" y="218"/>
                  </a:cubicBezTo>
                  <a:cubicBezTo>
                    <a:pt x="481" y="94"/>
                    <a:pt x="388" y="1"/>
                    <a:pt x="2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97" name="Google Shape;12997;p24"/>
            <p:cNvSpPr/>
            <p:nvPr/>
          </p:nvSpPr>
          <p:spPr>
            <a:xfrm>
              <a:off x="5760425" y="3732025"/>
              <a:ext cx="11200" cy="9850"/>
            </a:xfrm>
            <a:custGeom>
              <a:avLst/>
              <a:gdLst/>
              <a:ahLst/>
              <a:cxnLst/>
              <a:rect l="l" t="t" r="r" b="b"/>
              <a:pathLst>
                <a:path w="448" h="394" extrusionOk="0">
                  <a:moveTo>
                    <a:pt x="177" y="0"/>
                  </a:moveTo>
                  <a:cubicBezTo>
                    <a:pt x="0" y="0"/>
                    <a:pt x="0" y="393"/>
                    <a:pt x="177" y="393"/>
                  </a:cubicBezTo>
                  <a:cubicBezTo>
                    <a:pt x="194" y="393"/>
                    <a:pt x="211" y="390"/>
                    <a:pt x="230" y="383"/>
                  </a:cubicBezTo>
                  <a:cubicBezTo>
                    <a:pt x="355" y="383"/>
                    <a:pt x="448" y="290"/>
                    <a:pt x="448" y="197"/>
                  </a:cubicBezTo>
                  <a:cubicBezTo>
                    <a:pt x="448" y="89"/>
                    <a:pt x="377" y="5"/>
                    <a:pt x="278" y="5"/>
                  </a:cubicBezTo>
                  <a:cubicBezTo>
                    <a:pt x="263" y="5"/>
                    <a:pt x="247" y="6"/>
                    <a:pt x="230" y="11"/>
                  </a:cubicBezTo>
                  <a:cubicBezTo>
                    <a:pt x="211" y="3"/>
                    <a:pt x="194"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98" name="Google Shape;12998;p24"/>
            <p:cNvSpPr/>
            <p:nvPr/>
          </p:nvSpPr>
          <p:spPr>
            <a:xfrm>
              <a:off x="5452875" y="3681100"/>
              <a:ext cx="349000" cy="322875"/>
            </a:xfrm>
            <a:custGeom>
              <a:avLst/>
              <a:gdLst/>
              <a:ahLst/>
              <a:cxnLst/>
              <a:rect l="l" t="t" r="r" b="b"/>
              <a:pathLst>
                <a:path w="13960" h="12915" extrusionOk="0">
                  <a:moveTo>
                    <a:pt x="4560" y="404"/>
                  </a:moveTo>
                  <a:cubicBezTo>
                    <a:pt x="4716" y="404"/>
                    <a:pt x="4840" y="528"/>
                    <a:pt x="4840" y="652"/>
                  </a:cubicBezTo>
                  <a:lnTo>
                    <a:pt x="4840" y="1179"/>
                  </a:lnTo>
                  <a:lnTo>
                    <a:pt x="404" y="1179"/>
                  </a:lnTo>
                  <a:lnTo>
                    <a:pt x="404" y="683"/>
                  </a:lnTo>
                  <a:cubicBezTo>
                    <a:pt x="404" y="528"/>
                    <a:pt x="528" y="404"/>
                    <a:pt x="683" y="404"/>
                  </a:cubicBezTo>
                  <a:close/>
                  <a:moveTo>
                    <a:pt x="683" y="0"/>
                  </a:moveTo>
                  <a:cubicBezTo>
                    <a:pt x="311" y="0"/>
                    <a:pt x="1" y="279"/>
                    <a:pt x="1" y="683"/>
                  </a:cubicBezTo>
                  <a:lnTo>
                    <a:pt x="1" y="12470"/>
                  </a:lnTo>
                  <a:cubicBezTo>
                    <a:pt x="1" y="12718"/>
                    <a:pt x="187" y="12904"/>
                    <a:pt x="404" y="12904"/>
                  </a:cubicBezTo>
                  <a:lnTo>
                    <a:pt x="8035" y="12904"/>
                  </a:lnTo>
                  <a:cubicBezTo>
                    <a:pt x="8221" y="12842"/>
                    <a:pt x="8221" y="12563"/>
                    <a:pt x="8035" y="12501"/>
                  </a:cubicBezTo>
                  <a:lnTo>
                    <a:pt x="404" y="12501"/>
                  </a:lnTo>
                  <a:lnTo>
                    <a:pt x="404" y="3288"/>
                  </a:lnTo>
                  <a:lnTo>
                    <a:pt x="13556" y="3288"/>
                  </a:lnTo>
                  <a:lnTo>
                    <a:pt x="13556" y="12501"/>
                  </a:lnTo>
                  <a:lnTo>
                    <a:pt x="8872" y="12501"/>
                  </a:lnTo>
                  <a:cubicBezTo>
                    <a:pt x="8854" y="12494"/>
                    <a:pt x="8837" y="12491"/>
                    <a:pt x="8821" y="12491"/>
                  </a:cubicBezTo>
                  <a:cubicBezTo>
                    <a:pt x="8641" y="12491"/>
                    <a:pt x="8641" y="12914"/>
                    <a:pt x="8821" y="12914"/>
                  </a:cubicBezTo>
                  <a:cubicBezTo>
                    <a:pt x="8837" y="12914"/>
                    <a:pt x="8854" y="12911"/>
                    <a:pt x="8872" y="12904"/>
                  </a:cubicBezTo>
                  <a:lnTo>
                    <a:pt x="13525" y="12904"/>
                  </a:lnTo>
                  <a:cubicBezTo>
                    <a:pt x="13773" y="12904"/>
                    <a:pt x="13959" y="12718"/>
                    <a:pt x="13959" y="12470"/>
                  </a:cubicBezTo>
                  <a:lnTo>
                    <a:pt x="13959" y="1582"/>
                  </a:lnTo>
                  <a:cubicBezTo>
                    <a:pt x="13959" y="1365"/>
                    <a:pt x="13773" y="1179"/>
                    <a:pt x="13525" y="1179"/>
                  </a:cubicBezTo>
                  <a:lnTo>
                    <a:pt x="8345" y="1179"/>
                  </a:lnTo>
                  <a:cubicBezTo>
                    <a:pt x="8066" y="1179"/>
                    <a:pt x="8066" y="1582"/>
                    <a:pt x="8345" y="1582"/>
                  </a:cubicBezTo>
                  <a:lnTo>
                    <a:pt x="13556" y="1582"/>
                  </a:lnTo>
                  <a:lnTo>
                    <a:pt x="13556" y="2854"/>
                  </a:lnTo>
                  <a:lnTo>
                    <a:pt x="404" y="2854"/>
                  </a:lnTo>
                  <a:lnTo>
                    <a:pt x="404" y="1582"/>
                  </a:lnTo>
                  <a:lnTo>
                    <a:pt x="7538" y="1582"/>
                  </a:lnTo>
                  <a:cubicBezTo>
                    <a:pt x="7787" y="1582"/>
                    <a:pt x="7787" y="1179"/>
                    <a:pt x="7538" y="1179"/>
                  </a:cubicBezTo>
                  <a:lnTo>
                    <a:pt x="5243" y="1179"/>
                  </a:lnTo>
                  <a:lnTo>
                    <a:pt x="5243" y="683"/>
                  </a:lnTo>
                  <a:cubicBezTo>
                    <a:pt x="5243" y="279"/>
                    <a:pt x="4933" y="0"/>
                    <a:pt x="45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999" name="Google Shape;12999;p24"/>
            <p:cNvSpPr/>
            <p:nvPr/>
          </p:nvSpPr>
          <p:spPr>
            <a:xfrm>
              <a:off x="5664575" y="3774025"/>
              <a:ext cx="111700" cy="96300"/>
            </a:xfrm>
            <a:custGeom>
              <a:avLst/>
              <a:gdLst/>
              <a:ahLst/>
              <a:cxnLst/>
              <a:rect l="l" t="t" r="r" b="b"/>
              <a:pathLst>
                <a:path w="4468" h="3852" extrusionOk="0">
                  <a:moveTo>
                    <a:pt x="2528" y="420"/>
                  </a:moveTo>
                  <a:cubicBezTo>
                    <a:pt x="2738" y="420"/>
                    <a:pt x="2954" y="465"/>
                    <a:pt x="3165" y="564"/>
                  </a:cubicBezTo>
                  <a:cubicBezTo>
                    <a:pt x="4189" y="998"/>
                    <a:pt x="4375" y="2332"/>
                    <a:pt x="3537" y="3076"/>
                  </a:cubicBezTo>
                  <a:cubicBezTo>
                    <a:pt x="3382" y="2797"/>
                    <a:pt x="3072" y="2642"/>
                    <a:pt x="2762" y="2642"/>
                  </a:cubicBezTo>
                  <a:lnTo>
                    <a:pt x="2296" y="2642"/>
                  </a:lnTo>
                  <a:cubicBezTo>
                    <a:pt x="1986" y="2642"/>
                    <a:pt x="1707" y="2797"/>
                    <a:pt x="1521" y="3076"/>
                  </a:cubicBezTo>
                  <a:cubicBezTo>
                    <a:pt x="1211" y="2766"/>
                    <a:pt x="1025" y="2363"/>
                    <a:pt x="1025" y="1929"/>
                  </a:cubicBezTo>
                  <a:lnTo>
                    <a:pt x="1056" y="1929"/>
                  </a:lnTo>
                  <a:cubicBezTo>
                    <a:pt x="1056" y="1049"/>
                    <a:pt x="1749" y="420"/>
                    <a:pt x="2528" y="420"/>
                  </a:cubicBezTo>
                  <a:close/>
                  <a:moveTo>
                    <a:pt x="2793" y="3045"/>
                  </a:moveTo>
                  <a:cubicBezTo>
                    <a:pt x="2948" y="3045"/>
                    <a:pt x="3103" y="3138"/>
                    <a:pt x="3196" y="3294"/>
                  </a:cubicBezTo>
                  <a:cubicBezTo>
                    <a:pt x="2994" y="3387"/>
                    <a:pt x="2777" y="3433"/>
                    <a:pt x="2560" y="3433"/>
                  </a:cubicBezTo>
                  <a:cubicBezTo>
                    <a:pt x="2343" y="3433"/>
                    <a:pt x="2126" y="3387"/>
                    <a:pt x="1924" y="3294"/>
                  </a:cubicBezTo>
                  <a:cubicBezTo>
                    <a:pt x="1986" y="3138"/>
                    <a:pt x="2172" y="3045"/>
                    <a:pt x="2327" y="3045"/>
                  </a:cubicBezTo>
                  <a:close/>
                  <a:moveTo>
                    <a:pt x="2530" y="0"/>
                  </a:moveTo>
                  <a:cubicBezTo>
                    <a:pt x="2063" y="0"/>
                    <a:pt x="1590" y="174"/>
                    <a:pt x="1211" y="564"/>
                  </a:cubicBezTo>
                  <a:cubicBezTo>
                    <a:pt x="1" y="1774"/>
                    <a:pt x="838" y="3852"/>
                    <a:pt x="2545" y="3852"/>
                  </a:cubicBezTo>
                  <a:cubicBezTo>
                    <a:pt x="3599" y="3821"/>
                    <a:pt x="4468" y="2983"/>
                    <a:pt x="4468" y="1929"/>
                  </a:cubicBezTo>
                  <a:cubicBezTo>
                    <a:pt x="4468" y="772"/>
                    <a:pt x="3512" y="0"/>
                    <a:pt x="25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00" name="Google Shape;13000;p24"/>
            <p:cNvSpPr/>
            <p:nvPr/>
          </p:nvSpPr>
          <p:spPr>
            <a:xfrm>
              <a:off x="5711900" y="3793775"/>
              <a:ext cx="45725" cy="38875"/>
            </a:xfrm>
            <a:custGeom>
              <a:avLst/>
              <a:gdLst/>
              <a:ahLst/>
              <a:cxnLst/>
              <a:rect l="l" t="t" r="r" b="b"/>
              <a:pathLst>
                <a:path w="1829" h="1555" extrusionOk="0">
                  <a:moveTo>
                    <a:pt x="652" y="394"/>
                  </a:moveTo>
                  <a:cubicBezTo>
                    <a:pt x="776" y="394"/>
                    <a:pt x="869" y="549"/>
                    <a:pt x="869" y="767"/>
                  </a:cubicBezTo>
                  <a:cubicBezTo>
                    <a:pt x="869" y="984"/>
                    <a:pt x="776" y="1139"/>
                    <a:pt x="652" y="1139"/>
                  </a:cubicBezTo>
                  <a:cubicBezTo>
                    <a:pt x="558" y="1139"/>
                    <a:pt x="434" y="984"/>
                    <a:pt x="434" y="767"/>
                  </a:cubicBezTo>
                  <a:cubicBezTo>
                    <a:pt x="434" y="549"/>
                    <a:pt x="558" y="394"/>
                    <a:pt x="652" y="394"/>
                  </a:cubicBezTo>
                  <a:close/>
                  <a:moveTo>
                    <a:pt x="811" y="0"/>
                  </a:moveTo>
                  <a:cubicBezTo>
                    <a:pt x="419" y="0"/>
                    <a:pt x="31" y="306"/>
                    <a:pt x="31" y="767"/>
                  </a:cubicBezTo>
                  <a:cubicBezTo>
                    <a:pt x="0" y="1139"/>
                    <a:pt x="279" y="1511"/>
                    <a:pt x="652" y="1542"/>
                  </a:cubicBezTo>
                  <a:cubicBezTo>
                    <a:pt x="701" y="1551"/>
                    <a:pt x="750" y="1555"/>
                    <a:pt x="797" y="1555"/>
                  </a:cubicBezTo>
                  <a:cubicBezTo>
                    <a:pt x="1430" y="1555"/>
                    <a:pt x="1829" y="821"/>
                    <a:pt x="1396" y="301"/>
                  </a:cubicBezTo>
                  <a:cubicBezTo>
                    <a:pt x="1242" y="92"/>
                    <a:pt x="1026" y="0"/>
                    <a:pt x="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01" name="Google Shape;13001;p24"/>
            <p:cNvSpPr/>
            <p:nvPr/>
          </p:nvSpPr>
          <p:spPr>
            <a:xfrm>
              <a:off x="5478475" y="3856350"/>
              <a:ext cx="146575" cy="125575"/>
            </a:xfrm>
            <a:custGeom>
              <a:avLst/>
              <a:gdLst/>
              <a:ahLst/>
              <a:cxnLst/>
              <a:rect l="l" t="t" r="r" b="b"/>
              <a:pathLst>
                <a:path w="5863" h="5023" extrusionOk="0">
                  <a:moveTo>
                    <a:pt x="2502" y="391"/>
                  </a:moveTo>
                  <a:cubicBezTo>
                    <a:pt x="3614" y="391"/>
                    <a:pt x="4622" y="1287"/>
                    <a:pt x="4622" y="2513"/>
                  </a:cubicBezTo>
                  <a:cubicBezTo>
                    <a:pt x="4622" y="3134"/>
                    <a:pt x="4343" y="3754"/>
                    <a:pt x="3847" y="4157"/>
                  </a:cubicBezTo>
                  <a:cubicBezTo>
                    <a:pt x="3630" y="3785"/>
                    <a:pt x="3257" y="3568"/>
                    <a:pt x="2823" y="3568"/>
                  </a:cubicBezTo>
                  <a:lnTo>
                    <a:pt x="2203" y="3568"/>
                  </a:lnTo>
                  <a:cubicBezTo>
                    <a:pt x="1799" y="3568"/>
                    <a:pt x="1396" y="3785"/>
                    <a:pt x="1210" y="4157"/>
                  </a:cubicBezTo>
                  <a:cubicBezTo>
                    <a:pt x="0" y="3196"/>
                    <a:pt x="217" y="1272"/>
                    <a:pt x="1613" y="590"/>
                  </a:cubicBezTo>
                  <a:cubicBezTo>
                    <a:pt x="1906" y="453"/>
                    <a:pt x="2208" y="391"/>
                    <a:pt x="2502" y="391"/>
                  </a:cubicBezTo>
                  <a:close/>
                  <a:moveTo>
                    <a:pt x="2823" y="3971"/>
                  </a:moveTo>
                  <a:cubicBezTo>
                    <a:pt x="3102" y="3971"/>
                    <a:pt x="3350" y="4126"/>
                    <a:pt x="3474" y="4374"/>
                  </a:cubicBezTo>
                  <a:cubicBezTo>
                    <a:pt x="3164" y="4529"/>
                    <a:pt x="2831" y="4607"/>
                    <a:pt x="2497" y="4607"/>
                  </a:cubicBezTo>
                  <a:cubicBezTo>
                    <a:pt x="2164" y="4607"/>
                    <a:pt x="1830" y="4529"/>
                    <a:pt x="1520" y="4374"/>
                  </a:cubicBezTo>
                  <a:lnTo>
                    <a:pt x="1551" y="4374"/>
                  </a:lnTo>
                  <a:cubicBezTo>
                    <a:pt x="1644" y="4126"/>
                    <a:pt x="1923" y="3971"/>
                    <a:pt x="2203" y="3971"/>
                  </a:cubicBezTo>
                  <a:close/>
                  <a:moveTo>
                    <a:pt x="2513" y="1"/>
                  </a:moveTo>
                  <a:cubicBezTo>
                    <a:pt x="1117" y="1"/>
                    <a:pt x="0" y="1117"/>
                    <a:pt x="0" y="2513"/>
                  </a:cubicBezTo>
                  <a:cubicBezTo>
                    <a:pt x="0" y="4023"/>
                    <a:pt x="1234" y="5023"/>
                    <a:pt x="2522" y="5023"/>
                  </a:cubicBezTo>
                  <a:cubicBezTo>
                    <a:pt x="3139" y="5023"/>
                    <a:pt x="3769" y="4794"/>
                    <a:pt x="4281" y="4281"/>
                  </a:cubicBezTo>
                  <a:cubicBezTo>
                    <a:pt x="5863" y="2699"/>
                    <a:pt x="4746" y="1"/>
                    <a:pt x="2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02" name="Google Shape;13002;p24"/>
            <p:cNvSpPr/>
            <p:nvPr/>
          </p:nvSpPr>
          <p:spPr>
            <a:xfrm>
              <a:off x="5520350" y="3882725"/>
              <a:ext cx="45000" cy="38400"/>
            </a:xfrm>
            <a:custGeom>
              <a:avLst/>
              <a:gdLst/>
              <a:ahLst/>
              <a:cxnLst/>
              <a:rect l="l" t="t" r="r" b="b"/>
              <a:pathLst>
                <a:path w="1800" h="1536" extrusionOk="0">
                  <a:moveTo>
                    <a:pt x="807" y="403"/>
                  </a:moveTo>
                  <a:cubicBezTo>
                    <a:pt x="1024" y="403"/>
                    <a:pt x="1210" y="652"/>
                    <a:pt x="1210" y="962"/>
                  </a:cubicBezTo>
                  <a:cubicBezTo>
                    <a:pt x="1210" y="1272"/>
                    <a:pt x="1024" y="1520"/>
                    <a:pt x="807" y="1520"/>
                  </a:cubicBezTo>
                  <a:cubicBezTo>
                    <a:pt x="590" y="1520"/>
                    <a:pt x="466" y="1272"/>
                    <a:pt x="466" y="962"/>
                  </a:cubicBezTo>
                  <a:cubicBezTo>
                    <a:pt x="466" y="652"/>
                    <a:pt x="621" y="403"/>
                    <a:pt x="807" y="403"/>
                  </a:cubicBezTo>
                  <a:close/>
                  <a:moveTo>
                    <a:pt x="807" y="0"/>
                  </a:moveTo>
                  <a:cubicBezTo>
                    <a:pt x="342" y="62"/>
                    <a:pt x="0" y="497"/>
                    <a:pt x="31" y="962"/>
                  </a:cubicBezTo>
                  <a:cubicBezTo>
                    <a:pt x="124" y="1331"/>
                    <a:pt x="447" y="1536"/>
                    <a:pt x="779" y="1536"/>
                  </a:cubicBezTo>
                  <a:cubicBezTo>
                    <a:pt x="1004" y="1536"/>
                    <a:pt x="1233" y="1442"/>
                    <a:pt x="1396" y="1241"/>
                  </a:cubicBezTo>
                  <a:cubicBezTo>
                    <a:pt x="1799" y="745"/>
                    <a:pt x="1458" y="0"/>
                    <a:pt x="8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03" name="Google Shape;13003;p24"/>
            <p:cNvSpPr/>
            <p:nvPr/>
          </p:nvSpPr>
          <p:spPr>
            <a:xfrm>
              <a:off x="5484675" y="3774150"/>
              <a:ext cx="148925" cy="68450"/>
            </a:xfrm>
            <a:custGeom>
              <a:avLst/>
              <a:gdLst/>
              <a:ahLst/>
              <a:cxnLst/>
              <a:rect l="l" t="t" r="r" b="b"/>
              <a:pathLst>
                <a:path w="5957" h="2738" extrusionOk="0">
                  <a:moveTo>
                    <a:pt x="5522" y="404"/>
                  </a:moveTo>
                  <a:lnTo>
                    <a:pt x="5522" y="1924"/>
                  </a:lnTo>
                  <a:lnTo>
                    <a:pt x="2606" y="1924"/>
                  </a:lnTo>
                  <a:cubicBezTo>
                    <a:pt x="2482" y="1924"/>
                    <a:pt x="2358" y="1986"/>
                    <a:pt x="2296" y="2079"/>
                  </a:cubicBezTo>
                  <a:lnTo>
                    <a:pt x="2172" y="2296"/>
                  </a:lnTo>
                  <a:lnTo>
                    <a:pt x="2048" y="2079"/>
                  </a:lnTo>
                  <a:cubicBezTo>
                    <a:pt x="1986" y="1986"/>
                    <a:pt x="1862" y="1924"/>
                    <a:pt x="1738" y="1924"/>
                  </a:cubicBezTo>
                  <a:lnTo>
                    <a:pt x="404" y="1924"/>
                  </a:lnTo>
                  <a:lnTo>
                    <a:pt x="404" y="404"/>
                  </a:lnTo>
                  <a:close/>
                  <a:moveTo>
                    <a:pt x="373" y="1"/>
                  </a:moveTo>
                  <a:cubicBezTo>
                    <a:pt x="156" y="1"/>
                    <a:pt x="0" y="156"/>
                    <a:pt x="0" y="373"/>
                  </a:cubicBezTo>
                  <a:lnTo>
                    <a:pt x="0" y="1955"/>
                  </a:lnTo>
                  <a:cubicBezTo>
                    <a:pt x="0" y="2172"/>
                    <a:pt x="156" y="2327"/>
                    <a:pt x="373" y="2327"/>
                  </a:cubicBezTo>
                  <a:lnTo>
                    <a:pt x="1707" y="2327"/>
                  </a:lnTo>
                  <a:lnTo>
                    <a:pt x="1831" y="2575"/>
                  </a:lnTo>
                  <a:cubicBezTo>
                    <a:pt x="1908" y="2684"/>
                    <a:pt x="2032" y="2738"/>
                    <a:pt x="2156" y="2738"/>
                  </a:cubicBezTo>
                  <a:cubicBezTo>
                    <a:pt x="2280" y="2738"/>
                    <a:pt x="2404" y="2684"/>
                    <a:pt x="2482" y="2575"/>
                  </a:cubicBezTo>
                  <a:lnTo>
                    <a:pt x="2637" y="2327"/>
                  </a:lnTo>
                  <a:lnTo>
                    <a:pt x="5553" y="2327"/>
                  </a:lnTo>
                  <a:cubicBezTo>
                    <a:pt x="5770" y="2327"/>
                    <a:pt x="5956" y="2172"/>
                    <a:pt x="5956" y="1955"/>
                  </a:cubicBezTo>
                  <a:lnTo>
                    <a:pt x="5956" y="373"/>
                  </a:lnTo>
                  <a:cubicBezTo>
                    <a:pt x="5956" y="156"/>
                    <a:pt x="5770" y="1"/>
                    <a:pt x="55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04" name="Google Shape;13004;p24"/>
            <p:cNvSpPr/>
            <p:nvPr/>
          </p:nvSpPr>
          <p:spPr>
            <a:xfrm>
              <a:off x="5621925" y="3889700"/>
              <a:ext cx="149700" cy="84550"/>
            </a:xfrm>
            <a:custGeom>
              <a:avLst/>
              <a:gdLst/>
              <a:ahLst/>
              <a:cxnLst/>
              <a:rect l="l" t="t" r="r" b="b"/>
              <a:pathLst>
                <a:path w="5988" h="3382" extrusionOk="0">
                  <a:moveTo>
                    <a:pt x="4375" y="466"/>
                  </a:moveTo>
                  <a:lnTo>
                    <a:pt x="4499" y="683"/>
                  </a:lnTo>
                  <a:cubicBezTo>
                    <a:pt x="4561" y="776"/>
                    <a:pt x="4685" y="838"/>
                    <a:pt x="4809" y="869"/>
                  </a:cubicBezTo>
                  <a:lnTo>
                    <a:pt x="5584" y="869"/>
                  </a:lnTo>
                  <a:lnTo>
                    <a:pt x="5584" y="2978"/>
                  </a:lnTo>
                  <a:lnTo>
                    <a:pt x="466" y="2978"/>
                  </a:lnTo>
                  <a:lnTo>
                    <a:pt x="466" y="869"/>
                  </a:lnTo>
                  <a:lnTo>
                    <a:pt x="3909" y="869"/>
                  </a:lnTo>
                  <a:cubicBezTo>
                    <a:pt x="4033" y="838"/>
                    <a:pt x="4157" y="776"/>
                    <a:pt x="4219" y="683"/>
                  </a:cubicBezTo>
                  <a:lnTo>
                    <a:pt x="4375" y="466"/>
                  </a:lnTo>
                  <a:close/>
                  <a:moveTo>
                    <a:pt x="4344" y="0"/>
                  </a:moveTo>
                  <a:cubicBezTo>
                    <a:pt x="4219" y="0"/>
                    <a:pt x="4095" y="62"/>
                    <a:pt x="4033" y="187"/>
                  </a:cubicBezTo>
                  <a:lnTo>
                    <a:pt x="3878" y="435"/>
                  </a:lnTo>
                  <a:lnTo>
                    <a:pt x="404" y="435"/>
                  </a:lnTo>
                  <a:cubicBezTo>
                    <a:pt x="187" y="435"/>
                    <a:pt x="1" y="590"/>
                    <a:pt x="1" y="807"/>
                  </a:cubicBezTo>
                  <a:lnTo>
                    <a:pt x="1" y="3009"/>
                  </a:lnTo>
                  <a:cubicBezTo>
                    <a:pt x="1" y="3226"/>
                    <a:pt x="187" y="3381"/>
                    <a:pt x="404" y="3381"/>
                  </a:cubicBezTo>
                  <a:lnTo>
                    <a:pt x="5584" y="3381"/>
                  </a:lnTo>
                  <a:cubicBezTo>
                    <a:pt x="5801" y="3381"/>
                    <a:pt x="5988" y="3226"/>
                    <a:pt x="5988" y="3009"/>
                  </a:cubicBezTo>
                  <a:lnTo>
                    <a:pt x="5988" y="807"/>
                  </a:lnTo>
                  <a:cubicBezTo>
                    <a:pt x="5988" y="590"/>
                    <a:pt x="5801" y="435"/>
                    <a:pt x="5584" y="435"/>
                  </a:cubicBezTo>
                  <a:lnTo>
                    <a:pt x="4809" y="435"/>
                  </a:lnTo>
                  <a:lnTo>
                    <a:pt x="4654" y="187"/>
                  </a:lnTo>
                  <a:cubicBezTo>
                    <a:pt x="4592" y="62"/>
                    <a:pt x="4468" y="0"/>
                    <a:pt x="43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05" name="Google Shape;13005;p24"/>
            <p:cNvSpPr/>
            <p:nvPr/>
          </p:nvSpPr>
          <p:spPr>
            <a:xfrm>
              <a:off x="5643650" y="3923050"/>
              <a:ext cx="47325" cy="10100"/>
            </a:xfrm>
            <a:custGeom>
              <a:avLst/>
              <a:gdLst/>
              <a:ahLst/>
              <a:cxnLst/>
              <a:rect l="l" t="t" r="r" b="b"/>
              <a:pathLst>
                <a:path w="1893" h="404" extrusionOk="0">
                  <a:moveTo>
                    <a:pt x="218" y="0"/>
                  </a:moveTo>
                  <a:cubicBezTo>
                    <a:pt x="93" y="0"/>
                    <a:pt x="0" y="93"/>
                    <a:pt x="0" y="217"/>
                  </a:cubicBezTo>
                  <a:cubicBezTo>
                    <a:pt x="0" y="310"/>
                    <a:pt x="93" y="403"/>
                    <a:pt x="218" y="403"/>
                  </a:cubicBezTo>
                  <a:lnTo>
                    <a:pt x="1675" y="403"/>
                  </a:lnTo>
                  <a:cubicBezTo>
                    <a:pt x="1800" y="403"/>
                    <a:pt x="1893" y="310"/>
                    <a:pt x="1893" y="217"/>
                  </a:cubicBezTo>
                  <a:cubicBezTo>
                    <a:pt x="1893" y="93"/>
                    <a:pt x="1800" y="0"/>
                    <a:pt x="16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06" name="Google Shape;13006;p24"/>
            <p:cNvSpPr/>
            <p:nvPr/>
          </p:nvSpPr>
          <p:spPr>
            <a:xfrm>
              <a:off x="5642100" y="3941650"/>
              <a:ext cx="108600" cy="10875"/>
            </a:xfrm>
            <a:custGeom>
              <a:avLst/>
              <a:gdLst/>
              <a:ahLst/>
              <a:cxnLst/>
              <a:rect l="l" t="t" r="r" b="b"/>
              <a:pathLst>
                <a:path w="4344" h="435" extrusionOk="0">
                  <a:moveTo>
                    <a:pt x="280" y="1"/>
                  </a:moveTo>
                  <a:cubicBezTo>
                    <a:pt x="0" y="1"/>
                    <a:pt x="0" y="435"/>
                    <a:pt x="280" y="435"/>
                  </a:cubicBezTo>
                  <a:lnTo>
                    <a:pt x="4064" y="435"/>
                  </a:lnTo>
                  <a:cubicBezTo>
                    <a:pt x="4343" y="435"/>
                    <a:pt x="4343" y="1"/>
                    <a:pt x="40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07" name="Google Shape;13007;p24"/>
            <p:cNvSpPr/>
            <p:nvPr/>
          </p:nvSpPr>
          <p:spPr>
            <a:xfrm>
              <a:off x="5508725" y="3796650"/>
              <a:ext cx="100825" cy="10100"/>
            </a:xfrm>
            <a:custGeom>
              <a:avLst/>
              <a:gdLst/>
              <a:ahLst/>
              <a:cxnLst/>
              <a:rect l="l" t="t" r="r" b="b"/>
              <a:pathLst>
                <a:path w="4033" h="404" extrusionOk="0">
                  <a:moveTo>
                    <a:pt x="186" y="0"/>
                  </a:moveTo>
                  <a:cubicBezTo>
                    <a:pt x="93" y="0"/>
                    <a:pt x="0" y="93"/>
                    <a:pt x="0" y="186"/>
                  </a:cubicBezTo>
                  <a:cubicBezTo>
                    <a:pt x="0" y="310"/>
                    <a:pt x="62" y="403"/>
                    <a:pt x="186" y="403"/>
                  </a:cubicBezTo>
                  <a:lnTo>
                    <a:pt x="3815" y="403"/>
                  </a:lnTo>
                  <a:cubicBezTo>
                    <a:pt x="3940" y="403"/>
                    <a:pt x="4033" y="310"/>
                    <a:pt x="4033" y="186"/>
                  </a:cubicBezTo>
                  <a:cubicBezTo>
                    <a:pt x="4033" y="93"/>
                    <a:pt x="3940" y="0"/>
                    <a:pt x="38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008" name="Google Shape;13008;p24"/>
          <p:cNvGrpSpPr/>
          <p:nvPr/>
        </p:nvGrpSpPr>
        <p:grpSpPr>
          <a:xfrm>
            <a:off x="6273595" y="2868454"/>
            <a:ext cx="352100" cy="348625"/>
            <a:chOff x="5456750" y="2492275"/>
            <a:chExt cx="352100" cy="348625"/>
          </a:xfrm>
        </p:grpSpPr>
        <p:sp>
          <p:nvSpPr>
            <p:cNvPr id="13009" name="Google Shape;13009;p24"/>
            <p:cNvSpPr/>
            <p:nvPr/>
          </p:nvSpPr>
          <p:spPr>
            <a:xfrm>
              <a:off x="5559125" y="2556650"/>
              <a:ext cx="113250" cy="10100"/>
            </a:xfrm>
            <a:custGeom>
              <a:avLst/>
              <a:gdLst/>
              <a:ahLst/>
              <a:cxnLst/>
              <a:rect l="l" t="t" r="r" b="b"/>
              <a:pathLst>
                <a:path w="4530" h="404" extrusionOk="0">
                  <a:moveTo>
                    <a:pt x="217" y="1"/>
                  </a:moveTo>
                  <a:cubicBezTo>
                    <a:pt x="93" y="1"/>
                    <a:pt x="0" y="94"/>
                    <a:pt x="0" y="218"/>
                  </a:cubicBezTo>
                  <a:cubicBezTo>
                    <a:pt x="0" y="311"/>
                    <a:pt x="93" y="404"/>
                    <a:pt x="217" y="404"/>
                  </a:cubicBezTo>
                  <a:lnTo>
                    <a:pt x="4312" y="404"/>
                  </a:lnTo>
                  <a:cubicBezTo>
                    <a:pt x="4436" y="404"/>
                    <a:pt x="4529" y="311"/>
                    <a:pt x="4529" y="218"/>
                  </a:cubicBezTo>
                  <a:cubicBezTo>
                    <a:pt x="4529" y="94"/>
                    <a:pt x="4436" y="1"/>
                    <a:pt x="43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10" name="Google Shape;13010;p24"/>
            <p:cNvSpPr/>
            <p:nvPr/>
          </p:nvSpPr>
          <p:spPr>
            <a:xfrm>
              <a:off x="5541275" y="2586900"/>
              <a:ext cx="150475" cy="10100"/>
            </a:xfrm>
            <a:custGeom>
              <a:avLst/>
              <a:gdLst/>
              <a:ahLst/>
              <a:cxnLst/>
              <a:rect l="l" t="t" r="r" b="b"/>
              <a:pathLst>
                <a:path w="6019" h="404" extrusionOk="0">
                  <a:moveTo>
                    <a:pt x="218" y="0"/>
                  </a:moveTo>
                  <a:cubicBezTo>
                    <a:pt x="94" y="0"/>
                    <a:pt x="1" y="93"/>
                    <a:pt x="1" y="186"/>
                  </a:cubicBezTo>
                  <a:cubicBezTo>
                    <a:pt x="1" y="311"/>
                    <a:pt x="94" y="404"/>
                    <a:pt x="218" y="404"/>
                  </a:cubicBezTo>
                  <a:lnTo>
                    <a:pt x="5739" y="404"/>
                  </a:lnTo>
                  <a:cubicBezTo>
                    <a:pt x="6019" y="404"/>
                    <a:pt x="6019" y="0"/>
                    <a:pt x="5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11" name="Google Shape;13011;p24"/>
            <p:cNvSpPr/>
            <p:nvPr/>
          </p:nvSpPr>
          <p:spPr>
            <a:xfrm>
              <a:off x="5541275" y="2614025"/>
              <a:ext cx="148150" cy="10125"/>
            </a:xfrm>
            <a:custGeom>
              <a:avLst/>
              <a:gdLst/>
              <a:ahLst/>
              <a:cxnLst/>
              <a:rect l="l" t="t" r="r" b="b"/>
              <a:pathLst>
                <a:path w="5926" h="405" extrusionOk="0">
                  <a:moveTo>
                    <a:pt x="218" y="1"/>
                  </a:moveTo>
                  <a:cubicBezTo>
                    <a:pt x="94" y="1"/>
                    <a:pt x="1" y="94"/>
                    <a:pt x="1" y="187"/>
                  </a:cubicBezTo>
                  <a:cubicBezTo>
                    <a:pt x="1" y="311"/>
                    <a:pt x="94" y="404"/>
                    <a:pt x="218" y="404"/>
                  </a:cubicBezTo>
                  <a:lnTo>
                    <a:pt x="5739" y="404"/>
                  </a:lnTo>
                  <a:cubicBezTo>
                    <a:pt x="5832" y="404"/>
                    <a:pt x="5926" y="311"/>
                    <a:pt x="5926" y="187"/>
                  </a:cubicBezTo>
                  <a:cubicBezTo>
                    <a:pt x="5926" y="94"/>
                    <a:pt x="5832" y="1"/>
                    <a:pt x="5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12" name="Google Shape;13012;p24"/>
            <p:cNvSpPr/>
            <p:nvPr/>
          </p:nvSpPr>
          <p:spPr>
            <a:xfrm>
              <a:off x="5540825" y="2640925"/>
              <a:ext cx="148600" cy="10475"/>
            </a:xfrm>
            <a:custGeom>
              <a:avLst/>
              <a:gdLst/>
              <a:ahLst/>
              <a:cxnLst/>
              <a:rect l="l" t="t" r="r" b="b"/>
              <a:pathLst>
                <a:path w="5944" h="419" extrusionOk="0">
                  <a:moveTo>
                    <a:pt x="183" y="0"/>
                  </a:moveTo>
                  <a:cubicBezTo>
                    <a:pt x="0" y="0"/>
                    <a:pt x="6" y="419"/>
                    <a:pt x="199" y="419"/>
                  </a:cubicBezTo>
                  <a:cubicBezTo>
                    <a:pt x="210" y="419"/>
                    <a:pt x="223" y="417"/>
                    <a:pt x="236" y="414"/>
                  </a:cubicBezTo>
                  <a:lnTo>
                    <a:pt x="5757" y="414"/>
                  </a:lnTo>
                  <a:cubicBezTo>
                    <a:pt x="5944" y="321"/>
                    <a:pt x="5944" y="73"/>
                    <a:pt x="5757" y="11"/>
                  </a:cubicBezTo>
                  <a:lnTo>
                    <a:pt x="236" y="11"/>
                  </a:lnTo>
                  <a:cubicBezTo>
                    <a:pt x="217" y="3"/>
                    <a:pt x="199"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13" name="Google Shape;13013;p24"/>
            <p:cNvSpPr/>
            <p:nvPr/>
          </p:nvSpPr>
          <p:spPr>
            <a:xfrm>
              <a:off x="5456750" y="2492275"/>
              <a:ext cx="352100" cy="348625"/>
            </a:xfrm>
            <a:custGeom>
              <a:avLst/>
              <a:gdLst/>
              <a:ahLst/>
              <a:cxnLst/>
              <a:rect l="l" t="t" r="r" b="b"/>
              <a:pathLst>
                <a:path w="14084" h="13945" extrusionOk="0">
                  <a:moveTo>
                    <a:pt x="6158" y="404"/>
                  </a:moveTo>
                  <a:cubicBezTo>
                    <a:pt x="6251" y="404"/>
                    <a:pt x="6344" y="435"/>
                    <a:pt x="6422" y="497"/>
                  </a:cubicBezTo>
                  <a:lnTo>
                    <a:pt x="7166" y="1087"/>
                  </a:lnTo>
                  <a:lnTo>
                    <a:pt x="5150" y="1087"/>
                  </a:lnTo>
                  <a:lnTo>
                    <a:pt x="5894" y="497"/>
                  </a:lnTo>
                  <a:cubicBezTo>
                    <a:pt x="5972" y="435"/>
                    <a:pt x="6065" y="404"/>
                    <a:pt x="6158" y="404"/>
                  </a:cubicBezTo>
                  <a:close/>
                  <a:moveTo>
                    <a:pt x="11106" y="4189"/>
                  </a:moveTo>
                  <a:lnTo>
                    <a:pt x="11819" y="4778"/>
                  </a:lnTo>
                  <a:lnTo>
                    <a:pt x="11106" y="5367"/>
                  </a:lnTo>
                  <a:lnTo>
                    <a:pt x="11106" y="4189"/>
                  </a:lnTo>
                  <a:close/>
                  <a:moveTo>
                    <a:pt x="1366" y="4064"/>
                  </a:moveTo>
                  <a:lnTo>
                    <a:pt x="1366" y="5491"/>
                  </a:lnTo>
                  <a:lnTo>
                    <a:pt x="497" y="4778"/>
                  </a:lnTo>
                  <a:lnTo>
                    <a:pt x="1366" y="4064"/>
                  </a:lnTo>
                  <a:close/>
                  <a:moveTo>
                    <a:pt x="11912" y="5212"/>
                  </a:moveTo>
                  <a:lnTo>
                    <a:pt x="11912" y="9958"/>
                  </a:lnTo>
                  <a:cubicBezTo>
                    <a:pt x="11819" y="9927"/>
                    <a:pt x="11726" y="9927"/>
                    <a:pt x="11602" y="9927"/>
                  </a:cubicBezTo>
                  <a:cubicBezTo>
                    <a:pt x="11168" y="9927"/>
                    <a:pt x="10764" y="10051"/>
                    <a:pt x="10392" y="10330"/>
                  </a:cubicBezTo>
                  <a:lnTo>
                    <a:pt x="7756" y="8779"/>
                  </a:lnTo>
                  <a:lnTo>
                    <a:pt x="11912" y="5212"/>
                  </a:lnTo>
                  <a:close/>
                  <a:moveTo>
                    <a:pt x="373" y="5212"/>
                  </a:moveTo>
                  <a:lnTo>
                    <a:pt x="4561" y="8779"/>
                  </a:lnTo>
                  <a:lnTo>
                    <a:pt x="373" y="11261"/>
                  </a:lnTo>
                  <a:lnTo>
                    <a:pt x="373" y="5212"/>
                  </a:lnTo>
                  <a:close/>
                  <a:moveTo>
                    <a:pt x="11589" y="10334"/>
                  </a:moveTo>
                  <a:cubicBezTo>
                    <a:pt x="12414" y="10334"/>
                    <a:pt x="13215" y="10974"/>
                    <a:pt x="13215" y="11943"/>
                  </a:cubicBezTo>
                  <a:cubicBezTo>
                    <a:pt x="13215" y="12812"/>
                    <a:pt x="12502" y="13525"/>
                    <a:pt x="11602" y="13556"/>
                  </a:cubicBezTo>
                  <a:cubicBezTo>
                    <a:pt x="10175" y="13556"/>
                    <a:pt x="9462" y="11819"/>
                    <a:pt x="10485" y="10796"/>
                  </a:cubicBezTo>
                  <a:cubicBezTo>
                    <a:pt x="10804" y="10477"/>
                    <a:pt x="11199" y="10334"/>
                    <a:pt x="11589" y="10334"/>
                  </a:cubicBezTo>
                  <a:close/>
                  <a:moveTo>
                    <a:pt x="6201" y="1"/>
                  </a:moveTo>
                  <a:cubicBezTo>
                    <a:pt x="6019" y="1"/>
                    <a:pt x="5832" y="63"/>
                    <a:pt x="5677" y="187"/>
                  </a:cubicBezTo>
                  <a:lnTo>
                    <a:pt x="4530" y="1087"/>
                  </a:lnTo>
                  <a:lnTo>
                    <a:pt x="4126" y="1087"/>
                  </a:lnTo>
                  <a:cubicBezTo>
                    <a:pt x="3847" y="1087"/>
                    <a:pt x="3847" y="1490"/>
                    <a:pt x="4126" y="1490"/>
                  </a:cubicBezTo>
                  <a:lnTo>
                    <a:pt x="10516" y="1490"/>
                  </a:lnTo>
                  <a:cubicBezTo>
                    <a:pt x="10640" y="1490"/>
                    <a:pt x="10733" y="1583"/>
                    <a:pt x="10733" y="1707"/>
                  </a:cubicBezTo>
                  <a:lnTo>
                    <a:pt x="10733" y="5677"/>
                  </a:lnTo>
                  <a:lnTo>
                    <a:pt x="10733" y="5709"/>
                  </a:lnTo>
                  <a:lnTo>
                    <a:pt x="7414" y="8562"/>
                  </a:lnTo>
                  <a:lnTo>
                    <a:pt x="6453" y="7973"/>
                  </a:lnTo>
                  <a:cubicBezTo>
                    <a:pt x="6375" y="7926"/>
                    <a:pt x="6282" y="7903"/>
                    <a:pt x="6189" y="7903"/>
                  </a:cubicBezTo>
                  <a:cubicBezTo>
                    <a:pt x="6096" y="7903"/>
                    <a:pt x="6003" y="7926"/>
                    <a:pt x="5925" y="7973"/>
                  </a:cubicBezTo>
                  <a:lnTo>
                    <a:pt x="4964" y="8562"/>
                  </a:lnTo>
                  <a:lnTo>
                    <a:pt x="1800" y="5833"/>
                  </a:lnTo>
                  <a:lnTo>
                    <a:pt x="1800" y="1707"/>
                  </a:lnTo>
                  <a:cubicBezTo>
                    <a:pt x="1800" y="1583"/>
                    <a:pt x="1893" y="1490"/>
                    <a:pt x="2017" y="1490"/>
                  </a:cubicBezTo>
                  <a:lnTo>
                    <a:pt x="3320" y="1490"/>
                  </a:lnTo>
                  <a:cubicBezTo>
                    <a:pt x="3568" y="1490"/>
                    <a:pt x="3568" y="1087"/>
                    <a:pt x="3320" y="1087"/>
                  </a:cubicBezTo>
                  <a:lnTo>
                    <a:pt x="2017" y="1087"/>
                  </a:lnTo>
                  <a:cubicBezTo>
                    <a:pt x="2000" y="1085"/>
                    <a:pt x="1982" y="1084"/>
                    <a:pt x="1965" y="1084"/>
                  </a:cubicBezTo>
                  <a:cubicBezTo>
                    <a:pt x="1648" y="1084"/>
                    <a:pt x="1397" y="1354"/>
                    <a:pt x="1397" y="1707"/>
                  </a:cubicBezTo>
                  <a:lnTo>
                    <a:pt x="1397" y="3568"/>
                  </a:lnTo>
                  <a:lnTo>
                    <a:pt x="94" y="4592"/>
                  </a:lnTo>
                  <a:cubicBezTo>
                    <a:pt x="32" y="4623"/>
                    <a:pt x="1" y="4685"/>
                    <a:pt x="1" y="4747"/>
                  </a:cubicBezTo>
                  <a:lnTo>
                    <a:pt x="1" y="11633"/>
                  </a:lnTo>
                  <a:cubicBezTo>
                    <a:pt x="1" y="12160"/>
                    <a:pt x="435" y="12626"/>
                    <a:pt x="993" y="12626"/>
                  </a:cubicBezTo>
                  <a:lnTo>
                    <a:pt x="4654" y="12626"/>
                  </a:lnTo>
                  <a:cubicBezTo>
                    <a:pt x="4902" y="12626"/>
                    <a:pt x="4902" y="12191"/>
                    <a:pt x="4654" y="12191"/>
                  </a:cubicBezTo>
                  <a:lnTo>
                    <a:pt x="993" y="12191"/>
                  </a:lnTo>
                  <a:cubicBezTo>
                    <a:pt x="714" y="12191"/>
                    <a:pt x="466" y="12005"/>
                    <a:pt x="435" y="11726"/>
                  </a:cubicBezTo>
                  <a:lnTo>
                    <a:pt x="6112" y="8345"/>
                  </a:lnTo>
                  <a:cubicBezTo>
                    <a:pt x="6143" y="8330"/>
                    <a:pt x="6166" y="8322"/>
                    <a:pt x="6185" y="8322"/>
                  </a:cubicBezTo>
                  <a:cubicBezTo>
                    <a:pt x="6205" y="8322"/>
                    <a:pt x="6220" y="8330"/>
                    <a:pt x="6236" y="8345"/>
                  </a:cubicBezTo>
                  <a:lnTo>
                    <a:pt x="10113" y="10641"/>
                  </a:lnTo>
                  <a:cubicBezTo>
                    <a:pt x="9803" y="10982"/>
                    <a:pt x="9648" y="11447"/>
                    <a:pt x="9648" y="11943"/>
                  </a:cubicBezTo>
                  <a:cubicBezTo>
                    <a:pt x="9648" y="12036"/>
                    <a:pt x="9648" y="12098"/>
                    <a:pt x="9648" y="12191"/>
                  </a:cubicBezTo>
                  <a:lnTo>
                    <a:pt x="5460" y="12191"/>
                  </a:lnTo>
                  <a:cubicBezTo>
                    <a:pt x="5181" y="12191"/>
                    <a:pt x="5181" y="12626"/>
                    <a:pt x="5460" y="12626"/>
                  </a:cubicBezTo>
                  <a:lnTo>
                    <a:pt x="9741" y="12626"/>
                  </a:lnTo>
                  <a:cubicBezTo>
                    <a:pt x="10047" y="13468"/>
                    <a:pt x="10827" y="13945"/>
                    <a:pt x="11627" y="13945"/>
                  </a:cubicBezTo>
                  <a:cubicBezTo>
                    <a:pt x="12122" y="13945"/>
                    <a:pt x="12625" y="13762"/>
                    <a:pt x="13029" y="13370"/>
                  </a:cubicBezTo>
                  <a:cubicBezTo>
                    <a:pt x="14084" y="12347"/>
                    <a:pt x="13711" y="10610"/>
                    <a:pt x="12346" y="10082"/>
                  </a:cubicBezTo>
                  <a:lnTo>
                    <a:pt x="12346" y="4747"/>
                  </a:lnTo>
                  <a:cubicBezTo>
                    <a:pt x="12346" y="4685"/>
                    <a:pt x="12315" y="4623"/>
                    <a:pt x="12284" y="4592"/>
                  </a:cubicBezTo>
                  <a:lnTo>
                    <a:pt x="11168" y="3723"/>
                  </a:lnTo>
                  <a:cubicBezTo>
                    <a:pt x="11137" y="3692"/>
                    <a:pt x="11137" y="3692"/>
                    <a:pt x="11106" y="3692"/>
                  </a:cubicBezTo>
                  <a:lnTo>
                    <a:pt x="11106" y="1707"/>
                  </a:lnTo>
                  <a:cubicBezTo>
                    <a:pt x="11106" y="1366"/>
                    <a:pt x="10826" y="1087"/>
                    <a:pt x="10485" y="1087"/>
                  </a:cubicBezTo>
                  <a:lnTo>
                    <a:pt x="7849" y="1087"/>
                  </a:lnTo>
                  <a:cubicBezTo>
                    <a:pt x="7787" y="1087"/>
                    <a:pt x="6701" y="187"/>
                    <a:pt x="6701" y="187"/>
                  </a:cubicBezTo>
                  <a:cubicBezTo>
                    <a:pt x="6561" y="63"/>
                    <a:pt x="6383" y="1"/>
                    <a:pt x="6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14" name="Google Shape;13014;p24"/>
            <p:cNvSpPr/>
            <p:nvPr/>
          </p:nvSpPr>
          <p:spPr>
            <a:xfrm>
              <a:off x="5734375" y="2771450"/>
              <a:ext cx="21750" cy="38625"/>
            </a:xfrm>
            <a:custGeom>
              <a:avLst/>
              <a:gdLst/>
              <a:ahLst/>
              <a:cxnLst/>
              <a:rect l="l" t="t" r="r" b="b"/>
              <a:pathLst>
                <a:path w="870" h="1545" extrusionOk="0">
                  <a:moveTo>
                    <a:pt x="652" y="1"/>
                  </a:moveTo>
                  <a:lnTo>
                    <a:pt x="652" y="32"/>
                  </a:lnTo>
                  <a:lnTo>
                    <a:pt x="280" y="32"/>
                  </a:lnTo>
                  <a:cubicBezTo>
                    <a:pt x="1" y="32"/>
                    <a:pt x="1" y="435"/>
                    <a:pt x="280" y="435"/>
                  </a:cubicBezTo>
                  <a:lnTo>
                    <a:pt x="466" y="435"/>
                  </a:lnTo>
                  <a:lnTo>
                    <a:pt x="466" y="1335"/>
                  </a:lnTo>
                  <a:cubicBezTo>
                    <a:pt x="466" y="1474"/>
                    <a:pt x="567" y="1544"/>
                    <a:pt x="668" y="1544"/>
                  </a:cubicBezTo>
                  <a:cubicBezTo>
                    <a:pt x="768" y="1544"/>
                    <a:pt x="869" y="1474"/>
                    <a:pt x="869" y="1335"/>
                  </a:cubicBezTo>
                  <a:lnTo>
                    <a:pt x="869" y="218"/>
                  </a:lnTo>
                  <a:cubicBezTo>
                    <a:pt x="869" y="94"/>
                    <a:pt x="776" y="1"/>
                    <a:pt x="65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015" name="Google Shape;13015;p24"/>
          <p:cNvGrpSpPr/>
          <p:nvPr/>
        </p:nvGrpSpPr>
        <p:grpSpPr>
          <a:xfrm>
            <a:off x="7090933" y="2868279"/>
            <a:ext cx="186150" cy="348975"/>
            <a:chOff x="5534300" y="1923875"/>
            <a:chExt cx="186150" cy="348975"/>
          </a:xfrm>
        </p:grpSpPr>
        <p:sp>
          <p:nvSpPr>
            <p:cNvPr id="13016" name="Google Shape;13016;p24"/>
            <p:cNvSpPr/>
            <p:nvPr/>
          </p:nvSpPr>
          <p:spPr>
            <a:xfrm>
              <a:off x="5534300" y="1923875"/>
              <a:ext cx="186150" cy="348975"/>
            </a:xfrm>
            <a:custGeom>
              <a:avLst/>
              <a:gdLst/>
              <a:ahLst/>
              <a:cxnLst/>
              <a:rect l="l" t="t" r="r" b="b"/>
              <a:pathLst>
                <a:path w="7446" h="13959" extrusionOk="0">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3350"/>
                  </a:lnTo>
                  <a:cubicBezTo>
                    <a:pt x="1" y="3474"/>
                    <a:pt x="94" y="3567"/>
                    <a:pt x="187" y="3567"/>
                  </a:cubicBezTo>
                  <a:cubicBezTo>
                    <a:pt x="311" y="3567"/>
                    <a:pt x="404" y="3474"/>
                    <a:pt x="404" y="3350"/>
                  </a:cubicBezTo>
                  <a:lnTo>
                    <a:pt x="404" y="1830"/>
                  </a:lnTo>
                  <a:lnTo>
                    <a:pt x="7042" y="1830"/>
                  </a:lnTo>
                  <a:lnTo>
                    <a:pt x="7042" y="12128"/>
                  </a:lnTo>
                  <a:lnTo>
                    <a:pt x="4561" y="12128"/>
                  </a:lnTo>
                  <a:cubicBezTo>
                    <a:pt x="4436" y="12128"/>
                    <a:pt x="4343" y="12222"/>
                    <a:pt x="4343" y="12315"/>
                  </a:cubicBezTo>
                  <a:cubicBezTo>
                    <a:pt x="4343" y="12439"/>
                    <a:pt x="4436" y="12532"/>
                    <a:pt x="4561"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3754" y="12532"/>
                  </a:lnTo>
                  <a:cubicBezTo>
                    <a:pt x="3847" y="12532"/>
                    <a:pt x="3940" y="12439"/>
                    <a:pt x="3940" y="12315"/>
                  </a:cubicBezTo>
                  <a:cubicBezTo>
                    <a:pt x="3940" y="12222"/>
                    <a:pt x="3847" y="12128"/>
                    <a:pt x="3754" y="12128"/>
                  </a:cubicBezTo>
                  <a:lnTo>
                    <a:pt x="404" y="12128"/>
                  </a:lnTo>
                  <a:lnTo>
                    <a:pt x="404" y="4157"/>
                  </a:lnTo>
                  <a:cubicBezTo>
                    <a:pt x="404" y="4064"/>
                    <a:pt x="311" y="3970"/>
                    <a:pt x="187" y="3970"/>
                  </a:cubicBezTo>
                  <a:cubicBezTo>
                    <a:pt x="94" y="3970"/>
                    <a:pt x="1" y="4064"/>
                    <a:pt x="1" y="4157"/>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17" name="Google Shape;13017;p24"/>
            <p:cNvSpPr/>
            <p:nvPr/>
          </p:nvSpPr>
          <p:spPr>
            <a:xfrm>
              <a:off x="5564550" y="1984350"/>
              <a:ext cx="127200" cy="159775"/>
            </a:xfrm>
            <a:custGeom>
              <a:avLst/>
              <a:gdLst/>
              <a:ahLst/>
              <a:cxnLst/>
              <a:rect l="l" t="t" r="r" b="b"/>
              <a:pathLst>
                <a:path w="5088" h="6391" extrusionOk="0">
                  <a:moveTo>
                    <a:pt x="4622" y="404"/>
                  </a:moveTo>
                  <a:cubicBezTo>
                    <a:pt x="4653" y="404"/>
                    <a:pt x="4653" y="435"/>
                    <a:pt x="4653" y="435"/>
                  </a:cubicBezTo>
                  <a:lnTo>
                    <a:pt x="4653" y="5956"/>
                  </a:lnTo>
                  <a:lnTo>
                    <a:pt x="435" y="5956"/>
                  </a:lnTo>
                  <a:lnTo>
                    <a:pt x="435" y="435"/>
                  </a:lnTo>
                  <a:cubicBezTo>
                    <a:pt x="404" y="435"/>
                    <a:pt x="404" y="404"/>
                    <a:pt x="435" y="404"/>
                  </a:cubicBezTo>
                  <a:close/>
                  <a:moveTo>
                    <a:pt x="435" y="0"/>
                  </a:moveTo>
                  <a:cubicBezTo>
                    <a:pt x="187" y="0"/>
                    <a:pt x="0" y="187"/>
                    <a:pt x="0" y="435"/>
                  </a:cubicBezTo>
                  <a:lnTo>
                    <a:pt x="0" y="5956"/>
                  </a:lnTo>
                  <a:cubicBezTo>
                    <a:pt x="0" y="6173"/>
                    <a:pt x="187" y="6390"/>
                    <a:pt x="435" y="6390"/>
                  </a:cubicBezTo>
                  <a:lnTo>
                    <a:pt x="4653" y="6390"/>
                  </a:lnTo>
                  <a:cubicBezTo>
                    <a:pt x="4870" y="6390"/>
                    <a:pt x="5088" y="6173"/>
                    <a:pt x="5088" y="5956"/>
                  </a:cubicBezTo>
                  <a:lnTo>
                    <a:pt x="5088" y="435"/>
                  </a:lnTo>
                  <a:cubicBezTo>
                    <a:pt x="5088" y="187"/>
                    <a:pt x="4870" y="0"/>
                    <a:pt x="46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18" name="Google Shape;13018;p24"/>
            <p:cNvSpPr/>
            <p:nvPr/>
          </p:nvSpPr>
          <p:spPr>
            <a:xfrm>
              <a:off x="5589375" y="2013050"/>
              <a:ext cx="39575" cy="10100"/>
            </a:xfrm>
            <a:custGeom>
              <a:avLst/>
              <a:gdLst/>
              <a:ahLst/>
              <a:cxnLst/>
              <a:rect l="l" t="t" r="r" b="b"/>
              <a:pathLst>
                <a:path w="1583" h="404" extrusionOk="0">
                  <a:moveTo>
                    <a:pt x="279" y="0"/>
                  </a:moveTo>
                  <a:cubicBezTo>
                    <a:pt x="0" y="0"/>
                    <a:pt x="0" y="403"/>
                    <a:pt x="279" y="403"/>
                  </a:cubicBezTo>
                  <a:lnTo>
                    <a:pt x="1303" y="403"/>
                  </a:lnTo>
                  <a:cubicBezTo>
                    <a:pt x="1582" y="403"/>
                    <a:pt x="1582" y="0"/>
                    <a:pt x="13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19" name="Google Shape;13019;p24"/>
            <p:cNvSpPr/>
            <p:nvPr/>
          </p:nvSpPr>
          <p:spPr>
            <a:xfrm>
              <a:off x="5591700" y="2036300"/>
              <a:ext cx="72900" cy="10125"/>
            </a:xfrm>
            <a:custGeom>
              <a:avLst/>
              <a:gdLst/>
              <a:ahLst/>
              <a:cxnLst/>
              <a:rect l="l" t="t" r="r" b="b"/>
              <a:pathLst>
                <a:path w="2916" h="405" extrusionOk="0">
                  <a:moveTo>
                    <a:pt x="186" y="1"/>
                  </a:moveTo>
                  <a:cubicBezTo>
                    <a:pt x="0" y="63"/>
                    <a:pt x="0" y="342"/>
                    <a:pt x="186" y="404"/>
                  </a:cubicBezTo>
                  <a:lnTo>
                    <a:pt x="2730" y="404"/>
                  </a:lnTo>
                  <a:cubicBezTo>
                    <a:pt x="2916" y="342"/>
                    <a:pt x="2916" y="63"/>
                    <a:pt x="27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20" name="Google Shape;13020;p24"/>
            <p:cNvSpPr/>
            <p:nvPr/>
          </p:nvSpPr>
          <p:spPr>
            <a:xfrm>
              <a:off x="5591700" y="2059575"/>
              <a:ext cx="72900" cy="10100"/>
            </a:xfrm>
            <a:custGeom>
              <a:avLst/>
              <a:gdLst/>
              <a:ahLst/>
              <a:cxnLst/>
              <a:rect l="l" t="t" r="r" b="b"/>
              <a:pathLst>
                <a:path w="2916" h="404" extrusionOk="0">
                  <a:moveTo>
                    <a:pt x="186" y="0"/>
                  </a:moveTo>
                  <a:cubicBezTo>
                    <a:pt x="0" y="62"/>
                    <a:pt x="0" y="311"/>
                    <a:pt x="186" y="404"/>
                  </a:cubicBezTo>
                  <a:lnTo>
                    <a:pt x="2730" y="404"/>
                  </a:lnTo>
                  <a:cubicBezTo>
                    <a:pt x="2916" y="311"/>
                    <a:pt x="2916" y="62"/>
                    <a:pt x="27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21" name="Google Shape;13021;p24"/>
            <p:cNvSpPr/>
            <p:nvPr/>
          </p:nvSpPr>
          <p:spPr>
            <a:xfrm>
              <a:off x="5590925" y="2081275"/>
              <a:ext cx="73675" cy="10125"/>
            </a:xfrm>
            <a:custGeom>
              <a:avLst/>
              <a:gdLst/>
              <a:ahLst/>
              <a:cxnLst/>
              <a:rect l="l" t="t" r="r" b="b"/>
              <a:pathLst>
                <a:path w="2947" h="405" extrusionOk="0">
                  <a:moveTo>
                    <a:pt x="217" y="1"/>
                  </a:moveTo>
                  <a:cubicBezTo>
                    <a:pt x="93" y="1"/>
                    <a:pt x="0" y="94"/>
                    <a:pt x="0" y="218"/>
                  </a:cubicBezTo>
                  <a:cubicBezTo>
                    <a:pt x="0" y="311"/>
                    <a:pt x="93" y="404"/>
                    <a:pt x="217" y="404"/>
                  </a:cubicBezTo>
                  <a:lnTo>
                    <a:pt x="2761" y="404"/>
                  </a:lnTo>
                  <a:cubicBezTo>
                    <a:pt x="2854" y="404"/>
                    <a:pt x="2947" y="311"/>
                    <a:pt x="2947" y="218"/>
                  </a:cubicBezTo>
                  <a:cubicBezTo>
                    <a:pt x="2947" y="94"/>
                    <a:pt x="2854" y="1"/>
                    <a:pt x="27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22" name="Google Shape;13022;p24"/>
            <p:cNvSpPr/>
            <p:nvPr/>
          </p:nvSpPr>
          <p:spPr>
            <a:xfrm>
              <a:off x="5589375" y="2103775"/>
              <a:ext cx="76775" cy="10875"/>
            </a:xfrm>
            <a:custGeom>
              <a:avLst/>
              <a:gdLst/>
              <a:ahLst/>
              <a:cxnLst/>
              <a:rect l="l" t="t" r="r" b="b"/>
              <a:pathLst>
                <a:path w="3071" h="435" extrusionOk="0">
                  <a:moveTo>
                    <a:pt x="279" y="0"/>
                  </a:moveTo>
                  <a:cubicBezTo>
                    <a:pt x="0" y="0"/>
                    <a:pt x="0" y="435"/>
                    <a:pt x="279" y="435"/>
                  </a:cubicBezTo>
                  <a:lnTo>
                    <a:pt x="2823" y="435"/>
                  </a:lnTo>
                  <a:cubicBezTo>
                    <a:pt x="3071" y="435"/>
                    <a:pt x="3071" y="0"/>
                    <a:pt x="2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23" name="Google Shape;13023;p24"/>
            <p:cNvSpPr/>
            <p:nvPr/>
          </p:nvSpPr>
          <p:spPr>
            <a:xfrm>
              <a:off x="5556800" y="2155925"/>
              <a:ext cx="141750" cy="57600"/>
            </a:xfrm>
            <a:custGeom>
              <a:avLst/>
              <a:gdLst/>
              <a:ahLst/>
              <a:cxnLst/>
              <a:rect l="l" t="t" r="r" b="b"/>
              <a:pathLst>
                <a:path w="5670" h="2304" extrusionOk="0">
                  <a:moveTo>
                    <a:pt x="1496" y="426"/>
                  </a:moveTo>
                  <a:cubicBezTo>
                    <a:pt x="2153" y="426"/>
                    <a:pt x="2473" y="1212"/>
                    <a:pt x="2017" y="1699"/>
                  </a:cubicBezTo>
                  <a:cubicBezTo>
                    <a:pt x="1869" y="1847"/>
                    <a:pt x="1683" y="1913"/>
                    <a:pt x="1500" y="1913"/>
                  </a:cubicBezTo>
                  <a:cubicBezTo>
                    <a:pt x="1107" y="1913"/>
                    <a:pt x="724" y="1606"/>
                    <a:pt x="745" y="1140"/>
                  </a:cubicBezTo>
                  <a:cubicBezTo>
                    <a:pt x="745" y="737"/>
                    <a:pt x="1055" y="427"/>
                    <a:pt x="1458" y="427"/>
                  </a:cubicBezTo>
                  <a:cubicBezTo>
                    <a:pt x="1471" y="426"/>
                    <a:pt x="1484" y="426"/>
                    <a:pt x="1496" y="426"/>
                  </a:cubicBezTo>
                  <a:close/>
                  <a:moveTo>
                    <a:pt x="4194" y="426"/>
                  </a:moveTo>
                  <a:cubicBezTo>
                    <a:pt x="4851" y="426"/>
                    <a:pt x="5172" y="1242"/>
                    <a:pt x="4715" y="1699"/>
                  </a:cubicBezTo>
                  <a:cubicBezTo>
                    <a:pt x="4556" y="1848"/>
                    <a:pt x="4366" y="1914"/>
                    <a:pt x="4180" y="1914"/>
                  </a:cubicBezTo>
                  <a:cubicBezTo>
                    <a:pt x="3785" y="1914"/>
                    <a:pt x="3412" y="1614"/>
                    <a:pt x="3412" y="1171"/>
                  </a:cubicBezTo>
                  <a:cubicBezTo>
                    <a:pt x="3412" y="737"/>
                    <a:pt x="3754" y="427"/>
                    <a:pt x="4157" y="427"/>
                  </a:cubicBezTo>
                  <a:cubicBezTo>
                    <a:pt x="4169" y="426"/>
                    <a:pt x="4181" y="426"/>
                    <a:pt x="4194" y="426"/>
                  </a:cubicBezTo>
                  <a:close/>
                  <a:moveTo>
                    <a:pt x="1486" y="0"/>
                  </a:moveTo>
                  <a:cubicBezTo>
                    <a:pt x="1127" y="0"/>
                    <a:pt x="766" y="165"/>
                    <a:pt x="528" y="489"/>
                  </a:cubicBezTo>
                  <a:lnTo>
                    <a:pt x="217" y="489"/>
                  </a:lnTo>
                  <a:cubicBezTo>
                    <a:pt x="93" y="489"/>
                    <a:pt x="31" y="551"/>
                    <a:pt x="31" y="675"/>
                  </a:cubicBezTo>
                  <a:lnTo>
                    <a:pt x="0" y="675"/>
                  </a:lnTo>
                  <a:cubicBezTo>
                    <a:pt x="0" y="799"/>
                    <a:pt x="93" y="892"/>
                    <a:pt x="217" y="892"/>
                  </a:cubicBezTo>
                  <a:lnTo>
                    <a:pt x="341" y="892"/>
                  </a:lnTo>
                  <a:cubicBezTo>
                    <a:pt x="310" y="954"/>
                    <a:pt x="310" y="1047"/>
                    <a:pt x="310" y="1140"/>
                  </a:cubicBezTo>
                  <a:cubicBezTo>
                    <a:pt x="310" y="1916"/>
                    <a:pt x="892" y="2304"/>
                    <a:pt x="1474" y="2304"/>
                  </a:cubicBezTo>
                  <a:cubicBezTo>
                    <a:pt x="2055" y="2304"/>
                    <a:pt x="2637" y="1916"/>
                    <a:pt x="2637" y="1140"/>
                  </a:cubicBezTo>
                  <a:cubicBezTo>
                    <a:pt x="2637" y="985"/>
                    <a:pt x="2606" y="799"/>
                    <a:pt x="2544" y="675"/>
                  </a:cubicBezTo>
                  <a:cubicBezTo>
                    <a:pt x="2637" y="629"/>
                    <a:pt x="2738" y="605"/>
                    <a:pt x="2839" y="605"/>
                  </a:cubicBezTo>
                  <a:cubicBezTo>
                    <a:pt x="2939" y="605"/>
                    <a:pt x="3040" y="629"/>
                    <a:pt x="3133" y="675"/>
                  </a:cubicBezTo>
                  <a:cubicBezTo>
                    <a:pt x="3040" y="799"/>
                    <a:pt x="3009" y="985"/>
                    <a:pt x="3009" y="1140"/>
                  </a:cubicBezTo>
                  <a:cubicBezTo>
                    <a:pt x="3009" y="1916"/>
                    <a:pt x="3591" y="2304"/>
                    <a:pt x="4172" y="2304"/>
                  </a:cubicBezTo>
                  <a:cubicBezTo>
                    <a:pt x="4754" y="2304"/>
                    <a:pt x="5336" y="1916"/>
                    <a:pt x="5336" y="1140"/>
                  </a:cubicBezTo>
                  <a:cubicBezTo>
                    <a:pt x="5336" y="1047"/>
                    <a:pt x="5336" y="954"/>
                    <a:pt x="5305" y="892"/>
                  </a:cubicBezTo>
                  <a:lnTo>
                    <a:pt x="5429" y="892"/>
                  </a:lnTo>
                  <a:cubicBezTo>
                    <a:pt x="5436" y="893"/>
                    <a:pt x="5443" y="894"/>
                    <a:pt x="5451" y="894"/>
                  </a:cubicBezTo>
                  <a:cubicBezTo>
                    <a:pt x="5663" y="894"/>
                    <a:pt x="5669" y="484"/>
                    <a:pt x="5470" y="484"/>
                  </a:cubicBezTo>
                  <a:cubicBezTo>
                    <a:pt x="5457" y="484"/>
                    <a:pt x="5443" y="485"/>
                    <a:pt x="5429" y="489"/>
                  </a:cubicBezTo>
                  <a:lnTo>
                    <a:pt x="5118" y="489"/>
                  </a:lnTo>
                  <a:cubicBezTo>
                    <a:pt x="4897" y="165"/>
                    <a:pt x="4544" y="0"/>
                    <a:pt x="4188" y="0"/>
                  </a:cubicBezTo>
                  <a:cubicBezTo>
                    <a:pt x="3897" y="0"/>
                    <a:pt x="3605" y="111"/>
                    <a:pt x="3381" y="334"/>
                  </a:cubicBezTo>
                  <a:cubicBezTo>
                    <a:pt x="3211" y="241"/>
                    <a:pt x="3025" y="194"/>
                    <a:pt x="2839" y="194"/>
                  </a:cubicBezTo>
                  <a:cubicBezTo>
                    <a:pt x="2652" y="194"/>
                    <a:pt x="2466" y="241"/>
                    <a:pt x="2296" y="334"/>
                  </a:cubicBezTo>
                  <a:cubicBezTo>
                    <a:pt x="2072" y="111"/>
                    <a:pt x="1780" y="0"/>
                    <a:pt x="14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024" name="Google Shape;13024;p24"/>
          <p:cNvGrpSpPr/>
          <p:nvPr/>
        </p:nvGrpSpPr>
        <p:grpSpPr>
          <a:xfrm>
            <a:off x="7745340" y="2927979"/>
            <a:ext cx="349000" cy="229575"/>
            <a:chOff x="4720050" y="3726850"/>
            <a:chExt cx="349000" cy="229575"/>
          </a:xfrm>
        </p:grpSpPr>
        <p:sp>
          <p:nvSpPr>
            <p:cNvPr id="13025" name="Google Shape;13025;p24"/>
            <p:cNvSpPr/>
            <p:nvPr/>
          </p:nvSpPr>
          <p:spPr>
            <a:xfrm>
              <a:off x="4759600" y="3826100"/>
              <a:ext cx="12675" cy="8900"/>
            </a:xfrm>
            <a:custGeom>
              <a:avLst/>
              <a:gdLst/>
              <a:ahLst/>
              <a:cxnLst/>
              <a:rect l="l" t="t" r="r" b="b"/>
              <a:pathLst>
                <a:path w="507" h="356" extrusionOk="0">
                  <a:moveTo>
                    <a:pt x="218" y="1"/>
                  </a:moveTo>
                  <a:cubicBezTo>
                    <a:pt x="93" y="1"/>
                    <a:pt x="0" y="94"/>
                    <a:pt x="0" y="249"/>
                  </a:cubicBezTo>
                  <a:cubicBezTo>
                    <a:pt x="0" y="326"/>
                    <a:pt x="30" y="355"/>
                    <a:pt x="72" y="355"/>
                  </a:cubicBezTo>
                  <a:cubicBezTo>
                    <a:pt x="217" y="355"/>
                    <a:pt x="506" y="1"/>
                    <a:pt x="2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26" name="Google Shape;13026;p24"/>
            <p:cNvSpPr/>
            <p:nvPr/>
          </p:nvSpPr>
          <p:spPr>
            <a:xfrm>
              <a:off x="4794500" y="3826100"/>
              <a:ext cx="13975" cy="11675"/>
            </a:xfrm>
            <a:custGeom>
              <a:avLst/>
              <a:gdLst/>
              <a:ahLst/>
              <a:cxnLst/>
              <a:rect l="l" t="t" r="r" b="b"/>
              <a:pathLst>
                <a:path w="559" h="467" extrusionOk="0">
                  <a:moveTo>
                    <a:pt x="217" y="1"/>
                  </a:moveTo>
                  <a:cubicBezTo>
                    <a:pt x="93" y="1"/>
                    <a:pt x="0" y="94"/>
                    <a:pt x="0" y="249"/>
                  </a:cubicBezTo>
                  <a:cubicBezTo>
                    <a:pt x="0" y="373"/>
                    <a:pt x="93" y="466"/>
                    <a:pt x="217" y="466"/>
                  </a:cubicBezTo>
                  <a:cubicBezTo>
                    <a:pt x="559" y="466"/>
                    <a:pt x="559"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27" name="Google Shape;13027;p24"/>
            <p:cNvSpPr/>
            <p:nvPr/>
          </p:nvSpPr>
          <p:spPr>
            <a:xfrm>
              <a:off x="4829400" y="3826100"/>
              <a:ext cx="13200" cy="11675"/>
            </a:xfrm>
            <a:custGeom>
              <a:avLst/>
              <a:gdLst/>
              <a:ahLst/>
              <a:cxnLst/>
              <a:rect l="l" t="t" r="r" b="b"/>
              <a:pathLst>
                <a:path w="528" h="467" extrusionOk="0">
                  <a:moveTo>
                    <a:pt x="217" y="1"/>
                  </a:moveTo>
                  <a:cubicBezTo>
                    <a:pt x="93" y="1"/>
                    <a:pt x="0" y="94"/>
                    <a:pt x="0" y="249"/>
                  </a:cubicBezTo>
                  <a:cubicBezTo>
                    <a:pt x="0" y="373"/>
                    <a:pt x="93" y="466"/>
                    <a:pt x="217" y="466"/>
                  </a:cubicBezTo>
                  <a:cubicBezTo>
                    <a:pt x="527" y="466"/>
                    <a:pt x="527"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28" name="Google Shape;13028;p24"/>
            <p:cNvSpPr/>
            <p:nvPr/>
          </p:nvSpPr>
          <p:spPr>
            <a:xfrm>
              <a:off x="4720050" y="3726850"/>
              <a:ext cx="349000" cy="229575"/>
            </a:xfrm>
            <a:custGeom>
              <a:avLst/>
              <a:gdLst/>
              <a:ahLst/>
              <a:cxnLst/>
              <a:rect l="l" t="t" r="r" b="b"/>
              <a:pathLst>
                <a:path w="13960" h="9183" extrusionOk="0">
                  <a:moveTo>
                    <a:pt x="1862" y="466"/>
                  </a:moveTo>
                  <a:cubicBezTo>
                    <a:pt x="2001" y="466"/>
                    <a:pt x="2141" y="559"/>
                    <a:pt x="2141" y="745"/>
                  </a:cubicBezTo>
                  <a:lnTo>
                    <a:pt x="2141" y="2513"/>
                  </a:lnTo>
                  <a:lnTo>
                    <a:pt x="1582" y="2513"/>
                  </a:lnTo>
                  <a:lnTo>
                    <a:pt x="1582" y="745"/>
                  </a:lnTo>
                  <a:cubicBezTo>
                    <a:pt x="1582" y="559"/>
                    <a:pt x="1722" y="466"/>
                    <a:pt x="1862" y="466"/>
                  </a:cubicBezTo>
                  <a:close/>
                  <a:moveTo>
                    <a:pt x="3940" y="466"/>
                  </a:moveTo>
                  <a:cubicBezTo>
                    <a:pt x="4079" y="466"/>
                    <a:pt x="4219" y="559"/>
                    <a:pt x="4219" y="745"/>
                  </a:cubicBezTo>
                  <a:lnTo>
                    <a:pt x="4219" y="2513"/>
                  </a:lnTo>
                  <a:lnTo>
                    <a:pt x="3661" y="2513"/>
                  </a:lnTo>
                  <a:lnTo>
                    <a:pt x="3661" y="745"/>
                  </a:lnTo>
                  <a:cubicBezTo>
                    <a:pt x="3661" y="559"/>
                    <a:pt x="3800" y="466"/>
                    <a:pt x="3940" y="466"/>
                  </a:cubicBezTo>
                  <a:close/>
                  <a:moveTo>
                    <a:pt x="12935" y="5739"/>
                  </a:moveTo>
                  <a:lnTo>
                    <a:pt x="12935" y="6390"/>
                  </a:lnTo>
                  <a:lnTo>
                    <a:pt x="1148" y="6390"/>
                  </a:lnTo>
                  <a:lnTo>
                    <a:pt x="1148" y="5739"/>
                  </a:lnTo>
                  <a:close/>
                  <a:moveTo>
                    <a:pt x="13463" y="6794"/>
                  </a:moveTo>
                  <a:cubicBezTo>
                    <a:pt x="13494" y="6794"/>
                    <a:pt x="13556" y="6856"/>
                    <a:pt x="13556" y="6887"/>
                  </a:cubicBezTo>
                  <a:lnTo>
                    <a:pt x="13556" y="7600"/>
                  </a:lnTo>
                  <a:lnTo>
                    <a:pt x="404" y="7600"/>
                  </a:lnTo>
                  <a:lnTo>
                    <a:pt x="404" y="6887"/>
                  </a:lnTo>
                  <a:cubicBezTo>
                    <a:pt x="404" y="6856"/>
                    <a:pt x="466" y="6794"/>
                    <a:pt x="497" y="6794"/>
                  </a:cubicBezTo>
                  <a:close/>
                  <a:moveTo>
                    <a:pt x="1862" y="0"/>
                  </a:moveTo>
                  <a:cubicBezTo>
                    <a:pt x="1497" y="0"/>
                    <a:pt x="1133" y="249"/>
                    <a:pt x="1179" y="745"/>
                  </a:cubicBezTo>
                  <a:lnTo>
                    <a:pt x="1179" y="2513"/>
                  </a:lnTo>
                  <a:lnTo>
                    <a:pt x="528" y="2513"/>
                  </a:lnTo>
                  <a:cubicBezTo>
                    <a:pt x="249" y="2513"/>
                    <a:pt x="31" y="2730"/>
                    <a:pt x="31" y="3009"/>
                  </a:cubicBezTo>
                  <a:lnTo>
                    <a:pt x="31" y="5212"/>
                  </a:lnTo>
                  <a:cubicBezTo>
                    <a:pt x="0" y="5491"/>
                    <a:pt x="249" y="5708"/>
                    <a:pt x="528" y="5739"/>
                  </a:cubicBezTo>
                  <a:lnTo>
                    <a:pt x="776" y="5739"/>
                  </a:lnTo>
                  <a:lnTo>
                    <a:pt x="776" y="6390"/>
                  </a:lnTo>
                  <a:lnTo>
                    <a:pt x="528" y="6390"/>
                  </a:lnTo>
                  <a:cubicBezTo>
                    <a:pt x="249" y="6390"/>
                    <a:pt x="31" y="6607"/>
                    <a:pt x="31" y="6887"/>
                  </a:cubicBezTo>
                  <a:lnTo>
                    <a:pt x="31" y="8655"/>
                  </a:lnTo>
                  <a:cubicBezTo>
                    <a:pt x="31" y="8934"/>
                    <a:pt x="249" y="9182"/>
                    <a:pt x="528" y="9182"/>
                  </a:cubicBezTo>
                  <a:lnTo>
                    <a:pt x="4250" y="9182"/>
                  </a:lnTo>
                  <a:cubicBezTo>
                    <a:pt x="4529" y="9182"/>
                    <a:pt x="4529" y="8748"/>
                    <a:pt x="4250" y="8748"/>
                  </a:cubicBezTo>
                  <a:lnTo>
                    <a:pt x="528" y="8748"/>
                  </a:lnTo>
                  <a:cubicBezTo>
                    <a:pt x="466" y="8748"/>
                    <a:pt x="435" y="8717"/>
                    <a:pt x="435" y="8655"/>
                  </a:cubicBezTo>
                  <a:lnTo>
                    <a:pt x="435" y="8003"/>
                  </a:lnTo>
                  <a:lnTo>
                    <a:pt x="13556" y="8003"/>
                  </a:lnTo>
                  <a:lnTo>
                    <a:pt x="13556" y="8655"/>
                  </a:lnTo>
                  <a:cubicBezTo>
                    <a:pt x="13556" y="8717"/>
                    <a:pt x="13525" y="8748"/>
                    <a:pt x="13463" y="8748"/>
                  </a:cubicBezTo>
                  <a:lnTo>
                    <a:pt x="5057" y="8748"/>
                  </a:lnTo>
                  <a:cubicBezTo>
                    <a:pt x="4777" y="8748"/>
                    <a:pt x="4777" y="9182"/>
                    <a:pt x="5057" y="9182"/>
                  </a:cubicBezTo>
                  <a:lnTo>
                    <a:pt x="13463" y="9182"/>
                  </a:lnTo>
                  <a:cubicBezTo>
                    <a:pt x="13742" y="9182"/>
                    <a:pt x="13959" y="8934"/>
                    <a:pt x="13959" y="8655"/>
                  </a:cubicBezTo>
                  <a:lnTo>
                    <a:pt x="13959" y="6887"/>
                  </a:lnTo>
                  <a:cubicBezTo>
                    <a:pt x="13959" y="6607"/>
                    <a:pt x="13742" y="6390"/>
                    <a:pt x="13463" y="6390"/>
                  </a:cubicBezTo>
                  <a:lnTo>
                    <a:pt x="13370" y="6390"/>
                  </a:lnTo>
                  <a:lnTo>
                    <a:pt x="13370" y="5739"/>
                  </a:lnTo>
                  <a:lnTo>
                    <a:pt x="13463" y="5739"/>
                  </a:lnTo>
                  <a:cubicBezTo>
                    <a:pt x="13742" y="5739"/>
                    <a:pt x="13959" y="5491"/>
                    <a:pt x="13959" y="5212"/>
                  </a:cubicBezTo>
                  <a:lnTo>
                    <a:pt x="13959" y="3040"/>
                  </a:lnTo>
                  <a:cubicBezTo>
                    <a:pt x="13959" y="2730"/>
                    <a:pt x="13742" y="2513"/>
                    <a:pt x="13463" y="2513"/>
                  </a:cubicBezTo>
                  <a:lnTo>
                    <a:pt x="9213" y="2513"/>
                  </a:lnTo>
                  <a:cubicBezTo>
                    <a:pt x="9089" y="2513"/>
                    <a:pt x="8996" y="2606"/>
                    <a:pt x="8996" y="2730"/>
                  </a:cubicBezTo>
                  <a:cubicBezTo>
                    <a:pt x="8996" y="2823"/>
                    <a:pt x="9089" y="2916"/>
                    <a:pt x="9213" y="2916"/>
                  </a:cubicBezTo>
                  <a:lnTo>
                    <a:pt x="13463" y="2916"/>
                  </a:lnTo>
                  <a:cubicBezTo>
                    <a:pt x="13494" y="2916"/>
                    <a:pt x="13556" y="2978"/>
                    <a:pt x="13556" y="3040"/>
                  </a:cubicBezTo>
                  <a:lnTo>
                    <a:pt x="13556" y="3971"/>
                  </a:lnTo>
                  <a:lnTo>
                    <a:pt x="7569" y="3971"/>
                  </a:lnTo>
                  <a:cubicBezTo>
                    <a:pt x="7290" y="3971"/>
                    <a:pt x="7290" y="4405"/>
                    <a:pt x="7569" y="4405"/>
                  </a:cubicBezTo>
                  <a:lnTo>
                    <a:pt x="13556" y="4405"/>
                  </a:lnTo>
                  <a:lnTo>
                    <a:pt x="13556" y="5212"/>
                  </a:lnTo>
                  <a:cubicBezTo>
                    <a:pt x="13556" y="5274"/>
                    <a:pt x="13494" y="5305"/>
                    <a:pt x="13463" y="5305"/>
                  </a:cubicBezTo>
                  <a:lnTo>
                    <a:pt x="497" y="5305"/>
                  </a:lnTo>
                  <a:cubicBezTo>
                    <a:pt x="466" y="5305"/>
                    <a:pt x="404" y="5274"/>
                    <a:pt x="404" y="5212"/>
                  </a:cubicBezTo>
                  <a:lnTo>
                    <a:pt x="404" y="3040"/>
                  </a:lnTo>
                  <a:cubicBezTo>
                    <a:pt x="404" y="2978"/>
                    <a:pt x="466" y="2916"/>
                    <a:pt x="497" y="2916"/>
                  </a:cubicBezTo>
                  <a:lnTo>
                    <a:pt x="8376" y="2916"/>
                  </a:lnTo>
                  <a:cubicBezTo>
                    <a:pt x="8389" y="2919"/>
                    <a:pt x="8402" y="2921"/>
                    <a:pt x="8415" y="2921"/>
                  </a:cubicBezTo>
                  <a:cubicBezTo>
                    <a:pt x="8525" y="2921"/>
                    <a:pt x="8624" y="2813"/>
                    <a:pt x="8624" y="2730"/>
                  </a:cubicBezTo>
                  <a:cubicBezTo>
                    <a:pt x="8624" y="2606"/>
                    <a:pt x="8531" y="2513"/>
                    <a:pt x="8407" y="2513"/>
                  </a:cubicBezTo>
                  <a:lnTo>
                    <a:pt x="4653" y="2513"/>
                  </a:lnTo>
                  <a:lnTo>
                    <a:pt x="4653" y="745"/>
                  </a:lnTo>
                  <a:cubicBezTo>
                    <a:pt x="4684" y="249"/>
                    <a:pt x="4312" y="0"/>
                    <a:pt x="3944" y="0"/>
                  </a:cubicBezTo>
                  <a:cubicBezTo>
                    <a:pt x="3575" y="0"/>
                    <a:pt x="3211" y="249"/>
                    <a:pt x="3257" y="745"/>
                  </a:cubicBezTo>
                  <a:lnTo>
                    <a:pt x="3257" y="2513"/>
                  </a:lnTo>
                  <a:lnTo>
                    <a:pt x="2544" y="2513"/>
                  </a:lnTo>
                  <a:lnTo>
                    <a:pt x="2544" y="745"/>
                  </a:lnTo>
                  <a:cubicBezTo>
                    <a:pt x="2591" y="249"/>
                    <a:pt x="2226" y="0"/>
                    <a:pt x="18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029" name="Google Shape;13029;p24"/>
          <p:cNvGrpSpPr/>
          <p:nvPr/>
        </p:nvGrpSpPr>
        <p:grpSpPr>
          <a:xfrm>
            <a:off x="7777528" y="3436529"/>
            <a:ext cx="284625" cy="349375"/>
            <a:chOff x="2475800" y="1923875"/>
            <a:chExt cx="284625" cy="349375"/>
          </a:xfrm>
        </p:grpSpPr>
        <p:sp>
          <p:nvSpPr>
            <p:cNvPr id="13030" name="Google Shape;13030;p24"/>
            <p:cNvSpPr/>
            <p:nvPr/>
          </p:nvSpPr>
          <p:spPr>
            <a:xfrm>
              <a:off x="2527750" y="2095250"/>
              <a:ext cx="69825" cy="38800"/>
            </a:xfrm>
            <a:custGeom>
              <a:avLst/>
              <a:gdLst/>
              <a:ahLst/>
              <a:cxnLst/>
              <a:rect l="l" t="t" r="r" b="b"/>
              <a:pathLst>
                <a:path w="2793" h="1552" extrusionOk="0">
                  <a:moveTo>
                    <a:pt x="2358" y="403"/>
                  </a:moveTo>
                  <a:lnTo>
                    <a:pt x="2358" y="1148"/>
                  </a:lnTo>
                  <a:lnTo>
                    <a:pt x="404" y="1148"/>
                  </a:lnTo>
                  <a:lnTo>
                    <a:pt x="404" y="403"/>
                  </a:lnTo>
                  <a:close/>
                  <a:moveTo>
                    <a:pt x="342" y="0"/>
                  </a:moveTo>
                  <a:cubicBezTo>
                    <a:pt x="156" y="0"/>
                    <a:pt x="1" y="155"/>
                    <a:pt x="1" y="341"/>
                  </a:cubicBezTo>
                  <a:lnTo>
                    <a:pt x="1" y="1241"/>
                  </a:lnTo>
                  <a:cubicBezTo>
                    <a:pt x="1" y="1396"/>
                    <a:pt x="156" y="1551"/>
                    <a:pt x="342" y="1551"/>
                  </a:cubicBezTo>
                  <a:lnTo>
                    <a:pt x="2482" y="1551"/>
                  </a:lnTo>
                  <a:cubicBezTo>
                    <a:pt x="2637" y="1551"/>
                    <a:pt x="2793" y="1396"/>
                    <a:pt x="2793" y="1241"/>
                  </a:cubicBezTo>
                  <a:lnTo>
                    <a:pt x="2793" y="341"/>
                  </a:lnTo>
                  <a:cubicBezTo>
                    <a:pt x="2793" y="155"/>
                    <a:pt x="2637" y="0"/>
                    <a:pt x="24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31" name="Google Shape;13031;p24"/>
            <p:cNvSpPr/>
            <p:nvPr/>
          </p:nvSpPr>
          <p:spPr>
            <a:xfrm>
              <a:off x="2536275" y="1954100"/>
              <a:ext cx="52775" cy="10100"/>
            </a:xfrm>
            <a:custGeom>
              <a:avLst/>
              <a:gdLst/>
              <a:ahLst/>
              <a:cxnLst/>
              <a:rect l="l" t="t" r="r" b="b"/>
              <a:pathLst>
                <a:path w="2111" h="404" extrusionOk="0">
                  <a:moveTo>
                    <a:pt x="280" y="1"/>
                  </a:moveTo>
                  <a:cubicBezTo>
                    <a:pt x="1" y="1"/>
                    <a:pt x="1" y="404"/>
                    <a:pt x="280" y="404"/>
                  </a:cubicBezTo>
                  <a:lnTo>
                    <a:pt x="1831" y="404"/>
                  </a:lnTo>
                  <a:cubicBezTo>
                    <a:pt x="2110" y="404"/>
                    <a:pt x="2110" y="1"/>
                    <a:pt x="18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32" name="Google Shape;13032;p24"/>
            <p:cNvSpPr/>
            <p:nvPr/>
          </p:nvSpPr>
          <p:spPr>
            <a:xfrm>
              <a:off x="2613050" y="2027775"/>
              <a:ext cx="52000" cy="10100"/>
            </a:xfrm>
            <a:custGeom>
              <a:avLst/>
              <a:gdLst/>
              <a:ahLst/>
              <a:cxnLst/>
              <a:rect l="l" t="t" r="r" b="b"/>
              <a:pathLst>
                <a:path w="2080" h="404" extrusionOk="0">
                  <a:moveTo>
                    <a:pt x="280" y="1"/>
                  </a:moveTo>
                  <a:cubicBezTo>
                    <a:pt x="1" y="1"/>
                    <a:pt x="1" y="404"/>
                    <a:pt x="280" y="404"/>
                  </a:cubicBezTo>
                  <a:lnTo>
                    <a:pt x="1831" y="404"/>
                  </a:lnTo>
                  <a:cubicBezTo>
                    <a:pt x="2079" y="404"/>
                    <a:pt x="2079" y="1"/>
                    <a:pt x="18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33" name="Google Shape;13033;p24"/>
            <p:cNvSpPr/>
            <p:nvPr/>
          </p:nvSpPr>
          <p:spPr>
            <a:xfrm>
              <a:off x="2536275" y="1978150"/>
              <a:ext cx="128000" cy="10100"/>
            </a:xfrm>
            <a:custGeom>
              <a:avLst/>
              <a:gdLst/>
              <a:ahLst/>
              <a:cxnLst/>
              <a:rect l="l" t="t" r="r" b="b"/>
              <a:pathLst>
                <a:path w="5120" h="404" extrusionOk="0">
                  <a:moveTo>
                    <a:pt x="280" y="0"/>
                  </a:moveTo>
                  <a:cubicBezTo>
                    <a:pt x="1" y="0"/>
                    <a:pt x="1" y="404"/>
                    <a:pt x="280" y="404"/>
                  </a:cubicBezTo>
                  <a:lnTo>
                    <a:pt x="4840" y="404"/>
                  </a:lnTo>
                  <a:cubicBezTo>
                    <a:pt x="5119" y="404"/>
                    <a:pt x="5119" y="0"/>
                    <a:pt x="48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34" name="Google Shape;13034;p24"/>
            <p:cNvSpPr/>
            <p:nvPr/>
          </p:nvSpPr>
          <p:spPr>
            <a:xfrm>
              <a:off x="2538625" y="2002175"/>
              <a:ext cx="124100" cy="10125"/>
            </a:xfrm>
            <a:custGeom>
              <a:avLst/>
              <a:gdLst/>
              <a:ahLst/>
              <a:cxnLst/>
              <a:rect l="l" t="t" r="r" b="b"/>
              <a:pathLst>
                <a:path w="4964" h="405" extrusionOk="0">
                  <a:moveTo>
                    <a:pt x="186" y="1"/>
                  </a:moveTo>
                  <a:cubicBezTo>
                    <a:pt x="93" y="1"/>
                    <a:pt x="0" y="94"/>
                    <a:pt x="0" y="218"/>
                  </a:cubicBezTo>
                  <a:cubicBezTo>
                    <a:pt x="0" y="311"/>
                    <a:pt x="93" y="404"/>
                    <a:pt x="186" y="404"/>
                  </a:cubicBezTo>
                  <a:lnTo>
                    <a:pt x="4746" y="404"/>
                  </a:lnTo>
                  <a:cubicBezTo>
                    <a:pt x="4870" y="404"/>
                    <a:pt x="4963" y="311"/>
                    <a:pt x="4963" y="218"/>
                  </a:cubicBezTo>
                  <a:cubicBezTo>
                    <a:pt x="4963" y="94"/>
                    <a:pt x="4870" y="1"/>
                    <a:pt x="47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35" name="Google Shape;13035;p24"/>
            <p:cNvSpPr/>
            <p:nvPr/>
          </p:nvSpPr>
          <p:spPr>
            <a:xfrm>
              <a:off x="2527175" y="2148725"/>
              <a:ext cx="131500" cy="10175"/>
            </a:xfrm>
            <a:custGeom>
              <a:avLst/>
              <a:gdLst/>
              <a:ahLst/>
              <a:cxnLst/>
              <a:rect l="l" t="t" r="r" b="b"/>
              <a:pathLst>
                <a:path w="5260" h="407" extrusionOk="0">
                  <a:moveTo>
                    <a:pt x="218" y="0"/>
                  </a:moveTo>
                  <a:cubicBezTo>
                    <a:pt x="1" y="0"/>
                    <a:pt x="1" y="406"/>
                    <a:pt x="218" y="406"/>
                  </a:cubicBezTo>
                  <a:cubicBezTo>
                    <a:pt x="225" y="406"/>
                    <a:pt x="233" y="406"/>
                    <a:pt x="241" y="405"/>
                  </a:cubicBezTo>
                  <a:lnTo>
                    <a:pt x="5049" y="405"/>
                  </a:lnTo>
                  <a:cubicBezTo>
                    <a:pt x="5056" y="406"/>
                    <a:pt x="5063" y="406"/>
                    <a:pt x="5069" y="406"/>
                  </a:cubicBezTo>
                  <a:cubicBezTo>
                    <a:pt x="5259" y="406"/>
                    <a:pt x="5259" y="0"/>
                    <a:pt x="5069" y="0"/>
                  </a:cubicBezTo>
                  <a:cubicBezTo>
                    <a:pt x="5063" y="0"/>
                    <a:pt x="5056" y="1"/>
                    <a:pt x="5049" y="2"/>
                  </a:cubicBezTo>
                  <a:lnTo>
                    <a:pt x="241" y="2"/>
                  </a:lnTo>
                  <a:cubicBezTo>
                    <a:pt x="233" y="1"/>
                    <a:pt x="225" y="0"/>
                    <a:pt x="2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36" name="Google Shape;13036;p24"/>
            <p:cNvSpPr/>
            <p:nvPr/>
          </p:nvSpPr>
          <p:spPr>
            <a:xfrm>
              <a:off x="2526200" y="2172025"/>
              <a:ext cx="134200" cy="10875"/>
            </a:xfrm>
            <a:custGeom>
              <a:avLst/>
              <a:gdLst/>
              <a:ahLst/>
              <a:cxnLst/>
              <a:rect l="l" t="t" r="r" b="b"/>
              <a:pathLst>
                <a:path w="5368" h="435" extrusionOk="0">
                  <a:moveTo>
                    <a:pt x="280" y="0"/>
                  </a:moveTo>
                  <a:cubicBezTo>
                    <a:pt x="1" y="0"/>
                    <a:pt x="1" y="434"/>
                    <a:pt x="280" y="434"/>
                  </a:cubicBezTo>
                  <a:lnTo>
                    <a:pt x="5088" y="434"/>
                  </a:lnTo>
                  <a:cubicBezTo>
                    <a:pt x="5367" y="434"/>
                    <a:pt x="5367" y="0"/>
                    <a:pt x="50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37" name="Google Shape;13037;p24"/>
            <p:cNvSpPr/>
            <p:nvPr/>
          </p:nvSpPr>
          <p:spPr>
            <a:xfrm>
              <a:off x="2475800" y="1923875"/>
              <a:ext cx="284625" cy="349375"/>
            </a:xfrm>
            <a:custGeom>
              <a:avLst/>
              <a:gdLst/>
              <a:ahLst/>
              <a:cxnLst/>
              <a:rect l="l" t="t" r="r" b="b"/>
              <a:pathLst>
                <a:path w="11385" h="13975" extrusionOk="0">
                  <a:moveTo>
                    <a:pt x="4095" y="4560"/>
                  </a:moveTo>
                  <a:cubicBezTo>
                    <a:pt x="4281" y="4560"/>
                    <a:pt x="4436" y="4715"/>
                    <a:pt x="4436" y="4901"/>
                  </a:cubicBezTo>
                  <a:lnTo>
                    <a:pt x="4436" y="5180"/>
                  </a:lnTo>
                  <a:lnTo>
                    <a:pt x="435" y="5180"/>
                  </a:lnTo>
                  <a:lnTo>
                    <a:pt x="435" y="4901"/>
                  </a:lnTo>
                  <a:cubicBezTo>
                    <a:pt x="435" y="4715"/>
                    <a:pt x="590" y="4560"/>
                    <a:pt x="776" y="4560"/>
                  </a:cubicBezTo>
                  <a:close/>
                  <a:moveTo>
                    <a:pt x="1862" y="0"/>
                  </a:moveTo>
                  <a:cubicBezTo>
                    <a:pt x="1520" y="0"/>
                    <a:pt x="1272" y="279"/>
                    <a:pt x="1272" y="589"/>
                  </a:cubicBezTo>
                  <a:lnTo>
                    <a:pt x="1272" y="4157"/>
                  </a:lnTo>
                  <a:lnTo>
                    <a:pt x="776" y="4157"/>
                  </a:lnTo>
                  <a:cubicBezTo>
                    <a:pt x="342" y="4157"/>
                    <a:pt x="31" y="4498"/>
                    <a:pt x="31" y="4932"/>
                  </a:cubicBezTo>
                  <a:lnTo>
                    <a:pt x="31" y="11291"/>
                  </a:lnTo>
                  <a:cubicBezTo>
                    <a:pt x="0" y="11694"/>
                    <a:pt x="342" y="12035"/>
                    <a:pt x="714" y="12035"/>
                  </a:cubicBezTo>
                  <a:lnTo>
                    <a:pt x="2854" y="12035"/>
                  </a:lnTo>
                  <a:cubicBezTo>
                    <a:pt x="3133" y="12035"/>
                    <a:pt x="3133" y="11601"/>
                    <a:pt x="2854" y="11601"/>
                  </a:cubicBezTo>
                  <a:lnTo>
                    <a:pt x="714" y="11601"/>
                  </a:lnTo>
                  <a:cubicBezTo>
                    <a:pt x="559" y="11601"/>
                    <a:pt x="435" y="11477"/>
                    <a:pt x="435" y="11322"/>
                  </a:cubicBezTo>
                  <a:lnTo>
                    <a:pt x="435" y="5614"/>
                  </a:lnTo>
                  <a:lnTo>
                    <a:pt x="9306" y="5614"/>
                  </a:lnTo>
                  <a:cubicBezTo>
                    <a:pt x="9492" y="5614"/>
                    <a:pt x="9616" y="5739"/>
                    <a:pt x="9616" y="5894"/>
                  </a:cubicBezTo>
                  <a:lnTo>
                    <a:pt x="9616" y="9585"/>
                  </a:lnTo>
                  <a:lnTo>
                    <a:pt x="9151" y="9585"/>
                  </a:lnTo>
                  <a:cubicBezTo>
                    <a:pt x="8965" y="9585"/>
                    <a:pt x="8841" y="9709"/>
                    <a:pt x="8841" y="9864"/>
                  </a:cubicBezTo>
                  <a:lnTo>
                    <a:pt x="8841" y="11601"/>
                  </a:lnTo>
                  <a:lnTo>
                    <a:pt x="3692" y="11601"/>
                  </a:lnTo>
                  <a:cubicBezTo>
                    <a:pt x="3413" y="11601"/>
                    <a:pt x="3413" y="12004"/>
                    <a:pt x="3692" y="12004"/>
                  </a:cubicBezTo>
                  <a:lnTo>
                    <a:pt x="8283" y="12004"/>
                  </a:lnTo>
                  <a:cubicBezTo>
                    <a:pt x="8283" y="12066"/>
                    <a:pt x="9554" y="13835"/>
                    <a:pt x="9554" y="13835"/>
                  </a:cubicBezTo>
                  <a:cubicBezTo>
                    <a:pt x="9616" y="13928"/>
                    <a:pt x="9717" y="13974"/>
                    <a:pt x="9818" y="13974"/>
                  </a:cubicBezTo>
                  <a:cubicBezTo>
                    <a:pt x="9919" y="13974"/>
                    <a:pt x="10020" y="13928"/>
                    <a:pt x="10082" y="13835"/>
                  </a:cubicBezTo>
                  <a:lnTo>
                    <a:pt x="10516" y="13214"/>
                  </a:lnTo>
                  <a:cubicBezTo>
                    <a:pt x="10578" y="13121"/>
                    <a:pt x="10578" y="12997"/>
                    <a:pt x="10485" y="12935"/>
                  </a:cubicBezTo>
                  <a:cubicBezTo>
                    <a:pt x="10452" y="12913"/>
                    <a:pt x="10415" y="12903"/>
                    <a:pt x="10377" y="12903"/>
                  </a:cubicBezTo>
                  <a:cubicBezTo>
                    <a:pt x="10308" y="12903"/>
                    <a:pt x="10235" y="12937"/>
                    <a:pt x="10175" y="12997"/>
                  </a:cubicBezTo>
                  <a:lnTo>
                    <a:pt x="9834" y="13493"/>
                  </a:lnTo>
                  <a:lnTo>
                    <a:pt x="8748" y="12035"/>
                  </a:lnTo>
                  <a:lnTo>
                    <a:pt x="8934" y="12035"/>
                  </a:lnTo>
                  <a:cubicBezTo>
                    <a:pt x="9089" y="12004"/>
                    <a:pt x="9244" y="11880"/>
                    <a:pt x="9244" y="11694"/>
                  </a:cubicBezTo>
                  <a:lnTo>
                    <a:pt x="9244" y="9988"/>
                  </a:lnTo>
                  <a:lnTo>
                    <a:pt x="10392" y="9988"/>
                  </a:lnTo>
                  <a:lnTo>
                    <a:pt x="10392" y="11663"/>
                  </a:lnTo>
                  <a:cubicBezTo>
                    <a:pt x="10392" y="11849"/>
                    <a:pt x="10547" y="12004"/>
                    <a:pt x="10733" y="12004"/>
                  </a:cubicBezTo>
                  <a:lnTo>
                    <a:pt x="10888" y="12004"/>
                  </a:lnTo>
                  <a:lnTo>
                    <a:pt x="10578" y="12439"/>
                  </a:lnTo>
                  <a:cubicBezTo>
                    <a:pt x="10516" y="12532"/>
                    <a:pt x="10547" y="12656"/>
                    <a:pt x="10640" y="12718"/>
                  </a:cubicBezTo>
                  <a:cubicBezTo>
                    <a:pt x="10676" y="12742"/>
                    <a:pt x="10716" y="12752"/>
                    <a:pt x="10755" y="12752"/>
                  </a:cubicBezTo>
                  <a:cubicBezTo>
                    <a:pt x="10819" y="12752"/>
                    <a:pt x="10881" y="12725"/>
                    <a:pt x="10919" y="12687"/>
                  </a:cubicBezTo>
                  <a:lnTo>
                    <a:pt x="11323" y="12128"/>
                  </a:lnTo>
                  <a:cubicBezTo>
                    <a:pt x="11385" y="12035"/>
                    <a:pt x="11385" y="11880"/>
                    <a:pt x="11323" y="11787"/>
                  </a:cubicBezTo>
                  <a:lnTo>
                    <a:pt x="11354" y="11787"/>
                  </a:lnTo>
                  <a:cubicBezTo>
                    <a:pt x="11292" y="11663"/>
                    <a:pt x="11167" y="11601"/>
                    <a:pt x="11043" y="11601"/>
                  </a:cubicBezTo>
                  <a:lnTo>
                    <a:pt x="10795" y="11601"/>
                  </a:lnTo>
                  <a:lnTo>
                    <a:pt x="10795" y="9864"/>
                  </a:lnTo>
                  <a:cubicBezTo>
                    <a:pt x="10795" y="9709"/>
                    <a:pt x="10671" y="9585"/>
                    <a:pt x="10516" y="9585"/>
                  </a:cubicBezTo>
                  <a:lnTo>
                    <a:pt x="10020" y="9585"/>
                  </a:lnTo>
                  <a:lnTo>
                    <a:pt x="10020" y="5894"/>
                  </a:lnTo>
                  <a:cubicBezTo>
                    <a:pt x="10020" y="5521"/>
                    <a:pt x="9710" y="5180"/>
                    <a:pt x="9337" y="5180"/>
                  </a:cubicBezTo>
                  <a:lnTo>
                    <a:pt x="8717" y="5180"/>
                  </a:lnTo>
                  <a:lnTo>
                    <a:pt x="8717" y="3877"/>
                  </a:lnTo>
                  <a:cubicBezTo>
                    <a:pt x="8717" y="3753"/>
                    <a:pt x="8624" y="3660"/>
                    <a:pt x="8500" y="3660"/>
                  </a:cubicBezTo>
                  <a:cubicBezTo>
                    <a:pt x="8376" y="3660"/>
                    <a:pt x="8283" y="3753"/>
                    <a:pt x="8283" y="3877"/>
                  </a:cubicBezTo>
                  <a:lnTo>
                    <a:pt x="8283" y="5180"/>
                  </a:lnTo>
                  <a:lnTo>
                    <a:pt x="4839" y="5180"/>
                  </a:lnTo>
                  <a:lnTo>
                    <a:pt x="4839" y="4932"/>
                  </a:lnTo>
                  <a:cubicBezTo>
                    <a:pt x="4839" y="4498"/>
                    <a:pt x="4529" y="4157"/>
                    <a:pt x="4095" y="4157"/>
                  </a:cubicBezTo>
                  <a:lnTo>
                    <a:pt x="1676" y="4157"/>
                  </a:lnTo>
                  <a:lnTo>
                    <a:pt x="1676" y="589"/>
                  </a:lnTo>
                  <a:cubicBezTo>
                    <a:pt x="1676" y="496"/>
                    <a:pt x="1769" y="403"/>
                    <a:pt x="1862" y="403"/>
                  </a:cubicBezTo>
                  <a:lnTo>
                    <a:pt x="8097" y="403"/>
                  </a:lnTo>
                  <a:cubicBezTo>
                    <a:pt x="8221" y="403"/>
                    <a:pt x="8283" y="496"/>
                    <a:pt x="8283" y="589"/>
                  </a:cubicBezTo>
                  <a:lnTo>
                    <a:pt x="8283" y="3071"/>
                  </a:lnTo>
                  <a:cubicBezTo>
                    <a:pt x="8283" y="3164"/>
                    <a:pt x="8376" y="3257"/>
                    <a:pt x="8500" y="3257"/>
                  </a:cubicBezTo>
                  <a:cubicBezTo>
                    <a:pt x="8624" y="3257"/>
                    <a:pt x="8717" y="3164"/>
                    <a:pt x="8717" y="3071"/>
                  </a:cubicBezTo>
                  <a:lnTo>
                    <a:pt x="8717" y="589"/>
                  </a:lnTo>
                  <a:cubicBezTo>
                    <a:pt x="8717" y="279"/>
                    <a:pt x="8438" y="0"/>
                    <a:pt x="80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038" name="Google Shape;13038;p24"/>
          <p:cNvGrpSpPr/>
          <p:nvPr/>
        </p:nvGrpSpPr>
        <p:grpSpPr>
          <a:xfrm>
            <a:off x="7009120" y="3442541"/>
            <a:ext cx="349775" cy="337350"/>
            <a:chOff x="3960075" y="3673350"/>
            <a:chExt cx="349775" cy="337350"/>
          </a:xfrm>
        </p:grpSpPr>
        <p:sp>
          <p:nvSpPr>
            <p:cNvPr id="13039" name="Google Shape;13039;p24"/>
            <p:cNvSpPr/>
            <p:nvPr/>
          </p:nvSpPr>
          <p:spPr>
            <a:xfrm>
              <a:off x="3960075" y="3673350"/>
              <a:ext cx="349775" cy="337350"/>
            </a:xfrm>
            <a:custGeom>
              <a:avLst/>
              <a:gdLst/>
              <a:ahLst/>
              <a:cxnLst/>
              <a:rect l="l" t="t" r="r" b="b"/>
              <a:pathLst>
                <a:path w="13991" h="13494" extrusionOk="0">
                  <a:moveTo>
                    <a:pt x="11959" y="431"/>
                  </a:moveTo>
                  <a:cubicBezTo>
                    <a:pt x="12151" y="431"/>
                    <a:pt x="12284" y="603"/>
                    <a:pt x="12284" y="776"/>
                  </a:cubicBezTo>
                  <a:lnTo>
                    <a:pt x="12284" y="7072"/>
                  </a:lnTo>
                  <a:cubicBezTo>
                    <a:pt x="12284" y="7259"/>
                    <a:pt x="12129" y="7445"/>
                    <a:pt x="11912" y="7445"/>
                  </a:cubicBezTo>
                  <a:lnTo>
                    <a:pt x="7662" y="7445"/>
                  </a:lnTo>
                  <a:cubicBezTo>
                    <a:pt x="7476" y="7445"/>
                    <a:pt x="7321" y="7476"/>
                    <a:pt x="7166" y="7569"/>
                  </a:cubicBezTo>
                  <a:lnTo>
                    <a:pt x="7166" y="900"/>
                  </a:lnTo>
                  <a:cubicBezTo>
                    <a:pt x="7166" y="638"/>
                    <a:pt x="7356" y="431"/>
                    <a:pt x="7609" y="431"/>
                  </a:cubicBezTo>
                  <a:cubicBezTo>
                    <a:pt x="7627" y="431"/>
                    <a:pt x="7644" y="432"/>
                    <a:pt x="7662" y="434"/>
                  </a:cubicBezTo>
                  <a:lnTo>
                    <a:pt x="11912" y="434"/>
                  </a:lnTo>
                  <a:cubicBezTo>
                    <a:pt x="11928" y="432"/>
                    <a:pt x="11944" y="431"/>
                    <a:pt x="11959" y="431"/>
                  </a:cubicBezTo>
                  <a:close/>
                  <a:moveTo>
                    <a:pt x="8934" y="8530"/>
                  </a:moveTo>
                  <a:cubicBezTo>
                    <a:pt x="9182" y="8530"/>
                    <a:pt x="9430" y="8623"/>
                    <a:pt x="9616" y="8809"/>
                  </a:cubicBezTo>
                  <a:cubicBezTo>
                    <a:pt x="9803" y="8996"/>
                    <a:pt x="9896" y="9244"/>
                    <a:pt x="9896" y="9523"/>
                  </a:cubicBezTo>
                  <a:lnTo>
                    <a:pt x="9896" y="13059"/>
                  </a:lnTo>
                  <a:lnTo>
                    <a:pt x="9927" y="13059"/>
                  </a:lnTo>
                  <a:cubicBezTo>
                    <a:pt x="9927" y="13090"/>
                    <a:pt x="9927" y="13090"/>
                    <a:pt x="9896" y="13090"/>
                  </a:cubicBezTo>
                  <a:lnTo>
                    <a:pt x="9523" y="13090"/>
                  </a:lnTo>
                  <a:cubicBezTo>
                    <a:pt x="9492" y="13090"/>
                    <a:pt x="9492" y="13090"/>
                    <a:pt x="9492" y="13059"/>
                  </a:cubicBezTo>
                  <a:lnTo>
                    <a:pt x="9492" y="10236"/>
                  </a:lnTo>
                  <a:cubicBezTo>
                    <a:pt x="9492" y="10097"/>
                    <a:pt x="9392" y="10027"/>
                    <a:pt x="9291" y="10027"/>
                  </a:cubicBezTo>
                  <a:cubicBezTo>
                    <a:pt x="9190" y="10027"/>
                    <a:pt x="9089" y="10097"/>
                    <a:pt x="9089" y="10236"/>
                  </a:cubicBezTo>
                  <a:lnTo>
                    <a:pt x="9089" y="10485"/>
                  </a:lnTo>
                  <a:lnTo>
                    <a:pt x="8934" y="10485"/>
                  </a:lnTo>
                  <a:cubicBezTo>
                    <a:pt x="8593" y="10485"/>
                    <a:pt x="8252" y="10267"/>
                    <a:pt x="8097" y="9957"/>
                  </a:cubicBezTo>
                  <a:cubicBezTo>
                    <a:pt x="8097" y="9957"/>
                    <a:pt x="8097" y="9926"/>
                    <a:pt x="8097" y="9926"/>
                  </a:cubicBezTo>
                  <a:lnTo>
                    <a:pt x="8097" y="9089"/>
                  </a:lnTo>
                  <a:cubicBezTo>
                    <a:pt x="8097" y="9058"/>
                    <a:pt x="8097" y="9058"/>
                    <a:pt x="8097" y="9027"/>
                  </a:cubicBezTo>
                  <a:cubicBezTo>
                    <a:pt x="8252" y="8716"/>
                    <a:pt x="8593" y="8530"/>
                    <a:pt x="8934" y="8530"/>
                  </a:cubicBezTo>
                  <a:close/>
                  <a:moveTo>
                    <a:pt x="12284" y="8561"/>
                  </a:moveTo>
                  <a:cubicBezTo>
                    <a:pt x="12656" y="8561"/>
                    <a:pt x="12967" y="8747"/>
                    <a:pt x="13153" y="9058"/>
                  </a:cubicBezTo>
                  <a:cubicBezTo>
                    <a:pt x="13153" y="9058"/>
                    <a:pt x="13153" y="9089"/>
                    <a:pt x="13153" y="9089"/>
                  </a:cubicBezTo>
                  <a:lnTo>
                    <a:pt x="13153" y="9926"/>
                  </a:lnTo>
                  <a:cubicBezTo>
                    <a:pt x="13153" y="9957"/>
                    <a:pt x="13153" y="9957"/>
                    <a:pt x="13153" y="9988"/>
                  </a:cubicBezTo>
                  <a:cubicBezTo>
                    <a:pt x="12998" y="10298"/>
                    <a:pt x="12656" y="10485"/>
                    <a:pt x="12315" y="10485"/>
                  </a:cubicBezTo>
                  <a:lnTo>
                    <a:pt x="12160" y="10485"/>
                  </a:lnTo>
                  <a:lnTo>
                    <a:pt x="12160" y="10236"/>
                  </a:lnTo>
                  <a:cubicBezTo>
                    <a:pt x="12160" y="10143"/>
                    <a:pt x="12067" y="10050"/>
                    <a:pt x="11974" y="10050"/>
                  </a:cubicBezTo>
                  <a:cubicBezTo>
                    <a:pt x="11850" y="10050"/>
                    <a:pt x="11757" y="10143"/>
                    <a:pt x="11757" y="10236"/>
                  </a:cubicBezTo>
                  <a:lnTo>
                    <a:pt x="11757" y="13090"/>
                  </a:lnTo>
                  <a:lnTo>
                    <a:pt x="11323" y="13090"/>
                  </a:lnTo>
                  <a:lnTo>
                    <a:pt x="11323" y="9554"/>
                  </a:lnTo>
                  <a:cubicBezTo>
                    <a:pt x="11323" y="9275"/>
                    <a:pt x="11416" y="9027"/>
                    <a:pt x="11633" y="8841"/>
                  </a:cubicBezTo>
                  <a:cubicBezTo>
                    <a:pt x="11788" y="8654"/>
                    <a:pt x="12036" y="8561"/>
                    <a:pt x="12284" y="8561"/>
                  </a:cubicBezTo>
                  <a:close/>
                  <a:moveTo>
                    <a:pt x="2017" y="0"/>
                  </a:moveTo>
                  <a:cubicBezTo>
                    <a:pt x="1613" y="0"/>
                    <a:pt x="1272" y="310"/>
                    <a:pt x="1241" y="745"/>
                  </a:cubicBezTo>
                  <a:lnTo>
                    <a:pt x="683" y="745"/>
                  </a:lnTo>
                  <a:cubicBezTo>
                    <a:pt x="311" y="745"/>
                    <a:pt x="0" y="1024"/>
                    <a:pt x="0" y="1427"/>
                  </a:cubicBezTo>
                  <a:lnTo>
                    <a:pt x="0" y="8561"/>
                  </a:lnTo>
                  <a:cubicBezTo>
                    <a:pt x="0" y="8965"/>
                    <a:pt x="311" y="9244"/>
                    <a:pt x="683" y="9275"/>
                  </a:cubicBezTo>
                  <a:lnTo>
                    <a:pt x="2544" y="9275"/>
                  </a:lnTo>
                  <a:cubicBezTo>
                    <a:pt x="2792" y="9275"/>
                    <a:pt x="2792" y="8841"/>
                    <a:pt x="2544" y="8841"/>
                  </a:cubicBezTo>
                  <a:lnTo>
                    <a:pt x="683" y="8841"/>
                  </a:lnTo>
                  <a:cubicBezTo>
                    <a:pt x="528" y="8841"/>
                    <a:pt x="404" y="8716"/>
                    <a:pt x="404" y="8561"/>
                  </a:cubicBezTo>
                  <a:lnTo>
                    <a:pt x="404" y="1427"/>
                  </a:lnTo>
                  <a:cubicBezTo>
                    <a:pt x="404" y="1272"/>
                    <a:pt x="528" y="1148"/>
                    <a:pt x="683" y="1148"/>
                  </a:cubicBezTo>
                  <a:lnTo>
                    <a:pt x="1241" y="1148"/>
                  </a:lnTo>
                  <a:lnTo>
                    <a:pt x="1241" y="7072"/>
                  </a:lnTo>
                  <a:cubicBezTo>
                    <a:pt x="1241" y="7507"/>
                    <a:pt x="1582" y="7848"/>
                    <a:pt x="2017" y="7848"/>
                  </a:cubicBezTo>
                  <a:lnTo>
                    <a:pt x="6297" y="7848"/>
                  </a:lnTo>
                  <a:cubicBezTo>
                    <a:pt x="6546" y="7848"/>
                    <a:pt x="6732" y="8034"/>
                    <a:pt x="6763" y="8282"/>
                  </a:cubicBezTo>
                  <a:cubicBezTo>
                    <a:pt x="6763" y="8375"/>
                    <a:pt x="6856" y="8468"/>
                    <a:pt x="6980" y="8468"/>
                  </a:cubicBezTo>
                  <a:cubicBezTo>
                    <a:pt x="7073" y="8468"/>
                    <a:pt x="7166" y="8375"/>
                    <a:pt x="7166" y="8282"/>
                  </a:cubicBezTo>
                  <a:cubicBezTo>
                    <a:pt x="7197" y="8034"/>
                    <a:pt x="7414" y="7848"/>
                    <a:pt x="7662" y="7848"/>
                  </a:cubicBezTo>
                  <a:lnTo>
                    <a:pt x="11912" y="7848"/>
                  </a:lnTo>
                  <a:cubicBezTo>
                    <a:pt x="12346" y="7848"/>
                    <a:pt x="12687" y="7507"/>
                    <a:pt x="12687" y="7072"/>
                  </a:cubicBezTo>
                  <a:lnTo>
                    <a:pt x="12687" y="1148"/>
                  </a:lnTo>
                  <a:lnTo>
                    <a:pt x="13277" y="1148"/>
                  </a:lnTo>
                  <a:cubicBezTo>
                    <a:pt x="13401" y="1148"/>
                    <a:pt x="13525" y="1272"/>
                    <a:pt x="13525" y="1427"/>
                  </a:cubicBezTo>
                  <a:lnTo>
                    <a:pt x="13525" y="8561"/>
                  </a:lnTo>
                  <a:cubicBezTo>
                    <a:pt x="13525" y="8654"/>
                    <a:pt x="13494" y="8716"/>
                    <a:pt x="13432" y="8778"/>
                  </a:cubicBezTo>
                  <a:cubicBezTo>
                    <a:pt x="13184" y="8375"/>
                    <a:pt x="12749" y="8127"/>
                    <a:pt x="12284" y="8127"/>
                  </a:cubicBezTo>
                  <a:cubicBezTo>
                    <a:pt x="11912" y="8127"/>
                    <a:pt x="11571" y="8251"/>
                    <a:pt x="11323" y="8530"/>
                  </a:cubicBezTo>
                  <a:cubicBezTo>
                    <a:pt x="11229" y="8623"/>
                    <a:pt x="11136" y="8716"/>
                    <a:pt x="11074" y="8841"/>
                  </a:cubicBezTo>
                  <a:lnTo>
                    <a:pt x="10144" y="8841"/>
                  </a:lnTo>
                  <a:cubicBezTo>
                    <a:pt x="10082" y="8716"/>
                    <a:pt x="9989" y="8623"/>
                    <a:pt x="9896" y="8530"/>
                  </a:cubicBezTo>
                  <a:cubicBezTo>
                    <a:pt x="9647" y="8251"/>
                    <a:pt x="9306" y="8127"/>
                    <a:pt x="8934" y="8127"/>
                  </a:cubicBezTo>
                  <a:cubicBezTo>
                    <a:pt x="8438" y="8127"/>
                    <a:pt x="7972" y="8406"/>
                    <a:pt x="7724" y="8841"/>
                  </a:cubicBezTo>
                  <a:lnTo>
                    <a:pt x="3351" y="8841"/>
                  </a:lnTo>
                  <a:cubicBezTo>
                    <a:pt x="3071" y="8841"/>
                    <a:pt x="3071" y="9244"/>
                    <a:pt x="3351" y="9244"/>
                  </a:cubicBezTo>
                  <a:lnTo>
                    <a:pt x="7662" y="9244"/>
                  </a:lnTo>
                  <a:lnTo>
                    <a:pt x="7662" y="9926"/>
                  </a:lnTo>
                  <a:cubicBezTo>
                    <a:pt x="7662" y="10019"/>
                    <a:pt x="7693" y="10081"/>
                    <a:pt x="7724" y="10174"/>
                  </a:cubicBezTo>
                  <a:cubicBezTo>
                    <a:pt x="7972" y="10609"/>
                    <a:pt x="8438" y="10888"/>
                    <a:pt x="8934" y="10888"/>
                  </a:cubicBezTo>
                  <a:lnTo>
                    <a:pt x="9089" y="10888"/>
                  </a:lnTo>
                  <a:lnTo>
                    <a:pt x="9089" y="13059"/>
                  </a:lnTo>
                  <a:cubicBezTo>
                    <a:pt x="9089" y="13307"/>
                    <a:pt x="9275" y="13493"/>
                    <a:pt x="9523" y="13493"/>
                  </a:cubicBezTo>
                  <a:lnTo>
                    <a:pt x="9896" y="13493"/>
                  </a:lnTo>
                  <a:cubicBezTo>
                    <a:pt x="10144" y="13493"/>
                    <a:pt x="10330" y="13307"/>
                    <a:pt x="10330" y="13059"/>
                  </a:cubicBezTo>
                  <a:lnTo>
                    <a:pt x="10330" y="9523"/>
                  </a:lnTo>
                  <a:cubicBezTo>
                    <a:pt x="10330" y="9430"/>
                    <a:pt x="10330" y="9368"/>
                    <a:pt x="10299" y="9275"/>
                  </a:cubicBezTo>
                  <a:lnTo>
                    <a:pt x="10919" y="9275"/>
                  </a:lnTo>
                  <a:cubicBezTo>
                    <a:pt x="10919" y="9368"/>
                    <a:pt x="10888" y="9430"/>
                    <a:pt x="10919" y="9523"/>
                  </a:cubicBezTo>
                  <a:lnTo>
                    <a:pt x="10919" y="13059"/>
                  </a:lnTo>
                  <a:cubicBezTo>
                    <a:pt x="10919" y="13307"/>
                    <a:pt x="11105" y="13493"/>
                    <a:pt x="11354" y="13493"/>
                  </a:cubicBezTo>
                  <a:lnTo>
                    <a:pt x="11726" y="13493"/>
                  </a:lnTo>
                  <a:cubicBezTo>
                    <a:pt x="11974" y="13493"/>
                    <a:pt x="12160" y="13307"/>
                    <a:pt x="12160" y="13059"/>
                  </a:cubicBezTo>
                  <a:lnTo>
                    <a:pt x="12160" y="10888"/>
                  </a:lnTo>
                  <a:lnTo>
                    <a:pt x="12284" y="10888"/>
                  </a:lnTo>
                  <a:cubicBezTo>
                    <a:pt x="12811" y="10888"/>
                    <a:pt x="13277" y="10609"/>
                    <a:pt x="13494" y="10174"/>
                  </a:cubicBezTo>
                  <a:cubicBezTo>
                    <a:pt x="13556" y="10081"/>
                    <a:pt x="13556" y="10019"/>
                    <a:pt x="13556" y="9926"/>
                  </a:cubicBezTo>
                  <a:lnTo>
                    <a:pt x="13556" y="9213"/>
                  </a:lnTo>
                  <a:cubicBezTo>
                    <a:pt x="13804" y="9089"/>
                    <a:pt x="13959" y="8841"/>
                    <a:pt x="13990" y="8561"/>
                  </a:cubicBezTo>
                  <a:lnTo>
                    <a:pt x="13990" y="1427"/>
                  </a:lnTo>
                  <a:cubicBezTo>
                    <a:pt x="13990" y="1024"/>
                    <a:pt x="13680" y="745"/>
                    <a:pt x="13277" y="745"/>
                  </a:cubicBezTo>
                  <a:lnTo>
                    <a:pt x="12687" y="745"/>
                  </a:lnTo>
                  <a:cubicBezTo>
                    <a:pt x="12656" y="310"/>
                    <a:pt x="12315" y="0"/>
                    <a:pt x="11912" y="0"/>
                  </a:cubicBezTo>
                  <a:lnTo>
                    <a:pt x="7662" y="0"/>
                  </a:lnTo>
                  <a:cubicBezTo>
                    <a:pt x="7383" y="0"/>
                    <a:pt x="7135" y="124"/>
                    <a:pt x="6980" y="341"/>
                  </a:cubicBezTo>
                  <a:cubicBezTo>
                    <a:pt x="6794" y="124"/>
                    <a:pt x="6546" y="0"/>
                    <a:pt x="6297" y="0"/>
                  </a:cubicBezTo>
                  <a:lnTo>
                    <a:pt x="4498" y="0"/>
                  </a:lnTo>
                  <a:cubicBezTo>
                    <a:pt x="4374" y="0"/>
                    <a:pt x="4281" y="93"/>
                    <a:pt x="4281" y="217"/>
                  </a:cubicBezTo>
                  <a:cubicBezTo>
                    <a:pt x="4281" y="341"/>
                    <a:pt x="4374" y="434"/>
                    <a:pt x="4498" y="434"/>
                  </a:cubicBezTo>
                  <a:lnTo>
                    <a:pt x="6297" y="434"/>
                  </a:lnTo>
                  <a:cubicBezTo>
                    <a:pt x="6546" y="434"/>
                    <a:pt x="6763" y="620"/>
                    <a:pt x="6763" y="900"/>
                  </a:cubicBezTo>
                  <a:lnTo>
                    <a:pt x="6763" y="7569"/>
                  </a:lnTo>
                  <a:cubicBezTo>
                    <a:pt x="6639" y="7476"/>
                    <a:pt x="6452" y="7445"/>
                    <a:pt x="6297" y="7445"/>
                  </a:cubicBezTo>
                  <a:lnTo>
                    <a:pt x="2017" y="7445"/>
                  </a:lnTo>
                  <a:cubicBezTo>
                    <a:pt x="1831" y="7414"/>
                    <a:pt x="1676" y="7259"/>
                    <a:pt x="1676" y="7072"/>
                  </a:cubicBezTo>
                  <a:lnTo>
                    <a:pt x="1676" y="776"/>
                  </a:lnTo>
                  <a:cubicBezTo>
                    <a:pt x="1676" y="589"/>
                    <a:pt x="1831" y="434"/>
                    <a:pt x="2017" y="434"/>
                  </a:cubicBezTo>
                  <a:lnTo>
                    <a:pt x="3692" y="434"/>
                  </a:lnTo>
                  <a:cubicBezTo>
                    <a:pt x="3785" y="434"/>
                    <a:pt x="3878" y="341"/>
                    <a:pt x="3878" y="217"/>
                  </a:cubicBezTo>
                  <a:cubicBezTo>
                    <a:pt x="3878" y="93"/>
                    <a:pt x="3785" y="0"/>
                    <a:pt x="36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40" name="Google Shape;13040;p24"/>
            <p:cNvSpPr/>
            <p:nvPr/>
          </p:nvSpPr>
          <p:spPr>
            <a:xfrm>
              <a:off x="4019000" y="3709775"/>
              <a:ext cx="96975" cy="10125"/>
            </a:xfrm>
            <a:custGeom>
              <a:avLst/>
              <a:gdLst/>
              <a:ahLst/>
              <a:cxnLst/>
              <a:rect l="l" t="t" r="r" b="b"/>
              <a:pathLst>
                <a:path w="3879" h="405" extrusionOk="0">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41" name="Google Shape;13041;p24"/>
            <p:cNvSpPr/>
            <p:nvPr/>
          </p:nvSpPr>
          <p:spPr>
            <a:xfrm>
              <a:off x="4020550" y="3733050"/>
              <a:ext cx="93875" cy="10100"/>
            </a:xfrm>
            <a:custGeom>
              <a:avLst/>
              <a:gdLst/>
              <a:ahLst/>
              <a:cxnLst/>
              <a:rect l="l" t="t" r="r" b="b"/>
              <a:pathLst>
                <a:path w="3755" h="404" extrusionOk="0">
                  <a:moveTo>
                    <a:pt x="187" y="1"/>
                  </a:moveTo>
                  <a:cubicBezTo>
                    <a:pt x="94" y="1"/>
                    <a:pt x="1" y="94"/>
                    <a:pt x="1" y="187"/>
                  </a:cubicBezTo>
                  <a:cubicBezTo>
                    <a:pt x="1" y="311"/>
                    <a:pt x="94" y="404"/>
                    <a:pt x="187" y="404"/>
                  </a:cubicBezTo>
                  <a:lnTo>
                    <a:pt x="3537" y="404"/>
                  </a:lnTo>
                  <a:cubicBezTo>
                    <a:pt x="3661" y="404"/>
                    <a:pt x="3754" y="311"/>
                    <a:pt x="3754" y="187"/>
                  </a:cubicBezTo>
                  <a:cubicBezTo>
                    <a:pt x="3754" y="94"/>
                    <a:pt x="3661" y="1"/>
                    <a:pt x="3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42" name="Google Shape;13042;p24"/>
            <p:cNvSpPr/>
            <p:nvPr/>
          </p:nvSpPr>
          <p:spPr>
            <a:xfrm>
              <a:off x="4019000" y="3756325"/>
              <a:ext cx="96975" cy="10100"/>
            </a:xfrm>
            <a:custGeom>
              <a:avLst/>
              <a:gdLst/>
              <a:ahLst/>
              <a:cxnLst/>
              <a:rect l="l" t="t" r="r" b="b"/>
              <a:pathLst>
                <a:path w="3879" h="404" extrusionOk="0">
                  <a:moveTo>
                    <a:pt x="249" y="0"/>
                  </a:moveTo>
                  <a:cubicBezTo>
                    <a:pt x="1" y="0"/>
                    <a:pt x="1" y="403"/>
                    <a:pt x="249" y="403"/>
                  </a:cubicBezTo>
                  <a:lnTo>
                    <a:pt x="3599" y="403"/>
                  </a:lnTo>
                  <a:cubicBezTo>
                    <a:pt x="3878" y="403"/>
                    <a:pt x="3878" y="0"/>
                    <a:pt x="35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43" name="Google Shape;13043;p24"/>
            <p:cNvSpPr/>
            <p:nvPr/>
          </p:nvSpPr>
          <p:spPr>
            <a:xfrm>
              <a:off x="4019000" y="3779575"/>
              <a:ext cx="96975" cy="10100"/>
            </a:xfrm>
            <a:custGeom>
              <a:avLst/>
              <a:gdLst/>
              <a:ahLst/>
              <a:cxnLst/>
              <a:rect l="l" t="t" r="r" b="b"/>
              <a:pathLst>
                <a:path w="3879" h="404" extrusionOk="0">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44" name="Google Shape;13044;p24"/>
            <p:cNvSpPr/>
            <p:nvPr/>
          </p:nvSpPr>
          <p:spPr>
            <a:xfrm>
              <a:off x="4019000" y="3804400"/>
              <a:ext cx="96975" cy="10100"/>
            </a:xfrm>
            <a:custGeom>
              <a:avLst/>
              <a:gdLst/>
              <a:ahLst/>
              <a:cxnLst/>
              <a:rect l="l" t="t" r="r" b="b"/>
              <a:pathLst>
                <a:path w="3879" h="404" extrusionOk="0">
                  <a:moveTo>
                    <a:pt x="249" y="0"/>
                  </a:moveTo>
                  <a:cubicBezTo>
                    <a:pt x="1" y="0"/>
                    <a:pt x="1" y="404"/>
                    <a:pt x="249" y="404"/>
                  </a:cubicBezTo>
                  <a:lnTo>
                    <a:pt x="3599" y="404"/>
                  </a:lnTo>
                  <a:cubicBezTo>
                    <a:pt x="3878" y="404"/>
                    <a:pt x="3878" y="0"/>
                    <a:pt x="35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45" name="Google Shape;13045;p24"/>
            <p:cNvSpPr/>
            <p:nvPr/>
          </p:nvSpPr>
          <p:spPr>
            <a:xfrm>
              <a:off x="4019000" y="3829200"/>
              <a:ext cx="96975" cy="10125"/>
            </a:xfrm>
            <a:custGeom>
              <a:avLst/>
              <a:gdLst/>
              <a:ahLst/>
              <a:cxnLst/>
              <a:rect l="l" t="t" r="r" b="b"/>
              <a:pathLst>
                <a:path w="3879" h="405" extrusionOk="0">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46" name="Google Shape;13046;p24"/>
            <p:cNvSpPr/>
            <p:nvPr/>
          </p:nvSpPr>
          <p:spPr>
            <a:xfrm>
              <a:off x="4157825" y="3779575"/>
              <a:ext cx="96950" cy="10100"/>
            </a:xfrm>
            <a:custGeom>
              <a:avLst/>
              <a:gdLst/>
              <a:ahLst/>
              <a:cxnLst/>
              <a:rect l="l" t="t" r="r" b="b"/>
              <a:pathLst>
                <a:path w="3878" h="404" extrusionOk="0">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47" name="Google Shape;13047;p24"/>
            <p:cNvSpPr/>
            <p:nvPr/>
          </p:nvSpPr>
          <p:spPr>
            <a:xfrm>
              <a:off x="4157825" y="3804400"/>
              <a:ext cx="96950" cy="10100"/>
            </a:xfrm>
            <a:custGeom>
              <a:avLst/>
              <a:gdLst/>
              <a:ahLst/>
              <a:cxnLst/>
              <a:rect l="l" t="t" r="r" b="b"/>
              <a:pathLst>
                <a:path w="3878" h="404" extrusionOk="0">
                  <a:moveTo>
                    <a:pt x="280" y="0"/>
                  </a:moveTo>
                  <a:cubicBezTo>
                    <a:pt x="0" y="0"/>
                    <a:pt x="0" y="404"/>
                    <a:pt x="280" y="404"/>
                  </a:cubicBezTo>
                  <a:lnTo>
                    <a:pt x="3630" y="404"/>
                  </a:lnTo>
                  <a:cubicBezTo>
                    <a:pt x="3878" y="404"/>
                    <a:pt x="3878" y="0"/>
                    <a:pt x="36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48" name="Google Shape;13048;p24"/>
            <p:cNvSpPr/>
            <p:nvPr/>
          </p:nvSpPr>
          <p:spPr>
            <a:xfrm>
              <a:off x="4157825" y="3829200"/>
              <a:ext cx="96950" cy="10125"/>
            </a:xfrm>
            <a:custGeom>
              <a:avLst/>
              <a:gdLst/>
              <a:ahLst/>
              <a:cxnLst/>
              <a:rect l="l" t="t" r="r" b="b"/>
              <a:pathLst>
                <a:path w="3878" h="405" extrusionOk="0">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49" name="Google Shape;13049;p24"/>
            <p:cNvSpPr/>
            <p:nvPr/>
          </p:nvSpPr>
          <p:spPr>
            <a:xfrm>
              <a:off x="4161700" y="3701250"/>
              <a:ext cx="89200" cy="63625"/>
            </a:xfrm>
            <a:custGeom>
              <a:avLst/>
              <a:gdLst/>
              <a:ahLst/>
              <a:cxnLst/>
              <a:rect l="l" t="t" r="r" b="b"/>
              <a:pathLst>
                <a:path w="3568" h="2545" extrusionOk="0">
                  <a:moveTo>
                    <a:pt x="3133" y="404"/>
                  </a:moveTo>
                  <a:cubicBezTo>
                    <a:pt x="3133" y="404"/>
                    <a:pt x="3164" y="435"/>
                    <a:pt x="3164" y="466"/>
                  </a:cubicBezTo>
                  <a:lnTo>
                    <a:pt x="3164" y="2079"/>
                  </a:lnTo>
                  <a:cubicBezTo>
                    <a:pt x="3164" y="2110"/>
                    <a:pt x="3133" y="2141"/>
                    <a:pt x="3133" y="2141"/>
                  </a:cubicBezTo>
                  <a:lnTo>
                    <a:pt x="466" y="2141"/>
                  </a:lnTo>
                  <a:cubicBezTo>
                    <a:pt x="435" y="2141"/>
                    <a:pt x="404" y="2110"/>
                    <a:pt x="404" y="2079"/>
                  </a:cubicBezTo>
                  <a:lnTo>
                    <a:pt x="404" y="466"/>
                  </a:lnTo>
                  <a:cubicBezTo>
                    <a:pt x="404" y="435"/>
                    <a:pt x="435" y="404"/>
                    <a:pt x="466" y="404"/>
                  </a:cubicBezTo>
                  <a:close/>
                  <a:moveTo>
                    <a:pt x="466" y="1"/>
                  </a:moveTo>
                  <a:cubicBezTo>
                    <a:pt x="187" y="1"/>
                    <a:pt x="0" y="218"/>
                    <a:pt x="0" y="466"/>
                  </a:cubicBezTo>
                  <a:lnTo>
                    <a:pt x="0" y="2079"/>
                  </a:lnTo>
                  <a:cubicBezTo>
                    <a:pt x="0" y="2327"/>
                    <a:pt x="187" y="2544"/>
                    <a:pt x="466" y="2544"/>
                  </a:cubicBezTo>
                  <a:lnTo>
                    <a:pt x="3133" y="2544"/>
                  </a:lnTo>
                  <a:cubicBezTo>
                    <a:pt x="3382" y="2544"/>
                    <a:pt x="3568" y="2327"/>
                    <a:pt x="3568" y="2079"/>
                  </a:cubicBezTo>
                  <a:lnTo>
                    <a:pt x="3568" y="466"/>
                  </a:lnTo>
                  <a:cubicBezTo>
                    <a:pt x="3568" y="218"/>
                    <a:pt x="3382" y="1"/>
                    <a:pt x="31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50" name="Google Shape;13050;p24"/>
            <p:cNvSpPr/>
            <p:nvPr/>
          </p:nvSpPr>
          <p:spPr>
            <a:xfrm>
              <a:off x="3999025" y="3928675"/>
              <a:ext cx="154175" cy="45575"/>
            </a:xfrm>
            <a:custGeom>
              <a:avLst/>
              <a:gdLst/>
              <a:ahLst/>
              <a:cxnLst/>
              <a:rect l="l" t="t" r="r" b="b"/>
              <a:pathLst>
                <a:path w="6167" h="1823" extrusionOk="0">
                  <a:moveTo>
                    <a:pt x="3619" y="0"/>
                  </a:moveTo>
                  <a:cubicBezTo>
                    <a:pt x="3499" y="0"/>
                    <a:pt x="3375" y="70"/>
                    <a:pt x="3312" y="209"/>
                  </a:cubicBezTo>
                  <a:lnTo>
                    <a:pt x="3095" y="768"/>
                  </a:lnTo>
                  <a:lnTo>
                    <a:pt x="2940" y="427"/>
                  </a:lnTo>
                  <a:cubicBezTo>
                    <a:pt x="2878" y="303"/>
                    <a:pt x="2785" y="241"/>
                    <a:pt x="2661" y="241"/>
                  </a:cubicBezTo>
                  <a:cubicBezTo>
                    <a:pt x="2506" y="241"/>
                    <a:pt x="2413" y="334"/>
                    <a:pt x="2351" y="458"/>
                  </a:cubicBezTo>
                  <a:lnTo>
                    <a:pt x="2072" y="1233"/>
                  </a:lnTo>
                  <a:lnTo>
                    <a:pt x="1762" y="334"/>
                  </a:lnTo>
                  <a:cubicBezTo>
                    <a:pt x="1731" y="209"/>
                    <a:pt x="1637" y="147"/>
                    <a:pt x="1513" y="116"/>
                  </a:cubicBezTo>
                  <a:cubicBezTo>
                    <a:pt x="1389" y="116"/>
                    <a:pt x="1265" y="178"/>
                    <a:pt x="1203" y="272"/>
                  </a:cubicBezTo>
                  <a:lnTo>
                    <a:pt x="924" y="768"/>
                  </a:lnTo>
                  <a:lnTo>
                    <a:pt x="242" y="768"/>
                  </a:lnTo>
                  <a:cubicBezTo>
                    <a:pt x="227" y="764"/>
                    <a:pt x="213" y="762"/>
                    <a:pt x="200" y="762"/>
                  </a:cubicBezTo>
                  <a:cubicBezTo>
                    <a:pt x="1" y="762"/>
                    <a:pt x="7" y="1172"/>
                    <a:pt x="220" y="1172"/>
                  </a:cubicBezTo>
                  <a:cubicBezTo>
                    <a:pt x="227" y="1172"/>
                    <a:pt x="234" y="1172"/>
                    <a:pt x="242" y="1171"/>
                  </a:cubicBezTo>
                  <a:lnTo>
                    <a:pt x="955" y="1171"/>
                  </a:lnTo>
                  <a:cubicBezTo>
                    <a:pt x="1079" y="1171"/>
                    <a:pt x="1172" y="1109"/>
                    <a:pt x="1234" y="1016"/>
                  </a:cubicBezTo>
                  <a:lnTo>
                    <a:pt x="1451" y="675"/>
                  </a:lnTo>
                  <a:lnTo>
                    <a:pt x="1793" y="1636"/>
                  </a:lnTo>
                  <a:cubicBezTo>
                    <a:pt x="1824" y="1760"/>
                    <a:pt x="1948" y="1822"/>
                    <a:pt x="2072" y="1822"/>
                  </a:cubicBezTo>
                  <a:cubicBezTo>
                    <a:pt x="2196" y="1822"/>
                    <a:pt x="2320" y="1760"/>
                    <a:pt x="2351" y="1636"/>
                  </a:cubicBezTo>
                  <a:lnTo>
                    <a:pt x="2661" y="799"/>
                  </a:lnTo>
                  <a:lnTo>
                    <a:pt x="2785" y="1109"/>
                  </a:lnTo>
                  <a:cubicBezTo>
                    <a:pt x="2847" y="1233"/>
                    <a:pt x="2940" y="1295"/>
                    <a:pt x="3064" y="1295"/>
                  </a:cubicBezTo>
                  <a:cubicBezTo>
                    <a:pt x="3188" y="1295"/>
                    <a:pt x="3312" y="1233"/>
                    <a:pt x="3344" y="1109"/>
                  </a:cubicBezTo>
                  <a:lnTo>
                    <a:pt x="3592" y="582"/>
                  </a:lnTo>
                  <a:lnTo>
                    <a:pt x="3933" y="1636"/>
                  </a:lnTo>
                  <a:cubicBezTo>
                    <a:pt x="3964" y="1760"/>
                    <a:pt x="4088" y="1822"/>
                    <a:pt x="4212" y="1822"/>
                  </a:cubicBezTo>
                  <a:cubicBezTo>
                    <a:pt x="4336" y="1822"/>
                    <a:pt x="4460" y="1760"/>
                    <a:pt x="4491" y="1636"/>
                  </a:cubicBezTo>
                  <a:lnTo>
                    <a:pt x="4708" y="1109"/>
                  </a:lnTo>
                  <a:lnTo>
                    <a:pt x="5949" y="1109"/>
                  </a:lnTo>
                  <a:cubicBezTo>
                    <a:pt x="6073" y="1109"/>
                    <a:pt x="6166" y="1016"/>
                    <a:pt x="6166" y="923"/>
                  </a:cubicBezTo>
                  <a:cubicBezTo>
                    <a:pt x="6166" y="799"/>
                    <a:pt x="6073" y="706"/>
                    <a:pt x="5949" y="706"/>
                  </a:cubicBezTo>
                  <a:lnTo>
                    <a:pt x="4646" y="706"/>
                  </a:lnTo>
                  <a:cubicBezTo>
                    <a:pt x="4522" y="706"/>
                    <a:pt x="4429" y="799"/>
                    <a:pt x="4367" y="892"/>
                  </a:cubicBezTo>
                  <a:lnTo>
                    <a:pt x="4243" y="1233"/>
                  </a:lnTo>
                  <a:lnTo>
                    <a:pt x="3902" y="209"/>
                  </a:lnTo>
                  <a:cubicBezTo>
                    <a:pt x="3855" y="70"/>
                    <a:pt x="3739" y="0"/>
                    <a:pt x="36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51" name="Google Shape;13051;p24"/>
            <p:cNvSpPr/>
            <p:nvPr/>
          </p:nvSpPr>
          <p:spPr>
            <a:xfrm>
              <a:off x="4174875" y="3903650"/>
              <a:ext cx="17100" cy="10100"/>
            </a:xfrm>
            <a:custGeom>
              <a:avLst/>
              <a:gdLst/>
              <a:ahLst/>
              <a:cxnLst/>
              <a:rect l="l" t="t" r="r" b="b"/>
              <a:pathLst>
                <a:path w="684" h="404" extrusionOk="0">
                  <a:moveTo>
                    <a:pt x="218" y="1"/>
                  </a:moveTo>
                  <a:cubicBezTo>
                    <a:pt x="94" y="1"/>
                    <a:pt x="1" y="94"/>
                    <a:pt x="1" y="218"/>
                  </a:cubicBezTo>
                  <a:cubicBezTo>
                    <a:pt x="1" y="311"/>
                    <a:pt x="94" y="404"/>
                    <a:pt x="218" y="404"/>
                  </a:cubicBezTo>
                  <a:lnTo>
                    <a:pt x="497" y="404"/>
                  </a:lnTo>
                  <a:cubicBezTo>
                    <a:pt x="590" y="404"/>
                    <a:pt x="683" y="311"/>
                    <a:pt x="683" y="218"/>
                  </a:cubicBezTo>
                  <a:cubicBezTo>
                    <a:pt x="683" y="94"/>
                    <a:pt x="590" y="1"/>
                    <a:pt x="4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52" name="Google Shape;13052;p24"/>
            <p:cNvSpPr/>
            <p:nvPr/>
          </p:nvSpPr>
          <p:spPr>
            <a:xfrm>
              <a:off x="4258625" y="3903650"/>
              <a:ext cx="17100" cy="10100"/>
            </a:xfrm>
            <a:custGeom>
              <a:avLst/>
              <a:gdLst/>
              <a:ahLst/>
              <a:cxnLst/>
              <a:rect l="l" t="t" r="r" b="b"/>
              <a:pathLst>
                <a:path w="684" h="404" extrusionOk="0">
                  <a:moveTo>
                    <a:pt x="187" y="1"/>
                  </a:moveTo>
                  <a:cubicBezTo>
                    <a:pt x="94" y="1"/>
                    <a:pt x="1" y="94"/>
                    <a:pt x="1" y="218"/>
                  </a:cubicBezTo>
                  <a:cubicBezTo>
                    <a:pt x="1" y="311"/>
                    <a:pt x="94" y="404"/>
                    <a:pt x="187" y="404"/>
                  </a:cubicBezTo>
                  <a:lnTo>
                    <a:pt x="466" y="404"/>
                  </a:lnTo>
                  <a:cubicBezTo>
                    <a:pt x="590" y="404"/>
                    <a:pt x="683" y="311"/>
                    <a:pt x="683" y="218"/>
                  </a:cubicBezTo>
                  <a:cubicBezTo>
                    <a:pt x="683" y="94"/>
                    <a:pt x="590" y="1"/>
                    <a:pt x="4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053" name="Google Shape;13053;p24"/>
          <p:cNvGrpSpPr/>
          <p:nvPr/>
        </p:nvGrpSpPr>
        <p:grpSpPr>
          <a:xfrm>
            <a:off x="6275145" y="3452216"/>
            <a:ext cx="349000" cy="318000"/>
            <a:chOff x="3196225" y="3683413"/>
            <a:chExt cx="349000" cy="318000"/>
          </a:xfrm>
        </p:grpSpPr>
        <p:sp>
          <p:nvSpPr>
            <p:cNvPr id="13054" name="Google Shape;13054;p24"/>
            <p:cNvSpPr/>
            <p:nvPr/>
          </p:nvSpPr>
          <p:spPr>
            <a:xfrm>
              <a:off x="3196225" y="3683413"/>
              <a:ext cx="349000" cy="318000"/>
            </a:xfrm>
            <a:custGeom>
              <a:avLst/>
              <a:gdLst/>
              <a:ahLst/>
              <a:cxnLst/>
              <a:rect l="l" t="t" r="r" b="b"/>
              <a:pathLst>
                <a:path w="13960" h="12720" extrusionOk="0">
                  <a:moveTo>
                    <a:pt x="5708" y="404"/>
                  </a:moveTo>
                  <a:cubicBezTo>
                    <a:pt x="5739" y="404"/>
                    <a:pt x="5739" y="404"/>
                    <a:pt x="5739" y="435"/>
                  </a:cubicBezTo>
                  <a:lnTo>
                    <a:pt x="5739" y="3443"/>
                  </a:lnTo>
                  <a:lnTo>
                    <a:pt x="5615" y="3381"/>
                  </a:lnTo>
                  <a:cubicBezTo>
                    <a:pt x="5568" y="3350"/>
                    <a:pt x="5514" y="3335"/>
                    <a:pt x="5464" y="3335"/>
                  </a:cubicBezTo>
                  <a:cubicBezTo>
                    <a:pt x="5413" y="3335"/>
                    <a:pt x="5367" y="3350"/>
                    <a:pt x="5336" y="3381"/>
                  </a:cubicBezTo>
                  <a:lnTo>
                    <a:pt x="5150" y="3474"/>
                  </a:lnTo>
                  <a:lnTo>
                    <a:pt x="5150" y="435"/>
                  </a:lnTo>
                  <a:cubicBezTo>
                    <a:pt x="5119" y="404"/>
                    <a:pt x="5150" y="404"/>
                    <a:pt x="5150" y="404"/>
                  </a:cubicBezTo>
                  <a:close/>
                  <a:moveTo>
                    <a:pt x="6359" y="1055"/>
                  </a:moveTo>
                  <a:cubicBezTo>
                    <a:pt x="6577" y="1055"/>
                    <a:pt x="6763" y="1210"/>
                    <a:pt x="6763" y="1458"/>
                  </a:cubicBezTo>
                  <a:lnTo>
                    <a:pt x="6763" y="7445"/>
                  </a:lnTo>
                  <a:cubicBezTo>
                    <a:pt x="6639" y="7383"/>
                    <a:pt x="6514" y="7352"/>
                    <a:pt x="6359" y="7352"/>
                  </a:cubicBezTo>
                  <a:lnTo>
                    <a:pt x="2513" y="7352"/>
                  </a:lnTo>
                  <a:cubicBezTo>
                    <a:pt x="2327" y="7352"/>
                    <a:pt x="2203" y="7197"/>
                    <a:pt x="2203" y="7042"/>
                  </a:cubicBezTo>
                  <a:lnTo>
                    <a:pt x="2203" y="1365"/>
                  </a:lnTo>
                  <a:cubicBezTo>
                    <a:pt x="2203" y="1179"/>
                    <a:pt x="2327" y="1055"/>
                    <a:pt x="2513" y="1055"/>
                  </a:cubicBezTo>
                  <a:lnTo>
                    <a:pt x="4715" y="1055"/>
                  </a:lnTo>
                  <a:lnTo>
                    <a:pt x="4715" y="3692"/>
                  </a:lnTo>
                  <a:cubicBezTo>
                    <a:pt x="4715" y="3847"/>
                    <a:pt x="4839" y="3971"/>
                    <a:pt x="5026" y="3971"/>
                  </a:cubicBezTo>
                  <a:cubicBezTo>
                    <a:pt x="5057" y="3971"/>
                    <a:pt x="5119" y="3940"/>
                    <a:pt x="5150" y="3940"/>
                  </a:cubicBezTo>
                  <a:lnTo>
                    <a:pt x="5460" y="3754"/>
                  </a:lnTo>
                  <a:lnTo>
                    <a:pt x="5708" y="3909"/>
                  </a:lnTo>
                  <a:cubicBezTo>
                    <a:pt x="5758" y="3942"/>
                    <a:pt x="5812" y="3957"/>
                    <a:pt x="5865" y="3957"/>
                  </a:cubicBezTo>
                  <a:cubicBezTo>
                    <a:pt x="6009" y="3957"/>
                    <a:pt x="6142" y="3842"/>
                    <a:pt x="6142" y="3661"/>
                  </a:cubicBezTo>
                  <a:lnTo>
                    <a:pt x="6142" y="1055"/>
                  </a:lnTo>
                  <a:close/>
                  <a:moveTo>
                    <a:pt x="13231" y="2261"/>
                  </a:moveTo>
                  <a:cubicBezTo>
                    <a:pt x="13395" y="2261"/>
                    <a:pt x="13525" y="2407"/>
                    <a:pt x="13525" y="2606"/>
                  </a:cubicBezTo>
                  <a:lnTo>
                    <a:pt x="13525" y="8872"/>
                  </a:lnTo>
                  <a:lnTo>
                    <a:pt x="3692" y="8872"/>
                  </a:lnTo>
                  <a:cubicBezTo>
                    <a:pt x="3413" y="8872"/>
                    <a:pt x="3413" y="9275"/>
                    <a:pt x="3692" y="9275"/>
                  </a:cubicBezTo>
                  <a:lnTo>
                    <a:pt x="13556" y="9275"/>
                  </a:lnTo>
                  <a:lnTo>
                    <a:pt x="13556" y="9988"/>
                  </a:lnTo>
                  <a:cubicBezTo>
                    <a:pt x="13556" y="10175"/>
                    <a:pt x="13401" y="10330"/>
                    <a:pt x="13215" y="10330"/>
                  </a:cubicBezTo>
                  <a:lnTo>
                    <a:pt x="745" y="10330"/>
                  </a:lnTo>
                  <a:cubicBezTo>
                    <a:pt x="559" y="10330"/>
                    <a:pt x="404" y="10175"/>
                    <a:pt x="404" y="9988"/>
                  </a:cubicBezTo>
                  <a:lnTo>
                    <a:pt x="404" y="9275"/>
                  </a:lnTo>
                  <a:lnTo>
                    <a:pt x="2885" y="9275"/>
                  </a:lnTo>
                  <a:cubicBezTo>
                    <a:pt x="3133" y="9275"/>
                    <a:pt x="3133" y="8872"/>
                    <a:pt x="2885" y="8872"/>
                  </a:cubicBezTo>
                  <a:lnTo>
                    <a:pt x="404" y="8872"/>
                  </a:lnTo>
                  <a:lnTo>
                    <a:pt x="404" y="2606"/>
                  </a:lnTo>
                  <a:cubicBezTo>
                    <a:pt x="404" y="2407"/>
                    <a:pt x="533" y="2261"/>
                    <a:pt x="698" y="2261"/>
                  </a:cubicBezTo>
                  <a:cubicBezTo>
                    <a:pt x="713" y="2261"/>
                    <a:pt x="729" y="2262"/>
                    <a:pt x="745" y="2265"/>
                  </a:cubicBezTo>
                  <a:lnTo>
                    <a:pt x="1800" y="2265"/>
                  </a:lnTo>
                  <a:lnTo>
                    <a:pt x="1800" y="7042"/>
                  </a:lnTo>
                  <a:cubicBezTo>
                    <a:pt x="1800" y="7414"/>
                    <a:pt x="2110" y="7755"/>
                    <a:pt x="2513" y="7755"/>
                  </a:cubicBezTo>
                  <a:lnTo>
                    <a:pt x="6359" y="7755"/>
                  </a:lnTo>
                  <a:cubicBezTo>
                    <a:pt x="6577" y="7755"/>
                    <a:pt x="6763" y="7910"/>
                    <a:pt x="6763" y="8127"/>
                  </a:cubicBezTo>
                  <a:cubicBezTo>
                    <a:pt x="6794" y="8251"/>
                    <a:pt x="6856" y="8313"/>
                    <a:pt x="6980" y="8313"/>
                  </a:cubicBezTo>
                  <a:cubicBezTo>
                    <a:pt x="7073" y="8313"/>
                    <a:pt x="7166" y="8251"/>
                    <a:pt x="7197" y="8127"/>
                  </a:cubicBezTo>
                  <a:cubicBezTo>
                    <a:pt x="7197" y="7941"/>
                    <a:pt x="7352" y="7755"/>
                    <a:pt x="7569" y="7755"/>
                  </a:cubicBezTo>
                  <a:lnTo>
                    <a:pt x="11416" y="7755"/>
                  </a:lnTo>
                  <a:cubicBezTo>
                    <a:pt x="11819" y="7755"/>
                    <a:pt x="12129" y="7414"/>
                    <a:pt x="12129" y="7042"/>
                  </a:cubicBezTo>
                  <a:lnTo>
                    <a:pt x="12129" y="2265"/>
                  </a:lnTo>
                  <a:lnTo>
                    <a:pt x="13184" y="2265"/>
                  </a:lnTo>
                  <a:cubicBezTo>
                    <a:pt x="13200" y="2262"/>
                    <a:pt x="13215" y="2261"/>
                    <a:pt x="13231" y="2261"/>
                  </a:cubicBezTo>
                  <a:close/>
                  <a:moveTo>
                    <a:pt x="8283" y="10764"/>
                  </a:moveTo>
                  <a:lnTo>
                    <a:pt x="8469" y="12315"/>
                  </a:lnTo>
                  <a:lnTo>
                    <a:pt x="5460" y="12315"/>
                  </a:lnTo>
                  <a:lnTo>
                    <a:pt x="5677" y="10764"/>
                  </a:lnTo>
                  <a:close/>
                  <a:moveTo>
                    <a:pt x="5181" y="0"/>
                  </a:moveTo>
                  <a:cubicBezTo>
                    <a:pt x="4932" y="0"/>
                    <a:pt x="4746" y="217"/>
                    <a:pt x="4746" y="435"/>
                  </a:cubicBezTo>
                  <a:lnTo>
                    <a:pt x="4746" y="652"/>
                  </a:lnTo>
                  <a:lnTo>
                    <a:pt x="2544" y="652"/>
                  </a:lnTo>
                  <a:cubicBezTo>
                    <a:pt x="2141" y="652"/>
                    <a:pt x="1800" y="962"/>
                    <a:pt x="1800" y="1365"/>
                  </a:cubicBezTo>
                  <a:lnTo>
                    <a:pt x="1800" y="1861"/>
                  </a:lnTo>
                  <a:lnTo>
                    <a:pt x="745" y="1861"/>
                  </a:lnTo>
                  <a:cubicBezTo>
                    <a:pt x="342" y="1861"/>
                    <a:pt x="0" y="2203"/>
                    <a:pt x="0" y="2606"/>
                  </a:cubicBezTo>
                  <a:lnTo>
                    <a:pt x="0" y="10019"/>
                  </a:lnTo>
                  <a:cubicBezTo>
                    <a:pt x="0" y="10423"/>
                    <a:pt x="342" y="10764"/>
                    <a:pt x="745" y="10764"/>
                  </a:cubicBezTo>
                  <a:lnTo>
                    <a:pt x="5274" y="10764"/>
                  </a:lnTo>
                  <a:lnTo>
                    <a:pt x="5088" y="12315"/>
                  </a:lnTo>
                  <a:lnTo>
                    <a:pt x="4405" y="12315"/>
                  </a:lnTo>
                  <a:cubicBezTo>
                    <a:pt x="4188" y="12346"/>
                    <a:pt x="4188" y="12687"/>
                    <a:pt x="4405" y="12718"/>
                  </a:cubicBezTo>
                  <a:lnTo>
                    <a:pt x="9585" y="12718"/>
                  </a:lnTo>
                  <a:cubicBezTo>
                    <a:pt x="9592" y="12719"/>
                    <a:pt x="9599" y="12720"/>
                    <a:pt x="9606" y="12720"/>
                  </a:cubicBezTo>
                  <a:cubicBezTo>
                    <a:pt x="9796" y="12720"/>
                    <a:pt x="9796" y="12313"/>
                    <a:pt x="9606" y="12313"/>
                  </a:cubicBezTo>
                  <a:cubicBezTo>
                    <a:pt x="9599" y="12313"/>
                    <a:pt x="9592" y="12314"/>
                    <a:pt x="9585" y="12315"/>
                  </a:cubicBezTo>
                  <a:lnTo>
                    <a:pt x="8903" y="12315"/>
                  </a:lnTo>
                  <a:lnTo>
                    <a:pt x="8686" y="10764"/>
                  </a:lnTo>
                  <a:lnTo>
                    <a:pt x="13215" y="10764"/>
                  </a:lnTo>
                  <a:cubicBezTo>
                    <a:pt x="13649" y="10764"/>
                    <a:pt x="13959" y="10423"/>
                    <a:pt x="13959" y="10019"/>
                  </a:cubicBezTo>
                  <a:lnTo>
                    <a:pt x="13959" y="2606"/>
                  </a:lnTo>
                  <a:cubicBezTo>
                    <a:pt x="13959" y="2172"/>
                    <a:pt x="13649" y="1830"/>
                    <a:pt x="13215" y="1830"/>
                  </a:cubicBezTo>
                  <a:lnTo>
                    <a:pt x="12191" y="1830"/>
                  </a:lnTo>
                  <a:lnTo>
                    <a:pt x="12191" y="1365"/>
                  </a:lnTo>
                  <a:cubicBezTo>
                    <a:pt x="12191" y="962"/>
                    <a:pt x="11850" y="621"/>
                    <a:pt x="11447" y="621"/>
                  </a:cubicBezTo>
                  <a:lnTo>
                    <a:pt x="8903" y="621"/>
                  </a:lnTo>
                  <a:cubicBezTo>
                    <a:pt x="8748" y="683"/>
                    <a:pt x="8748" y="962"/>
                    <a:pt x="8903" y="1024"/>
                  </a:cubicBezTo>
                  <a:lnTo>
                    <a:pt x="11447" y="1024"/>
                  </a:lnTo>
                  <a:cubicBezTo>
                    <a:pt x="11633" y="1024"/>
                    <a:pt x="11757" y="1148"/>
                    <a:pt x="11757" y="1334"/>
                  </a:cubicBezTo>
                  <a:lnTo>
                    <a:pt x="11757" y="7011"/>
                  </a:lnTo>
                  <a:cubicBezTo>
                    <a:pt x="11757" y="7197"/>
                    <a:pt x="11633" y="7321"/>
                    <a:pt x="11447" y="7321"/>
                  </a:cubicBezTo>
                  <a:lnTo>
                    <a:pt x="7600" y="7321"/>
                  </a:lnTo>
                  <a:cubicBezTo>
                    <a:pt x="7476" y="7321"/>
                    <a:pt x="7321" y="7352"/>
                    <a:pt x="7197" y="7445"/>
                  </a:cubicBezTo>
                  <a:lnTo>
                    <a:pt x="7197" y="1458"/>
                  </a:lnTo>
                  <a:cubicBezTo>
                    <a:pt x="7197" y="1210"/>
                    <a:pt x="7383" y="1055"/>
                    <a:pt x="7600" y="1055"/>
                  </a:cubicBezTo>
                  <a:lnTo>
                    <a:pt x="8096" y="1055"/>
                  </a:lnTo>
                  <a:cubicBezTo>
                    <a:pt x="8110" y="1058"/>
                    <a:pt x="8122" y="1060"/>
                    <a:pt x="8134" y="1060"/>
                  </a:cubicBezTo>
                  <a:cubicBezTo>
                    <a:pt x="8327" y="1060"/>
                    <a:pt x="8332" y="641"/>
                    <a:pt x="8150" y="641"/>
                  </a:cubicBezTo>
                  <a:cubicBezTo>
                    <a:pt x="8133" y="641"/>
                    <a:pt x="8116" y="645"/>
                    <a:pt x="8096" y="652"/>
                  </a:cubicBezTo>
                  <a:lnTo>
                    <a:pt x="7600" y="652"/>
                  </a:lnTo>
                  <a:cubicBezTo>
                    <a:pt x="7383" y="652"/>
                    <a:pt x="7135" y="745"/>
                    <a:pt x="6980" y="931"/>
                  </a:cubicBezTo>
                  <a:cubicBezTo>
                    <a:pt x="6825" y="745"/>
                    <a:pt x="6608" y="652"/>
                    <a:pt x="6390" y="652"/>
                  </a:cubicBezTo>
                  <a:lnTo>
                    <a:pt x="6173" y="652"/>
                  </a:lnTo>
                  <a:lnTo>
                    <a:pt x="6173" y="435"/>
                  </a:lnTo>
                  <a:cubicBezTo>
                    <a:pt x="6173" y="217"/>
                    <a:pt x="5987" y="0"/>
                    <a:pt x="5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55" name="Google Shape;13055;p24"/>
            <p:cNvSpPr/>
            <p:nvPr/>
          </p:nvSpPr>
          <p:spPr>
            <a:xfrm>
              <a:off x="3267575" y="3731500"/>
              <a:ext cx="34925" cy="10100"/>
            </a:xfrm>
            <a:custGeom>
              <a:avLst/>
              <a:gdLst/>
              <a:ahLst/>
              <a:cxnLst/>
              <a:rect l="l" t="t" r="r" b="b"/>
              <a:pathLst>
                <a:path w="1397" h="404" extrusionOk="0">
                  <a:moveTo>
                    <a:pt x="186" y="1"/>
                  </a:moveTo>
                  <a:cubicBezTo>
                    <a:pt x="93" y="1"/>
                    <a:pt x="0" y="94"/>
                    <a:pt x="0" y="218"/>
                  </a:cubicBezTo>
                  <a:cubicBezTo>
                    <a:pt x="0" y="311"/>
                    <a:pt x="93" y="404"/>
                    <a:pt x="186" y="404"/>
                  </a:cubicBezTo>
                  <a:lnTo>
                    <a:pt x="1179" y="404"/>
                  </a:lnTo>
                  <a:cubicBezTo>
                    <a:pt x="1303" y="404"/>
                    <a:pt x="1396" y="311"/>
                    <a:pt x="1396" y="218"/>
                  </a:cubicBezTo>
                  <a:cubicBezTo>
                    <a:pt x="1396" y="94"/>
                    <a:pt x="1303"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56" name="Google Shape;13056;p24"/>
            <p:cNvSpPr/>
            <p:nvPr/>
          </p:nvSpPr>
          <p:spPr>
            <a:xfrm>
              <a:off x="3266025" y="3752450"/>
              <a:ext cx="38025" cy="10875"/>
            </a:xfrm>
            <a:custGeom>
              <a:avLst/>
              <a:gdLst/>
              <a:ahLst/>
              <a:cxnLst/>
              <a:rect l="l" t="t" r="r" b="b"/>
              <a:pathLst>
                <a:path w="1521" h="435" extrusionOk="0">
                  <a:moveTo>
                    <a:pt x="248" y="0"/>
                  </a:moveTo>
                  <a:cubicBezTo>
                    <a:pt x="0" y="0"/>
                    <a:pt x="0" y="434"/>
                    <a:pt x="248" y="434"/>
                  </a:cubicBezTo>
                  <a:lnTo>
                    <a:pt x="1241" y="434"/>
                  </a:lnTo>
                  <a:cubicBezTo>
                    <a:pt x="1520" y="434"/>
                    <a:pt x="1520" y="0"/>
                    <a:pt x="12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57" name="Google Shape;13057;p24"/>
            <p:cNvSpPr/>
            <p:nvPr/>
          </p:nvSpPr>
          <p:spPr>
            <a:xfrm>
              <a:off x="3267575" y="3773375"/>
              <a:ext cx="34925" cy="10875"/>
            </a:xfrm>
            <a:custGeom>
              <a:avLst/>
              <a:gdLst/>
              <a:ahLst/>
              <a:cxnLst/>
              <a:rect l="l" t="t" r="r" b="b"/>
              <a:pathLst>
                <a:path w="1397" h="435" extrusionOk="0">
                  <a:moveTo>
                    <a:pt x="186" y="1"/>
                  </a:moveTo>
                  <a:cubicBezTo>
                    <a:pt x="93" y="1"/>
                    <a:pt x="0" y="94"/>
                    <a:pt x="0" y="218"/>
                  </a:cubicBezTo>
                  <a:cubicBezTo>
                    <a:pt x="0" y="342"/>
                    <a:pt x="93" y="435"/>
                    <a:pt x="186" y="435"/>
                  </a:cubicBezTo>
                  <a:lnTo>
                    <a:pt x="1179" y="435"/>
                  </a:lnTo>
                  <a:cubicBezTo>
                    <a:pt x="1303" y="435"/>
                    <a:pt x="1396" y="342"/>
                    <a:pt x="1396" y="218"/>
                  </a:cubicBezTo>
                  <a:cubicBezTo>
                    <a:pt x="1396" y="94"/>
                    <a:pt x="1303"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58" name="Google Shape;13058;p24"/>
            <p:cNvSpPr/>
            <p:nvPr/>
          </p:nvSpPr>
          <p:spPr>
            <a:xfrm>
              <a:off x="3266025" y="3837325"/>
              <a:ext cx="87450" cy="10175"/>
            </a:xfrm>
            <a:custGeom>
              <a:avLst/>
              <a:gdLst/>
              <a:ahLst/>
              <a:cxnLst/>
              <a:rect l="l" t="t" r="r" b="b"/>
              <a:pathLst>
                <a:path w="3498" h="407" extrusionOk="0">
                  <a:moveTo>
                    <a:pt x="3280" y="1"/>
                  </a:moveTo>
                  <a:cubicBezTo>
                    <a:pt x="3273" y="1"/>
                    <a:pt x="3265" y="1"/>
                    <a:pt x="3257" y="2"/>
                  </a:cubicBezTo>
                  <a:lnTo>
                    <a:pt x="248" y="2"/>
                  </a:lnTo>
                  <a:cubicBezTo>
                    <a:pt x="0" y="33"/>
                    <a:pt x="0" y="374"/>
                    <a:pt x="248" y="405"/>
                  </a:cubicBezTo>
                  <a:lnTo>
                    <a:pt x="3257" y="405"/>
                  </a:lnTo>
                  <a:cubicBezTo>
                    <a:pt x="3265" y="406"/>
                    <a:pt x="3273" y="407"/>
                    <a:pt x="3280" y="407"/>
                  </a:cubicBezTo>
                  <a:cubicBezTo>
                    <a:pt x="3498" y="407"/>
                    <a:pt x="3498" y="1"/>
                    <a:pt x="32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59" name="Google Shape;13059;p24"/>
            <p:cNvSpPr/>
            <p:nvPr/>
          </p:nvSpPr>
          <p:spPr>
            <a:xfrm>
              <a:off x="3267575" y="3837113"/>
              <a:ext cx="85675" cy="10600"/>
            </a:xfrm>
            <a:custGeom>
              <a:avLst/>
              <a:gdLst/>
              <a:ahLst/>
              <a:cxnLst/>
              <a:rect l="l" t="t" r="r" b="b"/>
              <a:pathLst>
                <a:path w="3427" h="424" extrusionOk="0">
                  <a:moveTo>
                    <a:pt x="3246" y="1"/>
                  </a:moveTo>
                  <a:cubicBezTo>
                    <a:pt x="3230" y="1"/>
                    <a:pt x="3213" y="4"/>
                    <a:pt x="3195" y="11"/>
                  </a:cubicBezTo>
                  <a:lnTo>
                    <a:pt x="186" y="11"/>
                  </a:lnTo>
                  <a:cubicBezTo>
                    <a:pt x="0" y="73"/>
                    <a:pt x="0" y="352"/>
                    <a:pt x="186" y="414"/>
                  </a:cubicBezTo>
                  <a:lnTo>
                    <a:pt x="3195" y="414"/>
                  </a:lnTo>
                  <a:cubicBezTo>
                    <a:pt x="3213" y="421"/>
                    <a:pt x="3230" y="424"/>
                    <a:pt x="3246" y="424"/>
                  </a:cubicBezTo>
                  <a:cubicBezTo>
                    <a:pt x="3426" y="424"/>
                    <a:pt x="3426" y="1"/>
                    <a:pt x="32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60" name="Google Shape;13060;p24"/>
            <p:cNvSpPr/>
            <p:nvPr/>
          </p:nvSpPr>
          <p:spPr>
            <a:xfrm>
              <a:off x="3266800" y="3837363"/>
              <a:ext cx="86100" cy="10100"/>
            </a:xfrm>
            <a:custGeom>
              <a:avLst/>
              <a:gdLst/>
              <a:ahLst/>
              <a:cxnLst/>
              <a:rect l="l" t="t" r="r" b="b"/>
              <a:pathLst>
                <a:path w="3444" h="404" extrusionOk="0">
                  <a:moveTo>
                    <a:pt x="217" y="0"/>
                  </a:moveTo>
                  <a:cubicBezTo>
                    <a:pt x="93" y="0"/>
                    <a:pt x="0" y="93"/>
                    <a:pt x="31" y="186"/>
                  </a:cubicBezTo>
                  <a:cubicBezTo>
                    <a:pt x="31"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61" name="Google Shape;13061;p24"/>
            <p:cNvSpPr/>
            <p:nvPr/>
          </p:nvSpPr>
          <p:spPr>
            <a:xfrm>
              <a:off x="3391825" y="3837275"/>
              <a:ext cx="87275" cy="10275"/>
            </a:xfrm>
            <a:custGeom>
              <a:avLst/>
              <a:gdLst/>
              <a:ahLst/>
              <a:cxnLst/>
              <a:rect l="l" t="t" r="r" b="b"/>
              <a:pathLst>
                <a:path w="3491" h="411" extrusionOk="0">
                  <a:moveTo>
                    <a:pt x="200" y="1"/>
                  </a:moveTo>
                  <a:cubicBezTo>
                    <a:pt x="1" y="1"/>
                    <a:pt x="7" y="411"/>
                    <a:pt x="220" y="411"/>
                  </a:cubicBezTo>
                  <a:cubicBezTo>
                    <a:pt x="227" y="411"/>
                    <a:pt x="234" y="410"/>
                    <a:pt x="241" y="409"/>
                  </a:cubicBezTo>
                  <a:lnTo>
                    <a:pt x="3250" y="409"/>
                  </a:lnTo>
                  <a:cubicBezTo>
                    <a:pt x="3258" y="410"/>
                    <a:pt x="3265" y="411"/>
                    <a:pt x="3272" y="411"/>
                  </a:cubicBezTo>
                  <a:cubicBezTo>
                    <a:pt x="3485" y="411"/>
                    <a:pt x="3491" y="1"/>
                    <a:pt x="3292" y="1"/>
                  </a:cubicBezTo>
                  <a:cubicBezTo>
                    <a:pt x="3279" y="1"/>
                    <a:pt x="3265" y="2"/>
                    <a:pt x="3250" y="6"/>
                  </a:cubicBezTo>
                  <a:lnTo>
                    <a:pt x="241" y="6"/>
                  </a:lnTo>
                  <a:cubicBezTo>
                    <a:pt x="227"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62" name="Google Shape;13062;p24"/>
            <p:cNvSpPr/>
            <p:nvPr/>
          </p:nvSpPr>
          <p:spPr>
            <a:xfrm>
              <a:off x="3392100" y="3837488"/>
              <a:ext cx="86750" cy="9850"/>
            </a:xfrm>
            <a:custGeom>
              <a:avLst/>
              <a:gdLst/>
              <a:ahLst/>
              <a:cxnLst/>
              <a:rect l="l" t="t" r="r" b="b"/>
              <a:pathLst>
                <a:path w="3470" h="394" extrusionOk="0">
                  <a:moveTo>
                    <a:pt x="177" y="0"/>
                  </a:moveTo>
                  <a:cubicBezTo>
                    <a:pt x="0" y="0"/>
                    <a:pt x="0" y="393"/>
                    <a:pt x="177" y="393"/>
                  </a:cubicBezTo>
                  <a:cubicBezTo>
                    <a:pt x="194" y="393"/>
                    <a:pt x="211" y="390"/>
                    <a:pt x="230" y="383"/>
                  </a:cubicBezTo>
                  <a:lnTo>
                    <a:pt x="3239" y="383"/>
                  </a:lnTo>
                  <a:cubicBezTo>
                    <a:pt x="3259" y="390"/>
                    <a:pt x="3276" y="393"/>
                    <a:pt x="3293" y="393"/>
                  </a:cubicBezTo>
                  <a:cubicBezTo>
                    <a:pt x="3470" y="393"/>
                    <a:pt x="3470" y="0"/>
                    <a:pt x="3293" y="0"/>
                  </a:cubicBezTo>
                  <a:cubicBezTo>
                    <a:pt x="3276" y="0"/>
                    <a:pt x="3259" y="3"/>
                    <a:pt x="3239" y="11"/>
                  </a:cubicBezTo>
                  <a:lnTo>
                    <a:pt x="230" y="11"/>
                  </a:lnTo>
                  <a:cubicBezTo>
                    <a:pt x="211" y="3"/>
                    <a:pt x="194"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63" name="Google Shape;13063;p24"/>
            <p:cNvSpPr/>
            <p:nvPr/>
          </p:nvSpPr>
          <p:spPr>
            <a:xfrm>
              <a:off x="3392425" y="3837363"/>
              <a:ext cx="86100" cy="10100"/>
            </a:xfrm>
            <a:custGeom>
              <a:avLst/>
              <a:gdLst/>
              <a:ahLst/>
              <a:cxnLst/>
              <a:rect l="l" t="t" r="r" b="b"/>
              <a:pathLst>
                <a:path w="3444" h="404" extrusionOk="0">
                  <a:moveTo>
                    <a:pt x="217" y="0"/>
                  </a:moveTo>
                  <a:cubicBezTo>
                    <a:pt x="93" y="0"/>
                    <a:pt x="0" y="93"/>
                    <a:pt x="0" y="186"/>
                  </a:cubicBezTo>
                  <a:cubicBezTo>
                    <a:pt x="0"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64" name="Google Shape;13064;p24"/>
            <p:cNvSpPr/>
            <p:nvPr/>
          </p:nvSpPr>
          <p:spPr>
            <a:xfrm>
              <a:off x="3394750" y="3724525"/>
              <a:ext cx="82225" cy="58175"/>
            </a:xfrm>
            <a:custGeom>
              <a:avLst/>
              <a:gdLst/>
              <a:ahLst/>
              <a:cxnLst/>
              <a:rect l="l" t="t" r="r" b="b"/>
              <a:pathLst>
                <a:path w="3289" h="2327" extrusionOk="0">
                  <a:moveTo>
                    <a:pt x="2823" y="404"/>
                  </a:moveTo>
                  <a:cubicBezTo>
                    <a:pt x="2823" y="404"/>
                    <a:pt x="2854" y="435"/>
                    <a:pt x="2854" y="466"/>
                  </a:cubicBezTo>
                  <a:lnTo>
                    <a:pt x="2854" y="1861"/>
                  </a:lnTo>
                  <a:cubicBezTo>
                    <a:pt x="2854" y="1892"/>
                    <a:pt x="2823" y="1924"/>
                    <a:pt x="2823" y="1924"/>
                  </a:cubicBezTo>
                  <a:lnTo>
                    <a:pt x="466" y="1924"/>
                  </a:lnTo>
                  <a:cubicBezTo>
                    <a:pt x="435" y="1924"/>
                    <a:pt x="404" y="1892"/>
                    <a:pt x="404" y="1861"/>
                  </a:cubicBezTo>
                  <a:lnTo>
                    <a:pt x="404" y="466"/>
                  </a:lnTo>
                  <a:cubicBezTo>
                    <a:pt x="404" y="435"/>
                    <a:pt x="435" y="404"/>
                    <a:pt x="466" y="404"/>
                  </a:cubicBezTo>
                  <a:close/>
                  <a:moveTo>
                    <a:pt x="466" y="0"/>
                  </a:moveTo>
                  <a:cubicBezTo>
                    <a:pt x="186" y="0"/>
                    <a:pt x="0" y="186"/>
                    <a:pt x="0" y="466"/>
                  </a:cubicBezTo>
                  <a:lnTo>
                    <a:pt x="0" y="1861"/>
                  </a:lnTo>
                  <a:cubicBezTo>
                    <a:pt x="0" y="2110"/>
                    <a:pt x="186" y="2327"/>
                    <a:pt x="466" y="2327"/>
                  </a:cubicBezTo>
                  <a:lnTo>
                    <a:pt x="2823" y="2327"/>
                  </a:lnTo>
                  <a:cubicBezTo>
                    <a:pt x="3071" y="2327"/>
                    <a:pt x="3288" y="2110"/>
                    <a:pt x="3288" y="1861"/>
                  </a:cubicBezTo>
                  <a:lnTo>
                    <a:pt x="3288" y="466"/>
                  </a:lnTo>
                  <a:cubicBezTo>
                    <a:pt x="3288" y="186"/>
                    <a:pt x="3071" y="0"/>
                    <a:pt x="2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3065" name="Google Shape;13065;p24"/>
          <p:cNvSpPr/>
          <p:nvPr/>
        </p:nvSpPr>
        <p:spPr>
          <a:xfrm>
            <a:off x="5552191" y="3436729"/>
            <a:ext cx="261375" cy="348975"/>
          </a:xfrm>
          <a:custGeom>
            <a:avLst/>
            <a:gdLst/>
            <a:ahLst/>
            <a:cxnLst/>
            <a:rect l="l" t="t" r="r" b="b"/>
            <a:pathLst>
              <a:path w="10455" h="13959" extrusionOk="0">
                <a:moveTo>
                  <a:pt x="9834" y="403"/>
                </a:moveTo>
                <a:cubicBezTo>
                  <a:pt x="9958" y="403"/>
                  <a:pt x="10082" y="527"/>
                  <a:pt x="10082" y="651"/>
                </a:cubicBezTo>
                <a:lnTo>
                  <a:pt x="10082" y="1427"/>
                </a:lnTo>
                <a:lnTo>
                  <a:pt x="435" y="1427"/>
                </a:lnTo>
                <a:lnTo>
                  <a:pt x="435" y="651"/>
                </a:lnTo>
                <a:cubicBezTo>
                  <a:pt x="435" y="527"/>
                  <a:pt x="528" y="403"/>
                  <a:pt x="683" y="403"/>
                </a:cubicBezTo>
                <a:close/>
                <a:moveTo>
                  <a:pt x="5677" y="4219"/>
                </a:moveTo>
                <a:lnTo>
                  <a:pt x="5677" y="4560"/>
                </a:lnTo>
                <a:lnTo>
                  <a:pt x="4995" y="4560"/>
                </a:lnTo>
                <a:lnTo>
                  <a:pt x="4995" y="4219"/>
                </a:lnTo>
                <a:close/>
                <a:moveTo>
                  <a:pt x="6794" y="4219"/>
                </a:moveTo>
                <a:lnTo>
                  <a:pt x="6794" y="4560"/>
                </a:lnTo>
                <a:lnTo>
                  <a:pt x="6111" y="4560"/>
                </a:lnTo>
                <a:lnTo>
                  <a:pt x="6111" y="4219"/>
                </a:lnTo>
                <a:close/>
                <a:moveTo>
                  <a:pt x="4560" y="4560"/>
                </a:moveTo>
                <a:lnTo>
                  <a:pt x="4560" y="5087"/>
                </a:lnTo>
                <a:lnTo>
                  <a:pt x="3878" y="5087"/>
                </a:lnTo>
                <a:lnTo>
                  <a:pt x="3878" y="4560"/>
                </a:lnTo>
                <a:close/>
                <a:moveTo>
                  <a:pt x="7910" y="4777"/>
                </a:moveTo>
                <a:lnTo>
                  <a:pt x="7941" y="5366"/>
                </a:lnTo>
                <a:lnTo>
                  <a:pt x="7228" y="5366"/>
                </a:lnTo>
                <a:lnTo>
                  <a:pt x="7228" y="4777"/>
                </a:lnTo>
                <a:close/>
                <a:moveTo>
                  <a:pt x="3444" y="5056"/>
                </a:moveTo>
                <a:lnTo>
                  <a:pt x="3444" y="5583"/>
                </a:lnTo>
                <a:lnTo>
                  <a:pt x="2761" y="5583"/>
                </a:lnTo>
                <a:lnTo>
                  <a:pt x="2761" y="5056"/>
                </a:lnTo>
                <a:close/>
                <a:moveTo>
                  <a:pt x="5708" y="4994"/>
                </a:moveTo>
                <a:lnTo>
                  <a:pt x="5708" y="6917"/>
                </a:lnTo>
                <a:lnTo>
                  <a:pt x="4995" y="6917"/>
                </a:lnTo>
                <a:lnTo>
                  <a:pt x="4995" y="4994"/>
                </a:lnTo>
                <a:close/>
                <a:moveTo>
                  <a:pt x="6825" y="4994"/>
                </a:moveTo>
                <a:lnTo>
                  <a:pt x="6825" y="6917"/>
                </a:lnTo>
                <a:lnTo>
                  <a:pt x="6111" y="6917"/>
                </a:lnTo>
                <a:lnTo>
                  <a:pt x="6111" y="4994"/>
                </a:lnTo>
                <a:close/>
                <a:moveTo>
                  <a:pt x="7941" y="5770"/>
                </a:moveTo>
                <a:lnTo>
                  <a:pt x="7941" y="6917"/>
                </a:lnTo>
                <a:lnTo>
                  <a:pt x="7228" y="6917"/>
                </a:lnTo>
                <a:lnTo>
                  <a:pt x="7228" y="5770"/>
                </a:lnTo>
                <a:close/>
                <a:moveTo>
                  <a:pt x="9120" y="3102"/>
                </a:moveTo>
                <a:cubicBezTo>
                  <a:pt x="9151" y="3102"/>
                  <a:pt x="9182" y="3133"/>
                  <a:pt x="9182" y="3164"/>
                </a:cubicBezTo>
                <a:lnTo>
                  <a:pt x="9182" y="6917"/>
                </a:lnTo>
                <a:lnTo>
                  <a:pt x="8345" y="6917"/>
                </a:lnTo>
                <a:lnTo>
                  <a:pt x="8345" y="4777"/>
                </a:lnTo>
                <a:cubicBezTo>
                  <a:pt x="8345" y="4560"/>
                  <a:pt x="8159" y="4374"/>
                  <a:pt x="7941" y="4374"/>
                </a:cubicBezTo>
                <a:lnTo>
                  <a:pt x="7228" y="4374"/>
                </a:lnTo>
                <a:lnTo>
                  <a:pt x="7228" y="4250"/>
                </a:lnTo>
                <a:cubicBezTo>
                  <a:pt x="7228" y="4001"/>
                  <a:pt x="7042" y="3815"/>
                  <a:pt x="6825" y="3815"/>
                </a:cubicBezTo>
                <a:lnTo>
                  <a:pt x="6142" y="3815"/>
                </a:lnTo>
                <a:cubicBezTo>
                  <a:pt x="6049" y="3815"/>
                  <a:pt x="5987" y="3846"/>
                  <a:pt x="5925" y="3877"/>
                </a:cubicBezTo>
                <a:cubicBezTo>
                  <a:pt x="5832" y="3846"/>
                  <a:pt x="5770" y="3815"/>
                  <a:pt x="5708" y="3815"/>
                </a:cubicBezTo>
                <a:lnTo>
                  <a:pt x="5026" y="3815"/>
                </a:lnTo>
                <a:cubicBezTo>
                  <a:pt x="4809" y="3815"/>
                  <a:pt x="4653" y="3939"/>
                  <a:pt x="4591" y="4157"/>
                </a:cubicBezTo>
                <a:lnTo>
                  <a:pt x="3909" y="4157"/>
                </a:lnTo>
                <a:cubicBezTo>
                  <a:pt x="3661" y="4157"/>
                  <a:pt x="3475" y="4343"/>
                  <a:pt x="3475" y="4560"/>
                </a:cubicBezTo>
                <a:lnTo>
                  <a:pt x="3475" y="4653"/>
                </a:lnTo>
                <a:lnTo>
                  <a:pt x="2761" y="4653"/>
                </a:lnTo>
                <a:cubicBezTo>
                  <a:pt x="2544" y="4684"/>
                  <a:pt x="2389" y="4839"/>
                  <a:pt x="2389" y="5056"/>
                </a:cubicBezTo>
                <a:lnTo>
                  <a:pt x="2389" y="6917"/>
                </a:lnTo>
                <a:lnTo>
                  <a:pt x="1520" y="6917"/>
                </a:lnTo>
                <a:lnTo>
                  <a:pt x="1520" y="3164"/>
                </a:lnTo>
                <a:cubicBezTo>
                  <a:pt x="1520" y="3133"/>
                  <a:pt x="1520" y="3102"/>
                  <a:pt x="1552" y="3102"/>
                </a:cubicBezTo>
                <a:close/>
                <a:moveTo>
                  <a:pt x="3475" y="6018"/>
                </a:moveTo>
                <a:lnTo>
                  <a:pt x="3475" y="6948"/>
                </a:lnTo>
                <a:lnTo>
                  <a:pt x="2761" y="6948"/>
                </a:lnTo>
                <a:lnTo>
                  <a:pt x="2761" y="6018"/>
                </a:lnTo>
                <a:close/>
                <a:moveTo>
                  <a:pt x="4591" y="5521"/>
                </a:moveTo>
                <a:lnTo>
                  <a:pt x="4591" y="6948"/>
                </a:lnTo>
                <a:lnTo>
                  <a:pt x="3878" y="6917"/>
                </a:lnTo>
                <a:lnTo>
                  <a:pt x="3878" y="5521"/>
                </a:lnTo>
                <a:close/>
                <a:moveTo>
                  <a:pt x="3444" y="9399"/>
                </a:moveTo>
                <a:lnTo>
                  <a:pt x="3444" y="9833"/>
                </a:lnTo>
                <a:lnTo>
                  <a:pt x="2761" y="9833"/>
                </a:lnTo>
                <a:lnTo>
                  <a:pt x="2761" y="9399"/>
                </a:lnTo>
                <a:close/>
                <a:moveTo>
                  <a:pt x="5677" y="9399"/>
                </a:moveTo>
                <a:lnTo>
                  <a:pt x="5677" y="9864"/>
                </a:lnTo>
                <a:lnTo>
                  <a:pt x="4995" y="9864"/>
                </a:lnTo>
                <a:lnTo>
                  <a:pt x="4995" y="9399"/>
                </a:lnTo>
                <a:close/>
                <a:moveTo>
                  <a:pt x="6825" y="9864"/>
                </a:moveTo>
                <a:lnTo>
                  <a:pt x="6825" y="10298"/>
                </a:lnTo>
                <a:lnTo>
                  <a:pt x="6142" y="10298"/>
                </a:lnTo>
                <a:lnTo>
                  <a:pt x="6142" y="9864"/>
                </a:lnTo>
                <a:close/>
                <a:moveTo>
                  <a:pt x="4560" y="9926"/>
                </a:moveTo>
                <a:lnTo>
                  <a:pt x="4560" y="10484"/>
                </a:lnTo>
                <a:lnTo>
                  <a:pt x="3878" y="10484"/>
                </a:lnTo>
                <a:lnTo>
                  <a:pt x="3878" y="9926"/>
                </a:lnTo>
                <a:close/>
                <a:moveTo>
                  <a:pt x="7941" y="10484"/>
                </a:moveTo>
                <a:lnTo>
                  <a:pt x="7941" y="10950"/>
                </a:lnTo>
                <a:lnTo>
                  <a:pt x="7259" y="10950"/>
                </a:lnTo>
                <a:lnTo>
                  <a:pt x="7259" y="10484"/>
                </a:lnTo>
                <a:close/>
                <a:moveTo>
                  <a:pt x="3475" y="10236"/>
                </a:moveTo>
                <a:lnTo>
                  <a:pt x="3475" y="12097"/>
                </a:lnTo>
                <a:lnTo>
                  <a:pt x="2761" y="12097"/>
                </a:lnTo>
                <a:lnTo>
                  <a:pt x="2761" y="10236"/>
                </a:lnTo>
                <a:close/>
                <a:moveTo>
                  <a:pt x="4591" y="10857"/>
                </a:moveTo>
                <a:lnTo>
                  <a:pt x="4591" y="12097"/>
                </a:lnTo>
                <a:lnTo>
                  <a:pt x="3878" y="12097"/>
                </a:lnTo>
                <a:lnTo>
                  <a:pt x="3878" y="10857"/>
                </a:lnTo>
                <a:close/>
                <a:moveTo>
                  <a:pt x="5708" y="10267"/>
                </a:moveTo>
                <a:lnTo>
                  <a:pt x="5708" y="12097"/>
                </a:lnTo>
                <a:lnTo>
                  <a:pt x="4995" y="12097"/>
                </a:lnTo>
                <a:lnTo>
                  <a:pt x="4995" y="10267"/>
                </a:lnTo>
                <a:close/>
                <a:moveTo>
                  <a:pt x="6825" y="10702"/>
                </a:moveTo>
                <a:lnTo>
                  <a:pt x="6825" y="12097"/>
                </a:lnTo>
                <a:lnTo>
                  <a:pt x="6111" y="12097"/>
                </a:lnTo>
                <a:lnTo>
                  <a:pt x="6111" y="10702"/>
                </a:lnTo>
                <a:close/>
                <a:moveTo>
                  <a:pt x="7941" y="11353"/>
                </a:moveTo>
                <a:lnTo>
                  <a:pt x="7941" y="12097"/>
                </a:lnTo>
                <a:lnTo>
                  <a:pt x="7259" y="12097"/>
                </a:lnTo>
                <a:lnTo>
                  <a:pt x="7259" y="11353"/>
                </a:lnTo>
                <a:close/>
                <a:moveTo>
                  <a:pt x="9182" y="7352"/>
                </a:moveTo>
                <a:lnTo>
                  <a:pt x="9182" y="7910"/>
                </a:lnTo>
                <a:lnTo>
                  <a:pt x="6484" y="7910"/>
                </a:lnTo>
                <a:cubicBezTo>
                  <a:pt x="6204" y="7910"/>
                  <a:pt x="6204" y="8313"/>
                  <a:pt x="6484" y="8313"/>
                </a:cubicBezTo>
                <a:lnTo>
                  <a:pt x="9182" y="8313"/>
                </a:lnTo>
                <a:lnTo>
                  <a:pt x="9182" y="12128"/>
                </a:lnTo>
                <a:lnTo>
                  <a:pt x="8345" y="12128"/>
                </a:lnTo>
                <a:lnTo>
                  <a:pt x="8345" y="10484"/>
                </a:lnTo>
                <a:cubicBezTo>
                  <a:pt x="8345" y="10236"/>
                  <a:pt x="8159" y="10050"/>
                  <a:pt x="7941" y="10050"/>
                </a:cubicBezTo>
                <a:lnTo>
                  <a:pt x="7228" y="10050"/>
                </a:lnTo>
                <a:lnTo>
                  <a:pt x="7228" y="9864"/>
                </a:lnTo>
                <a:cubicBezTo>
                  <a:pt x="7228" y="9616"/>
                  <a:pt x="7042" y="9430"/>
                  <a:pt x="6825" y="9430"/>
                </a:cubicBezTo>
                <a:lnTo>
                  <a:pt x="6111" y="9430"/>
                </a:lnTo>
                <a:lnTo>
                  <a:pt x="6111" y="9399"/>
                </a:lnTo>
                <a:cubicBezTo>
                  <a:pt x="6111" y="9151"/>
                  <a:pt x="5925" y="8965"/>
                  <a:pt x="5708" y="8965"/>
                </a:cubicBezTo>
                <a:lnTo>
                  <a:pt x="5026" y="8965"/>
                </a:lnTo>
                <a:cubicBezTo>
                  <a:pt x="4778" y="8965"/>
                  <a:pt x="4591" y="9151"/>
                  <a:pt x="4591" y="9399"/>
                </a:cubicBezTo>
                <a:lnTo>
                  <a:pt x="4591" y="9523"/>
                </a:lnTo>
                <a:lnTo>
                  <a:pt x="3878" y="9523"/>
                </a:lnTo>
                <a:lnTo>
                  <a:pt x="3878" y="9399"/>
                </a:lnTo>
                <a:cubicBezTo>
                  <a:pt x="3878" y="9151"/>
                  <a:pt x="3692" y="8965"/>
                  <a:pt x="3475" y="8965"/>
                </a:cubicBezTo>
                <a:lnTo>
                  <a:pt x="2761" y="8965"/>
                </a:lnTo>
                <a:cubicBezTo>
                  <a:pt x="2544" y="8965"/>
                  <a:pt x="2358" y="9151"/>
                  <a:pt x="2389" y="9399"/>
                </a:cubicBezTo>
                <a:lnTo>
                  <a:pt x="2389" y="12128"/>
                </a:lnTo>
                <a:lnTo>
                  <a:pt x="1520" y="12128"/>
                </a:lnTo>
                <a:lnTo>
                  <a:pt x="1520" y="8313"/>
                </a:lnTo>
                <a:lnTo>
                  <a:pt x="5677" y="8313"/>
                </a:lnTo>
                <a:cubicBezTo>
                  <a:pt x="5925" y="8313"/>
                  <a:pt x="5925" y="7910"/>
                  <a:pt x="5677" y="7910"/>
                </a:cubicBezTo>
                <a:lnTo>
                  <a:pt x="1489" y="7910"/>
                </a:lnTo>
                <a:lnTo>
                  <a:pt x="1489" y="7352"/>
                </a:lnTo>
                <a:close/>
                <a:moveTo>
                  <a:pt x="10051" y="12563"/>
                </a:moveTo>
                <a:lnTo>
                  <a:pt x="10051" y="13338"/>
                </a:lnTo>
                <a:cubicBezTo>
                  <a:pt x="10051" y="13462"/>
                  <a:pt x="9958" y="13586"/>
                  <a:pt x="9803" y="13586"/>
                </a:cubicBezTo>
                <a:lnTo>
                  <a:pt x="652" y="13586"/>
                </a:lnTo>
                <a:cubicBezTo>
                  <a:pt x="528" y="13586"/>
                  <a:pt x="404" y="13462"/>
                  <a:pt x="404" y="13338"/>
                </a:cubicBezTo>
                <a:lnTo>
                  <a:pt x="404" y="12563"/>
                </a:lnTo>
                <a:close/>
                <a:moveTo>
                  <a:pt x="652" y="0"/>
                </a:moveTo>
                <a:cubicBezTo>
                  <a:pt x="311" y="0"/>
                  <a:pt x="1" y="279"/>
                  <a:pt x="1" y="651"/>
                </a:cubicBezTo>
                <a:lnTo>
                  <a:pt x="1" y="3350"/>
                </a:lnTo>
                <a:cubicBezTo>
                  <a:pt x="1" y="3490"/>
                  <a:pt x="109" y="3559"/>
                  <a:pt x="214" y="3559"/>
                </a:cubicBezTo>
                <a:cubicBezTo>
                  <a:pt x="318" y="3559"/>
                  <a:pt x="419" y="3490"/>
                  <a:pt x="404" y="3350"/>
                </a:cubicBezTo>
                <a:lnTo>
                  <a:pt x="404" y="1830"/>
                </a:lnTo>
                <a:lnTo>
                  <a:pt x="10051" y="1830"/>
                </a:lnTo>
                <a:lnTo>
                  <a:pt x="10051" y="12128"/>
                </a:lnTo>
                <a:lnTo>
                  <a:pt x="9586" y="12128"/>
                </a:lnTo>
                <a:lnTo>
                  <a:pt x="9586" y="3164"/>
                </a:lnTo>
                <a:cubicBezTo>
                  <a:pt x="9586" y="2932"/>
                  <a:pt x="9395" y="2727"/>
                  <a:pt x="9168" y="2727"/>
                </a:cubicBezTo>
                <a:cubicBezTo>
                  <a:pt x="9152" y="2727"/>
                  <a:pt x="9136" y="2728"/>
                  <a:pt x="9120" y="2730"/>
                </a:cubicBezTo>
                <a:lnTo>
                  <a:pt x="1552" y="2730"/>
                </a:lnTo>
                <a:cubicBezTo>
                  <a:pt x="1272" y="2730"/>
                  <a:pt x="1086" y="2916"/>
                  <a:pt x="1086" y="3164"/>
                </a:cubicBezTo>
                <a:lnTo>
                  <a:pt x="1086" y="12128"/>
                </a:lnTo>
                <a:lnTo>
                  <a:pt x="435" y="12128"/>
                </a:lnTo>
                <a:lnTo>
                  <a:pt x="435" y="4157"/>
                </a:lnTo>
                <a:cubicBezTo>
                  <a:pt x="435" y="4017"/>
                  <a:pt x="334" y="3947"/>
                  <a:pt x="233" y="3947"/>
                </a:cubicBezTo>
                <a:cubicBezTo>
                  <a:pt x="132" y="3947"/>
                  <a:pt x="32" y="4017"/>
                  <a:pt x="32" y="4157"/>
                </a:cubicBezTo>
                <a:lnTo>
                  <a:pt x="32" y="13307"/>
                </a:lnTo>
                <a:cubicBezTo>
                  <a:pt x="32" y="13648"/>
                  <a:pt x="311" y="13959"/>
                  <a:pt x="652" y="13959"/>
                </a:cubicBezTo>
                <a:lnTo>
                  <a:pt x="9803" y="13959"/>
                </a:lnTo>
                <a:cubicBezTo>
                  <a:pt x="10175" y="13959"/>
                  <a:pt x="10454" y="13679"/>
                  <a:pt x="10454" y="13307"/>
                </a:cubicBezTo>
                <a:lnTo>
                  <a:pt x="10454" y="651"/>
                </a:lnTo>
                <a:cubicBezTo>
                  <a:pt x="10454" y="279"/>
                  <a:pt x="10175" y="0"/>
                  <a:pt x="98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nvGrpSpPr>
          <p:cNvPr id="13066" name="Google Shape;13066;p24"/>
          <p:cNvGrpSpPr/>
          <p:nvPr/>
        </p:nvGrpSpPr>
        <p:grpSpPr>
          <a:xfrm>
            <a:off x="4725851" y="3468104"/>
            <a:ext cx="348225" cy="286225"/>
            <a:chOff x="2444000" y="3698925"/>
            <a:chExt cx="348225" cy="286225"/>
          </a:xfrm>
        </p:grpSpPr>
        <p:sp>
          <p:nvSpPr>
            <p:cNvPr id="13067" name="Google Shape;13067;p24"/>
            <p:cNvSpPr/>
            <p:nvPr/>
          </p:nvSpPr>
          <p:spPr>
            <a:xfrm>
              <a:off x="2444000" y="3698925"/>
              <a:ext cx="348225" cy="286225"/>
            </a:xfrm>
            <a:custGeom>
              <a:avLst/>
              <a:gdLst/>
              <a:ahLst/>
              <a:cxnLst/>
              <a:rect l="l" t="t" r="r" b="b"/>
              <a:pathLst>
                <a:path w="13929" h="11449" extrusionOk="0">
                  <a:moveTo>
                    <a:pt x="9989" y="1428"/>
                  </a:moveTo>
                  <a:lnTo>
                    <a:pt x="9989" y="7476"/>
                  </a:lnTo>
                  <a:lnTo>
                    <a:pt x="4933" y="7476"/>
                  </a:lnTo>
                  <a:lnTo>
                    <a:pt x="4933" y="1428"/>
                  </a:lnTo>
                  <a:close/>
                  <a:moveTo>
                    <a:pt x="13231" y="431"/>
                  </a:moveTo>
                  <a:cubicBezTo>
                    <a:pt x="13396" y="431"/>
                    <a:pt x="13525" y="575"/>
                    <a:pt x="13525" y="745"/>
                  </a:cubicBezTo>
                  <a:lnTo>
                    <a:pt x="13525" y="7476"/>
                  </a:lnTo>
                  <a:lnTo>
                    <a:pt x="10423" y="7476"/>
                  </a:lnTo>
                  <a:lnTo>
                    <a:pt x="10423" y="1459"/>
                  </a:lnTo>
                  <a:cubicBezTo>
                    <a:pt x="10423" y="1210"/>
                    <a:pt x="10206" y="1024"/>
                    <a:pt x="9989" y="1024"/>
                  </a:cubicBezTo>
                  <a:lnTo>
                    <a:pt x="3971" y="1024"/>
                  </a:lnTo>
                  <a:cubicBezTo>
                    <a:pt x="3723" y="1024"/>
                    <a:pt x="3537" y="1210"/>
                    <a:pt x="3537" y="1459"/>
                  </a:cubicBezTo>
                  <a:lnTo>
                    <a:pt x="3537" y="4374"/>
                  </a:lnTo>
                  <a:cubicBezTo>
                    <a:pt x="3537" y="4498"/>
                    <a:pt x="3638" y="4561"/>
                    <a:pt x="3739" y="4561"/>
                  </a:cubicBezTo>
                  <a:cubicBezTo>
                    <a:pt x="3839" y="4561"/>
                    <a:pt x="3940" y="4498"/>
                    <a:pt x="3940" y="4374"/>
                  </a:cubicBezTo>
                  <a:lnTo>
                    <a:pt x="3940" y="1459"/>
                  </a:lnTo>
                  <a:lnTo>
                    <a:pt x="4561" y="1459"/>
                  </a:lnTo>
                  <a:lnTo>
                    <a:pt x="4561" y="7507"/>
                  </a:lnTo>
                  <a:lnTo>
                    <a:pt x="3940" y="7507"/>
                  </a:lnTo>
                  <a:lnTo>
                    <a:pt x="3940" y="5181"/>
                  </a:lnTo>
                  <a:cubicBezTo>
                    <a:pt x="3940" y="5041"/>
                    <a:pt x="3839" y="4972"/>
                    <a:pt x="3739" y="4972"/>
                  </a:cubicBezTo>
                  <a:cubicBezTo>
                    <a:pt x="3638" y="4972"/>
                    <a:pt x="3537" y="5041"/>
                    <a:pt x="3537" y="5181"/>
                  </a:cubicBezTo>
                  <a:lnTo>
                    <a:pt x="3537" y="7507"/>
                  </a:lnTo>
                  <a:lnTo>
                    <a:pt x="404" y="7507"/>
                  </a:lnTo>
                  <a:lnTo>
                    <a:pt x="404" y="745"/>
                  </a:lnTo>
                  <a:cubicBezTo>
                    <a:pt x="404" y="575"/>
                    <a:pt x="507" y="431"/>
                    <a:pt x="691" y="431"/>
                  </a:cubicBezTo>
                  <a:cubicBezTo>
                    <a:pt x="708" y="431"/>
                    <a:pt x="726" y="432"/>
                    <a:pt x="745" y="435"/>
                  </a:cubicBezTo>
                  <a:lnTo>
                    <a:pt x="13184" y="435"/>
                  </a:lnTo>
                  <a:cubicBezTo>
                    <a:pt x="13200" y="432"/>
                    <a:pt x="13216" y="431"/>
                    <a:pt x="13231" y="431"/>
                  </a:cubicBezTo>
                  <a:close/>
                  <a:moveTo>
                    <a:pt x="8252" y="9462"/>
                  </a:moveTo>
                  <a:lnTo>
                    <a:pt x="8469" y="11043"/>
                  </a:lnTo>
                  <a:lnTo>
                    <a:pt x="5460" y="11043"/>
                  </a:lnTo>
                  <a:lnTo>
                    <a:pt x="5677" y="9462"/>
                  </a:lnTo>
                  <a:close/>
                  <a:moveTo>
                    <a:pt x="745" y="1"/>
                  </a:moveTo>
                  <a:cubicBezTo>
                    <a:pt x="311" y="1"/>
                    <a:pt x="1" y="342"/>
                    <a:pt x="1" y="745"/>
                  </a:cubicBezTo>
                  <a:lnTo>
                    <a:pt x="1" y="8717"/>
                  </a:lnTo>
                  <a:cubicBezTo>
                    <a:pt x="1" y="9120"/>
                    <a:pt x="311" y="9462"/>
                    <a:pt x="745" y="9462"/>
                  </a:cubicBezTo>
                  <a:lnTo>
                    <a:pt x="5274" y="9462"/>
                  </a:lnTo>
                  <a:lnTo>
                    <a:pt x="5057" y="11043"/>
                  </a:lnTo>
                  <a:lnTo>
                    <a:pt x="4374" y="11043"/>
                  </a:lnTo>
                  <a:cubicBezTo>
                    <a:pt x="4367" y="11042"/>
                    <a:pt x="4361" y="11042"/>
                    <a:pt x="4354" y="11042"/>
                  </a:cubicBezTo>
                  <a:cubicBezTo>
                    <a:pt x="4164" y="11042"/>
                    <a:pt x="4164" y="11448"/>
                    <a:pt x="4354" y="11448"/>
                  </a:cubicBezTo>
                  <a:cubicBezTo>
                    <a:pt x="4361" y="11448"/>
                    <a:pt x="4367" y="11448"/>
                    <a:pt x="4374" y="11447"/>
                  </a:cubicBezTo>
                  <a:lnTo>
                    <a:pt x="9555" y="11447"/>
                  </a:lnTo>
                  <a:cubicBezTo>
                    <a:pt x="9562" y="11448"/>
                    <a:pt x="9568" y="11448"/>
                    <a:pt x="9575" y="11448"/>
                  </a:cubicBezTo>
                  <a:cubicBezTo>
                    <a:pt x="9765" y="11448"/>
                    <a:pt x="9765" y="11042"/>
                    <a:pt x="9575" y="11042"/>
                  </a:cubicBezTo>
                  <a:cubicBezTo>
                    <a:pt x="9568" y="11042"/>
                    <a:pt x="9562" y="11042"/>
                    <a:pt x="9555" y="11043"/>
                  </a:cubicBezTo>
                  <a:lnTo>
                    <a:pt x="8872" y="11043"/>
                  </a:lnTo>
                  <a:lnTo>
                    <a:pt x="8655" y="9462"/>
                  </a:lnTo>
                  <a:lnTo>
                    <a:pt x="10733" y="9462"/>
                  </a:lnTo>
                  <a:cubicBezTo>
                    <a:pt x="10740" y="9462"/>
                    <a:pt x="10746" y="9463"/>
                    <a:pt x="10753" y="9463"/>
                  </a:cubicBezTo>
                  <a:cubicBezTo>
                    <a:pt x="10944" y="9463"/>
                    <a:pt x="10944" y="9026"/>
                    <a:pt x="10753" y="9026"/>
                  </a:cubicBezTo>
                  <a:cubicBezTo>
                    <a:pt x="10746" y="9026"/>
                    <a:pt x="10740" y="9026"/>
                    <a:pt x="10733" y="9027"/>
                  </a:cubicBezTo>
                  <a:lnTo>
                    <a:pt x="745" y="9027"/>
                  </a:lnTo>
                  <a:cubicBezTo>
                    <a:pt x="729" y="9030"/>
                    <a:pt x="713" y="9031"/>
                    <a:pt x="698" y="9031"/>
                  </a:cubicBezTo>
                  <a:cubicBezTo>
                    <a:pt x="533" y="9031"/>
                    <a:pt x="404" y="8887"/>
                    <a:pt x="404" y="8717"/>
                  </a:cubicBezTo>
                  <a:lnTo>
                    <a:pt x="404" y="7911"/>
                  </a:lnTo>
                  <a:lnTo>
                    <a:pt x="13556" y="7911"/>
                  </a:lnTo>
                  <a:lnTo>
                    <a:pt x="13556" y="8717"/>
                  </a:lnTo>
                  <a:cubicBezTo>
                    <a:pt x="13528" y="8887"/>
                    <a:pt x="13422" y="9031"/>
                    <a:pt x="13262" y="9031"/>
                  </a:cubicBezTo>
                  <a:cubicBezTo>
                    <a:pt x="13247" y="9031"/>
                    <a:pt x="13231" y="9030"/>
                    <a:pt x="13215" y="9027"/>
                  </a:cubicBezTo>
                  <a:lnTo>
                    <a:pt x="11540" y="9027"/>
                  </a:lnTo>
                  <a:cubicBezTo>
                    <a:pt x="11533" y="9026"/>
                    <a:pt x="11527" y="9026"/>
                    <a:pt x="11521" y="9026"/>
                  </a:cubicBezTo>
                  <a:cubicBezTo>
                    <a:pt x="11329" y="9026"/>
                    <a:pt x="11329" y="9463"/>
                    <a:pt x="11521" y="9463"/>
                  </a:cubicBezTo>
                  <a:cubicBezTo>
                    <a:pt x="11527" y="9463"/>
                    <a:pt x="11533" y="9462"/>
                    <a:pt x="11540" y="9462"/>
                  </a:cubicBezTo>
                  <a:lnTo>
                    <a:pt x="13184" y="9462"/>
                  </a:lnTo>
                  <a:cubicBezTo>
                    <a:pt x="13587" y="9462"/>
                    <a:pt x="13928" y="9120"/>
                    <a:pt x="13928" y="8717"/>
                  </a:cubicBezTo>
                  <a:lnTo>
                    <a:pt x="13928" y="745"/>
                  </a:lnTo>
                  <a:cubicBezTo>
                    <a:pt x="13928" y="342"/>
                    <a:pt x="13587" y="1"/>
                    <a:pt x="13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68" name="Google Shape;13068;p24"/>
            <p:cNvSpPr/>
            <p:nvPr/>
          </p:nvSpPr>
          <p:spPr>
            <a:xfrm>
              <a:off x="2596000" y="3786550"/>
              <a:ext cx="51200" cy="59175"/>
            </a:xfrm>
            <a:custGeom>
              <a:avLst/>
              <a:gdLst/>
              <a:ahLst/>
              <a:cxnLst/>
              <a:rect l="l" t="t" r="r" b="b"/>
              <a:pathLst>
                <a:path w="2048" h="2367" extrusionOk="0">
                  <a:moveTo>
                    <a:pt x="1024" y="683"/>
                  </a:moveTo>
                  <a:lnTo>
                    <a:pt x="1334" y="1459"/>
                  </a:lnTo>
                  <a:lnTo>
                    <a:pt x="714" y="1459"/>
                  </a:lnTo>
                  <a:lnTo>
                    <a:pt x="1024" y="683"/>
                  </a:lnTo>
                  <a:close/>
                  <a:moveTo>
                    <a:pt x="1024" y="1"/>
                  </a:moveTo>
                  <a:cubicBezTo>
                    <a:pt x="931" y="1"/>
                    <a:pt x="838" y="63"/>
                    <a:pt x="807" y="156"/>
                  </a:cubicBezTo>
                  <a:lnTo>
                    <a:pt x="63" y="2110"/>
                  </a:lnTo>
                  <a:cubicBezTo>
                    <a:pt x="0" y="2203"/>
                    <a:pt x="63" y="2327"/>
                    <a:pt x="187" y="2358"/>
                  </a:cubicBezTo>
                  <a:lnTo>
                    <a:pt x="156" y="2358"/>
                  </a:lnTo>
                  <a:cubicBezTo>
                    <a:pt x="178" y="2364"/>
                    <a:pt x="200" y="2366"/>
                    <a:pt x="221" y="2366"/>
                  </a:cubicBezTo>
                  <a:cubicBezTo>
                    <a:pt x="321" y="2366"/>
                    <a:pt x="409" y="2311"/>
                    <a:pt x="435" y="2234"/>
                  </a:cubicBezTo>
                  <a:lnTo>
                    <a:pt x="559" y="1893"/>
                  </a:lnTo>
                  <a:lnTo>
                    <a:pt x="1489" y="1893"/>
                  </a:lnTo>
                  <a:lnTo>
                    <a:pt x="1613" y="2234"/>
                  </a:lnTo>
                  <a:cubicBezTo>
                    <a:pt x="1644" y="2296"/>
                    <a:pt x="1707" y="2358"/>
                    <a:pt x="1800" y="2358"/>
                  </a:cubicBezTo>
                  <a:lnTo>
                    <a:pt x="1862" y="2358"/>
                  </a:lnTo>
                  <a:cubicBezTo>
                    <a:pt x="1986" y="2327"/>
                    <a:pt x="2048" y="2203"/>
                    <a:pt x="1986" y="2110"/>
                  </a:cubicBezTo>
                  <a:lnTo>
                    <a:pt x="1272" y="156"/>
                  </a:lnTo>
                  <a:cubicBezTo>
                    <a:pt x="1210" y="63"/>
                    <a:pt x="1117" y="1"/>
                    <a:pt x="10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69" name="Google Shape;13069;p24"/>
            <p:cNvSpPr/>
            <p:nvPr/>
          </p:nvSpPr>
          <p:spPr>
            <a:xfrm>
              <a:off x="2641750" y="3774925"/>
              <a:ext cx="34925" cy="31825"/>
            </a:xfrm>
            <a:custGeom>
              <a:avLst/>
              <a:gdLst/>
              <a:ahLst/>
              <a:cxnLst/>
              <a:rect l="l" t="t" r="r" b="b"/>
              <a:pathLst>
                <a:path w="1397" h="1273" extrusionOk="0">
                  <a:moveTo>
                    <a:pt x="714" y="1"/>
                  </a:moveTo>
                  <a:cubicBezTo>
                    <a:pt x="590" y="1"/>
                    <a:pt x="497" y="94"/>
                    <a:pt x="497" y="218"/>
                  </a:cubicBezTo>
                  <a:lnTo>
                    <a:pt x="497" y="435"/>
                  </a:lnTo>
                  <a:lnTo>
                    <a:pt x="280" y="435"/>
                  </a:lnTo>
                  <a:cubicBezTo>
                    <a:pt x="1" y="435"/>
                    <a:pt x="1" y="838"/>
                    <a:pt x="280" y="838"/>
                  </a:cubicBezTo>
                  <a:lnTo>
                    <a:pt x="497" y="838"/>
                  </a:lnTo>
                  <a:lnTo>
                    <a:pt x="497" y="1086"/>
                  </a:lnTo>
                  <a:cubicBezTo>
                    <a:pt x="497" y="1179"/>
                    <a:pt x="590" y="1272"/>
                    <a:pt x="714" y="1272"/>
                  </a:cubicBezTo>
                  <a:cubicBezTo>
                    <a:pt x="807" y="1272"/>
                    <a:pt x="900" y="1179"/>
                    <a:pt x="900" y="1086"/>
                  </a:cubicBezTo>
                  <a:lnTo>
                    <a:pt x="900" y="838"/>
                  </a:lnTo>
                  <a:lnTo>
                    <a:pt x="1148" y="838"/>
                  </a:lnTo>
                  <a:cubicBezTo>
                    <a:pt x="1396" y="838"/>
                    <a:pt x="1396" y="435"/>
                    <a:pt x="1148" y="435"/>
                  </a:cubicBezTo>
                  <a:lnTo>
                    <a:pt x="900" y="435"/>
                  </a:lnTo>
                  <a:lnTo>
                    <a:pt x="900" y="218"/>
                  </a:lnTo>
                  <a:cubicBezTo>
                    <a:pt x="900" y="94"/>
                    <a:pt x="807" y="1"/>
                    <a:pt x="7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070" name="Google Shape;13070;p24"/>
          <p:cNvGrpSpPr/>
          <p:nvPr/>
        </p:nvGrpSpPr>
        <p:grpSpPr>
          <a:xfrm>
            <a:off x="4009026" y="3436716"/>
            <a:ext cx="318750" cy="349000"/>
            <a:chOff x="7735125" y="2492275"/>
            <a:chExt cx="318750" cy="349000"/>
          </a:xfrm>
        </p:grpSpPr>
        <p:sp>
          <p:nvSpPr>
            <p:cNvPr id="13071" name="Google Shape;13071;p24"/>
            <p:cNvSpPr/>
            <p:nvPr/>
          </p:nvSpPr>
          <p:spPr>
            <a:xfrm>
              <a:off x="7880625" y="2613025"/>
              <a:ext cx="83300" cy="77550"/>
            </a:xfrm>
            <a:custGeom>
              <a:avLst/>
              <a:gdLst/>
              <a:ahLst/>
              <a:cxnLst/>
              <a:rect l="l" t="t" r="r" b="b"/>
              <a:pathLst>
                <a:path w="3332" h="3102" extrusionOk="0">
                  <a:moveTo>
                    <a:pt x="1613" y="422"/>
                  </a:moveTo>
                  <a:cubicBezTo>
                    <a:pt x="1875" y="422"/>
                    <a:pt x="2142" y="515"/>
                    <a:pt x="2370" y="723"/>
                  </a:cubicBezTo>
                  <a:cubicBezTo>
                    <a:pt x="2835" y="1127"/>
                    <a:pt x="2866" y="1871"/>
                    <a:pt x="2463" y="2336"/>
                  </a:cubicBezTo>
                  <a:cubicBezTo>
                    <a:pt x="2221" y="2578"/>
                    <a:pt x="1922" y="2688"/>
                    <a:pt x="1631" y="2688"/>
                  </a:cubicBezTo>
                  <a:cubicBezTo>
                    <a:pt x="1061" y="2688"/>
                    <a:pt x="518" y="2269"/>
                    <a:pt x="477" y="1592"/>
                  </a:cubicBezTo>
                  <a:cubicBezTo>
                    <a:pt x="456" y="902"/>
                    <a:pt x="1018" y="422"/>
                    <a:pt x="1613" y="422"/>
                  </a:cubicBezTo>
                  <a:close/>
                  <a:moveTo>
                    <a:pt x="1600" y="0"/>
                  </a:moveTo>
                  <a:cubicBezTo>
                    <a:pt x="778" y="0"/>
                    <a:pt x="0" y="655"/>
                    <a:pt x="43" y="1623"/>
                  </a:cubicBezTo>
                  <a:cubicBezTo>
                    <a:pt x="84" y="2534"/>
                    <a:pt x="824" y="3101"/>
                    <a:pt x="1592" y="3101"/>
                  </a:cubicBezTo>
                  <a:cubicBezTo>
                    <a:pt x="2001" y="3101"/>
                    <a:pt x="2418" y="2940"/>
                    <a:pt x="2742" y="2585"/>
                  </a:cubicBezTo>
                  <a:cubicBezTo>
                    <a:pt x="3331" y="1964"/>
                    <a:pt x="3269" y="1003"/>
                    <a:pt x="2649" y="413"/>
                  </a:cubicBezTo>
                  <a:cubicBezTo>
                    <a:pt x="2335" y="128"/>
                    <a:pt x="1963" y="0"/>
                    <a:pt x="16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72" name="Google Shape;13072;p24"/>
            <p:cNvSpPr/>
            <p:nvPr/>
          </p:nvSpPr>
          <p:spPr>
            <a:xfrm>
              <a:off x="7735125" y="2492275"/>
              <a:ext cx="318750" cy="349000"/>
            </a:xfrm>
            <a:custGeom>
              <a:avLst/>
              <a:gdLst/>
              <a:ahLst/>
              <a:cxnLst/>
              <a:rect l="l" t="t" r="r" b="b"/>
              <a:pathLst>
                <a:path w="12750" h="13960" extrusionOk="0">
                  <a:moveTo>
                    <a:pt x="9803" y="404"/>
                  </a:moveTo>
                  <a:cubicBezTo>
                    <a:pt x="9927" y="404"/>
                    <a:pt x="10051" y="497"/>
                    <a:pt x="10051" y="652"/>
                  </a:cubicBezTo>
                  <a:lnTo>
                    <a:pt x="10051" y="1428"/>
                  </a:lnTo>
                  <a:lnTo>
                    <a:pt x="404" y="1428"/>
                  </a:lnTo>
                  <a:lnTo>
                    <a:pt x="404" y="652"/>
                  </a:lnTo>
                  <a:cubicBezTo>
                    <a:pt x="404" y="528"/>
                    <a:pt x="528" y="404"/>
                    <a:pt x="652" y="404"/>
                  </a:cubicBezTo>
                  <a:close/>
                  <a:moveTo>
                    <a:pt x="7445" y="4437"/>
                  </a:moveTo>
                  <a:cubicBezTo>
                    <a:pt x="7910" y="4437"/>
                    <a:pt x="8376" y="4623"/>
                    <a:pt x="8748" y="4964"/>
                  </a:cubicBezTo>
                  <a:cubicBezTo>
                    <a:pt x="9523" y="5677"/>
                    <a:pt x="9554" y="6887"/>
                    <a:pt x="8872" y="7663"/>
                  </a:cubicBezTo>
                  <a:lnTo>
                    <a:pt x="8872" y="7694"/>
                  </a:lnTo>
                  <a:cubicBezTo>
                    <a:pt x="8477" y="8106"/>
                    <a:pt x="7950" y="8316"/>
                    <a:pt x="7427" y="8316"/>
                  </a:cubicBezTo>
                  <a:cubicBezTo>
                    <a:pt x="6965" y="8316"/>
                    <a:pt x="6506" y="8152"/>
                    <a:pt x="6142" y="7818"/>
                  </a:cubicBezTo>
                  <a:cubicBezTo>
                    <a:pt x="4840" y="6639"/>
                    <a:pt x="5677" y="4468"/>
                    <a:pt x="7445" y="4437"/>
                  </a:cubicBezTo>
                  <a:close/>
                  <a:moveTo>
                    <a:pt x="9275" y="7849"/>
                  </a:moveTo>
                  <a:lnTo>
                    <a:pt x="9896" y="8407"/>
                  </a:lnTo>
                  <a:lnTo>
                    <a:pt x="9648" y="8655"/>
                  </a:lnTo>
                  <a:lnTo>
                    <a:pt x="9027" y="8097"/>
                  </a:lnTo>
                  <a:lnTo>
                    <a:pt x="9151" y="7973"/>
                  </a:lnTo>
                  <a:lnTo>
                    <a:pt x="9275" y="7849"/>
                  </a:lnTo>
                  <a:close/>
                  <a:moveTo>
                    <a:pt x="10268" y="8593"/>
                  </a:moveTo>
                  <a:lnTo>
                    <a:pt x="12222" y="10361"/>
                  </a:lnTo>
                  <a:cubicBezTo>
                    <a:pt x="12284" y="10423"/>
                    <a:pt x="12315" y="10516"/>
                    <a:pt x="12315" y="10579"/>
                  </a:cubicBezTo>
                  <a:cubicBezTo>
                    <a:pt x="12315" y="10672"/>
                    <a:pt x="12284" y="10734"/>
                    <a:pt x="12253" y="10796"/>
                  </a:cubicBezTo>
                  <a:cubicBezTo>
                    <a:pt x="12191" y="10858"/>
                    <a:pt x="12098" y="10889"/>
                    <a:pt x="12036" y="10920"/>
                  </a:cubicBezTo>
                  <a:cubicBezTo>
                    <a:pt x="11943" y="10920"/>
                    <a:pt x="11881" y="10889"/>
                    <a:pt x="11819" y="10827"/>
                  </a:cubicBezTo>
                  <a:lnTo>
                    <a:pt x="9865" y="9059"/>
                  </a:lnTo>
                  <a:lnTo>
                    <a:pt x="10268" y="8593"/>
                  </a:lnTo>
                  <a:close/>
                  <a:moveTo>
                    <a:pt x="8686" y="3041"/>
                  </a:moveTo>
                  <a:lnTo>
                    <a:pt x="8686" y="4406"/>
                  </a:lnTo>
                  <a:cubicBezTo>
                    <a:pt x="8280" y="4151"/>
                    <a:pt x="7843" y="4035"/>
                    <a:pt x="7419" y="4035"/>
                  </a:cubicBezTo>
                  <a:cubicBezTo>
                    <a:pt x="6188" y="4035"/>
                    <a:pt x="5057" y="5007"/>
                    <a:pt x="5057" y="6391"/>
                  </a:cubicBezTo>
                  <a:cubicBezTo>
                    <a:pt x="5057" y="7748"/>
                    <a:pt x="6182" y="8729"/>
                    <a:pt x="7408" y="8729"/>
                  </a:cubicBezTo>
                  <a:cubicBezTo>
                    <a:pt x="7836" y="8729"/>
                    <a:pt x="8277" y="8610"/>
                    <a:pt x="8686" y="8345"/>
                  </a:cubicBezTo>
                  <a:lnTo>
                    <a:pt x="8686" y="11013"/>
                  </a:lnTo>
                  <a:lnTo>
                    <a:pt x="1955" y="11013"/>
                  </a:lnTo>
                  <a:lnTo>
                    <a:pt x="1955" y="3041"/>
                  </a:lnTo>
                  <a:close/>
                  <a:moveTo>
                    <a:pt x="9120" y="8717"/>
                  </a:moveTo>
                  <a:lnTo>
                    <a:pt x="9399" y="8966"/>
                  </a:lnTo>
                  <a:cubicBezTo>
                    <a:pt x="9337" y="9059"/>
                    <a:pt x="9368" y="9121"/>
                    <a:pt x="9430" y="9183"/>
                  </a:cubicBezTo>
                  <a:lnTo>
                    <a:pt x="10051" y="9741"/>
                  </a:lnTo>
                  <a:lnTo>
                    <a:pt x="10051" y="11013"/>
                  </a:lnTo>
                  <a:lnTo>
                    <a:pt x="9120" y="11013"/>
                  </a:lnTo>
                  <a:lnTo>
                    <a:pt x="9120" y="8717"/>
                  </a:lnTo>
                  <a:close/>
                  <a:moveTo>
                    <a:pt x="652" y="1"/>
                  </a:moveTo>
                  <a:cubicBezTo>
                    <a:pt x="280" y="1"/>
                    <a:pt x="1" y="280"/>
                    <a:pt x="1" y="652"/>
                  </a:cubicBezTo>
                  <a:lnTo>
                    <a:pt x="1" y="3351"/>
                  </a:lnTo>
                  <a:cubicBezTo>
                    <a:pt x="1" y="3475"/>
                    <a:pt x="94" y="3568"/>
                    <a:pt x="218" y="3568"/>
                  </a:cubicBezTo>
                  <a:cubicBezTo>
                    <a:pt x="311" y="3568"/>
                    <a:pt x="404" y="3475"/>
                    <a:pt x="404" y="3351"/>
                  </a:cubicBezTo>
                  <a:lnTo>
                    <a:pt x="404" y="1831"/>
                  </a:lnTo>
                  <a:lnTo>
                    <a:pt x="10051" y="1831"/>
                  </a:lnTo>
                  <a:lnTo>
                    <a:pt x="10051" y="7973"/>
                  </a:lnTo>
                  <a:lnTo>
                    <a:pt x="9492" y="7477"/>
                  </a:lnTo>
                  <a:cubicBezTo>
                    <a:pt x="9989" y="6577"/>
                    <a:pt x="9834" y="5491"/>
                    <a:pt x="9120" y="4747"/>
                  </a:cubicBezTo>
                  <a:lnTo>
                    <a:pt x="9120" y="3041"/>
                  </a:lnTo>
                  <a:cubicBezTo>
                    <a:pt x="9120" y="2793"/>
                    <a:pt x="8934" y="2607"/>
                    <a:pt x="8686" y="2607"/>
                  </a:cubicBezTo>
                  <a:lnTo>
                    <a:pt x="1955" y="2607"/>
                  </a:lnTo>
                  <a:cubicBezTo>
                    <a:pt x="1738" y="2607"/>
                    <a:pt x="1520" y="2793"/>
                    <a:pt x="1520" y="3041"/>
                  </a:cubicBezTo>
                  <a:lnTo>
                    <a:pt x="1520" y="11013"/>
                  </a:lnTo>
                  <a:lnTo>
                    <a:pt x="404" y="11013"/>
                  </a:lnTo>
                  <a:lnTo>
                    <a:pt x="404" y="4158"/>
                  </a:lnTo>
                  <a:cubicBezTo>
                    <a:pt x="404" y="4033"/>
                    <a:pt x="311" y="3940"/>
                    <a:pt x="218" y="3940"/>
                  </a:cubicBezTo>
                  <a:cubicBezTo>
                    <a:pt x="94" y="3940"/>
                    <a:pt x="1" y="4033"/>
                    <a:pt x="1" y="4158"/>
                  </a:cubicBezTo>
                  <a:lnTo>
                    <a:pt x="1" y="13308"/>
                  </a:lnTo>
                  <a:cubicBezTo>
                    <a:pt x="1" y="13649"/>
                    <a:pt x="280" y="13960"/>
                    <a:pt x="652" y="13960"/>
                  </a:cubicBezTo>
                  <a:lnTo>
                    <a:pt x="7507" y="13960"/>
                  </a:lnTo>
                  <a:cubicBezTo>
                    <a:pt x="7693" y="13898"/>
                    <a:pt x="7693" y="13618"/>
                    <a:pt x="7507" y="13556"/>
                  </a:cubicBezTo>
                  <a:lnTo>
                    <a:pt x="652" y="13556"/>
                  </a:lnTo>
                  <a:cubicBezTo>
                    <a:pt x="528" y="13556"/>
                    <a:pt x="404" y="13463"/>
                    <a:pt x="404" y="13308"/>
                  </a:cubicBezTo>
                  <a:lnTo>
                    <a:pt x="404" y="11385"/>
                  </a:lnTo>
                  <a:lnTo>
                    <a:pt x="10051" y="11385"/>
                  </a:lnTo>
                  <a:lnTo>
                    <a:pt x="10051" y="13308"/>
                  </a:lnTo>
                  <a:cubicBezTo>
                    <a:pt x="10051" y="13432"/>
                    <a:pt x="9927" y="13525"/>
                    <a:pt x="9803" y="13525"/>
                  </a:cubicBezTo>
                  <a:lnTo>
                    <a:pt x="8314" y="13525"/>
                  </a:lnTo>
                  <a:cubicBezTo>
                    <a:pt x="8301" y="13522"/>
                    <a:pt x="8288" y="13520"/>
                    <a:pt x="8276" y="13520"/>
                  </a:cubicBezTo>
                  <a:cubicBezTo>
                    <a:pt x="8083" y="13520"/>
                    <a:pt x="8078" y="13939"/>
                    <a:pt x="8261" y="13939"/>
                  </a:cubicBezTo>
                  <a:cubicBezTo>
                    <a:pt x="8277" y="13939"/>
                    <a:pt x="8295" y="13936"/>
                    <a:pt x="8314" y="13929"/>
                  </a:cubicBezTo>
                  <a:lnTo>
                    <a:pt x="9803" y="13929"/>
                  </a:lnTo>
                  <a:cubicBezTo>
                    <a:pt x="10175" y="13929"/>
                    <a:pt x="10454" y="13649"/>
                    <a:pt x="10454" y="13277"/>
                  </a:cubicBezTo>
                  <a:lnTo>
                    <a:pt x="10454" y="10113"/>
                  </a:lnTo>
                  <a:lnTo>
                    <a:pt x="11540" y="11106"/>
                  </a:lnTo>
                  <a:cubicBezTo>
                    <a:pt x="11664" y="11230"/>
                    <a:pt x="11819" y="11292"/>
                    <a:pt x="12005" y="11292"/>
                  </a:cubicBezTo>
                  <a:lnTo>
                    <a:pt x="12036" y="11292"/>
                  </a:lnTo>
                  <a:cubicBezTo>
                    <a:pt x="12222" y="11292"/>
                    <a:pt x="12408" y="11199"/>
                    <a:pt x="12532" y="11075"/>
                  </a:cubicBezTo>
                  <a:cubicBezTo>
                    <a:pt x="12656" y="10920"/>
                    <a:pt x="12749" y="10734"/>
                    <a:pt x="12718" y="10547"/>
                  </a:cubicBezTo>
                  <a:cubicBezTo>
                    <a:pt x="12718" y="10361"/>
                    <a:pt x="12625" y="10175"/>
                    <a:pt x="12501" y="10051"/>
                  </a:cubicBezTo>
                  <a:lnTo>
                    <a:pt x="10454" y="8190"/>
                  </a:lnTo>
                  <a:lnTo>
                    <a:pt x="10454" y="652"/>
                  </a:lnTo>
                  <a:cubicBezTo>
                    <a:pt x="10454" y="280"/>
                    <a:pt x="10175" y="1"/>
                    <a:pt x="98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73" name="Google Shape;13073;p24"/>
            <p:cNvSpPr/>
            <p:nvPr/>
          </p:nvSpPr>
          <p:spPr>
            <a:xfrm>
              <a:off x="7804150" y="2589225"/>
              <a:ext cx="58175" cy="10100"/>
            </a:xfrm>
            <a:custGeom>
              <a:avLst/>
              <a:gdLst/>
              <a:ahLst/>
              <a:cxnLst/>
              <a:rect l="l" t="t" r="r" b="b"/>
              <a:pathLst>
                <a:path w="2327" h="404" extrusionOk="0">
                  <a:moveTo>
                    <a:pt x="279" y="0"/>
                  </a:moveTo>
                  <a:cubicBezTo>
                    <a:pt x="0" y="0"/>
                    <a:pt x="0" y="404"/>
                    <a:pt x="279" y="404"/>
                  </a:cubicBezTo>
                  <a:lnTo>
                    <a:pt x="2048" y="404"/>
                  </a:lnTo>
                  <a:cubicBezTo>
                    <a:pt x="2327" y="404"/>
                    <a:pt x="2327" y="0"/>
                    <a:pt x="2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74" name="Google Shape;13074;p24"/>
            <p:cNvSpPr/>
            <p:nvPr/>
          </p:nvSpPr>
          <p:spPr>
            <a:xfrm>
              <a:off x="7804150" y="2613250"/>
              <a:ext cx="52750" cy="10125"/>
            </a:xfrm>
            <a:custGeom>
              <a:avLst/>
              <a:gdLst/>
              <a:ahLst/>
              <a:cxnLst/>
              <a:rect l="l" t="t" r="r" b="b"/>
              <a:pathLst>
                <a:path w="2110" h="405" extrusionOk="0">
                  <a:moveTo>
                    <a:pt x="279" y="1"/>
                  </a:moveTo>
                  <a:cubicBezTo>
                    <a:pt x="0" y="1"/>
                    <a:pt x="0" y="404"/>
                    <a:pt x="279" y="404"/>
                  </a:cubicBezTo>
                  <a:lnTo>
                    <a:pt x="1830" y="404"/>
                  </a:lnTo>
                  <a:cubicBezTo>
                    <a:pt x="2110" y="404"/>
                    <a:pt x="2110" y="1"/>
                    <a:pt x="18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75" name="Google Shape;13075;p24"/>
            <p:cNvSpPr/>
            <p:nvPr/>
          </p:nvSpPr>
          <p:spPr>
            <a:xfrm>
              <a:off x="7805350" y="2637825"/>
              <a:ext cx="44900" cy="9850"/>
            </a:xfrm>
            <a:custGeom>
              <a:avLst/>
              <a:gdLst/>
              <a:ahLst/>
              <a:cxnLst/>
              <a:rect l="l" t="t" r="r" b="b"/>
              <a:pathLst>
                <a:path w="1796" h="394" extrusionOk="0">
                  <a:moveTo>
                    <a:pt x="178" y="0"/>
                  </a:moveTo>
                  <a:cubicBezTo>
                    <a:pt x="1" y="0"/>
                    <a:pt x="1" y="393"/>
                    <a:pt x="178" y="393"/>
                  </a:cubicBezTo>
                  <a:cubicBezTo>
                    <a:pt x="194" y="393"/>
                    <a:pt x="212" y="390"/>
                    <a:pt x="231" y="383"/>
                  </a:cubicBezTo>
                  <a:lnTo>
                    <a:pt x="1565" y="383"/>
                  </a:lnTo>
                  <a:cubicBezTo>
                    <a:pt x="1584" y="390"/>
                    <a:pt x="1602" y="393"/>
                    <a:pt x="1618" y="393"/>
                  </a:cubicBezTo>
                  <a:cubicBezTo>
                    <a:pt x="1796" y="393"/>
                    <a:pt x="1796" y="0"/>
                    <a:pt x="1618" y="0"/>
                  </a:cubicBezTo>
                  <a:cubicBezTo>
                    <a:pt x="1602" y="0"/>
                    <a:pt x="1584" y="3"/>
                    <a:pt x="1565" y="11"/>
                  </a:cubicBezTo>
                  <a:lnTo>
                    <a:pt x="231" y="11"/>
                  </a:lnTo>
                  <a:cubicBezTo>
                    <a:pt x="212" y="3"/>
                    <a:pt x="194" y="0"/>
                    <a:pt x="1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76" name="Google Shape;13076;p24"/>
            <p:cNvSpPr/>
            <p:nvPr/>
          </p:nvSpPr>
          <p:spPr>
            <a:xfrm>
              <a:off x="7804150" y="2662125"/>
              <a:ext cx="47325" cy="10100"/>
            </a:xfrm>
            <a:custGeom>
              <a:avLst/>
              <a:gdLst/>
              <a:ahLst/>
              <a:cxnLst/>
              <a:rect l="l" t="t" r="r" b="b"/>
              <a:pathLst>
                <a:path w="1893" h="404" extrusionOk="0">
                  <a:moveTo>
                    <a:pt x="279" y="0"/>
                  </a:moveTo>
                  <a:cubicBezTo>
                    <a:pt x="0" y="0"/>
                    <a:pt x="0" y="403"/>
                    <a:pt x="279" y="403"/>
                  </a:cubicBezTo>
                  <a:lnTo>
                    <a:pt x="1613" y="403"/>
                  </a:lnTo>
                  <a:cubicBezTo>
                    <a:pt x="1892" y="403"/>
                    <a:pt x="1892" y="0"/>
                    <a:pt x="16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77" name="Google Shape;13077;p24"/>
            <p:cNvSpPr/>
            <p:nvPr/>
          </p:nvSpPr>
          <p:spPr>
            <a:xfrm>
              <a:off x="7805350" y="2686675"/>
              <a:ext cx="52325" cy="10625"/>
            </a:xfrm>
            <a:custGeom>
              <a:avLst/>
              <a:gdLst/>
              <a:ahLst/>
              <a:cxnLst/>
              <a:rect l="l" t="t" r="r" b="b"/>
              <a:pathLst>
                <a:path w="2093" h="425" extrusionOk="0">
                  <a:moveTo>
                    <a:pt x="181" y="1"/>
                  </a:moveTo>
                  <a:cubicBezTo>
                    <a:pt x="0" y="1"/>
                    <a:pt x="0" y="424"/>
                    <a:pt x="181" y="424"/>
                  </a:cubicBezTo>
                  <a:cubicBezTo>
                    <a:pt x="196" y="424"/>
                    <a:pt x="213" y="421"/>
                    <a:pt x="231" y="414"/>
                  </a:cubicBezTo>
                  <a:lnTo>
                    <a:pt x="1906" y="414"/>
                  </a:lnTo>
                  <a:cubicBezTo>
                    <a:pt x="2093" y="352"/>
                    <a:pt x="2093" y="73"/>
                    <a:pt x="1906" y="11"/>
                  </a:cubicBezTo>
                  <a:lnTo>
                    <a:pt x="231" y="11"/>
                  </a:lnTo>
                  <a:cubicBezTo>
                    <a:pt x="213" y="4"/>
                    <a:pt x="196"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78" name="Google Shape;13078;p24"/>
            <p:cNvSpPr/>
            <p:nvPr/>
          </p:nvSpPr>
          <p:spPr>
            <a:xfrm>
              <a:off x="7804150" y="2710975"/>
              <a:ext cx="68250" cy="10875"/>
            </a:xfrm>
            <a:custGeom>
              <a:avLst/>
              <a:gdLst/>
              <a:ahLst/>
              <a:cxnLst/>
              <a:rect l="l" t="t" r="r" b="b"/>
              <a:pathLst>
                <a:path w="2730" h="435" extrusionOk="0">
                  <a:moveTo>
                    <a:pt x="279" y="0"/>
                  </a:moveTo>
                  <a:cubicBezTo>
                    <a:pt x="0" y="0"/>
                    <a:pt x="0" y="435"/>
                    <a:pt x="279" y="435"/>
                  </a:cubicBezTo>
                  <a:lnTo>
                    <a:pt x="2451" y="435"/>
                  </a:lnTo>
                  <a:cubicBezTo>
                    <a:pt x="2730" y="435"/>
                    <a:pt x="2730" y="0"/>
                    <a:pt x="24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79" name="Google Shape;13079;p24"/>
            <p:cNvSpPr/>
            <p:nvPr/>
          </p:nvSpPr>
          <p:spPr>
            <a:xfrm>
              <a:off x="7805225" y="2735525"/>
              <a:ext cx="111075" cy="10500"/>
            </a:xfrm>
            <a:custGeom>
              <a:avLst/>
              <a:gdLst/>
              <a:ahLst/>
              <a:cxnLst/>
              <a:rect l="l" t="t" r="r" b="b"/>
              <a:pathLst>
                <a:path w="4443" h="420" extrusionOk="0">
                  <a:moveTo>
                    <a:pt x="183" y="0"/>
                  </a:moveTo>
                  <a:cubicBezTo>
                    <a:pt x="1" y="0"/>
                    <a:pt x="6" y="419"/>
                    <a:pt x="199" y="419"/>
                  </a:cubicBezTo>
                  <a:cubicBezTo>
                    <a:pt x="211" y="419"/>
                    <a:pt x="223" y="418"/>
                    <a:pt x="236" y="414"/>
                  </a:cubicBezTo>
                  <a:lnTo>
                    <a:pt x="4207" y="414"/>
                  </a:lnTo>
                  <a:cubicBezTo>
                    <a:pt x="4220" y="418"/>
                    <a:pt x="4232" y="419"/>
                    <a:pt x="4244" y="419"/>
                  </a:cubicBezTo>
                  <a:cubicBezTo>
                    <a:pt x="4437" y="419"/>
                    <a:pt x="4442" y="0"/>
                    <a:pt x="4260" y="0"/>
                  </a:cubicBezTo>
                  <a:cubicBezTo>
                    <a:pt x="4244" y="0"/>
                    <a:pt x="4226" y="4"/>
                    <a:pt x="4207" y="11"/>
                  </a:cubicBezTo>
                  <a:lnTo>
                    <a:pt x="236" y="11"/>
                  </a:lnTo>
                  <a:cubicBezTo>
                    <a:pt x="217" y="4"/>
                    <a:pt x="200"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80" name="Google Shape;13080;p24"/>
            <p:cNvSpPr/>
            <p:nvPr/>
          </p:nvSpPr>
          <p:spPr>
            <a:xfrm>
              <a:off x="7849900" y="2786925"/>
              <a:ext cx="37025" cy="31975"/>
            </a:xfrm>
            <a:custGeom>
              <a:avLst/>
              <a:gdLst/>
              <a:ahLst/>
              <a:cxnLst/>
              <a:rect l="l" t="t" r="r" b="b"/>
              <a:pathLst>
                <a:path w="1481" h="1279" extrusionOk="0">
                  <a:moveTo>
                    <a:pt x="621" y="405"/>
                  </a:moveTo>
                  <a:cubicBezTo>
                    <a:pt x="745" y="405"/>
                    <a:pt x="869" y="499"/>
                    <a:pt x="869" y="654"/>
                  </a:cubicBezTo>
                  <a:cubicBezTo>
                    <a:pt x="869" y="778"/>
                    <a:pt x="776" y="871"/>
                    <a:pt x="621" y="871"/>
                  </a:cubicBezTo>
                  <a:cubicBezTo>
                    <a:pt x="373" y="840"/>
                    <a:pt x="373" y="437"/>
                    <a:pt x="621" y="405"/>
                  </a:cubicBezTo>
                  <a:close/>
                  <a:moveTo>
                    <a:pt x="574" y="0"/>
                  </a:moveTo>
                  <a:cubicBezTo>
                    <a:pt x="254" y="0"/>
                    <a:pt x="0" y="297"/>
                    <a:pt x="0" y="623"/>
                  </a:cubicBezTo>
                  <a:lnTo>
                    <a:pt x="0" y="654"/>
                  </a:lnTo>
                  <a:cubicBezTo>
                    <a:pt x="0" y="1029"/>
                    <a:pt x="309" y="1279"/>
                    <a:pt x="634" y="1279"/>
                  </a:cubicBezTo>
                  <a:cubicBezTo>
                    <a:pt x="792" y="1279"/>
                    <a:pt x="954" y="1220"/>
                    <a:pt x="1086" y="1088"/>
                  </a:cubicBezTo>
                  <a:cubicBezTo>
                    <a:pt x="1481" y="693"/>
                    <a:pt x="1222" y="1"/>
                    <a:pt x="658" y="1"/>
                  </a:cubicBezTo>
                  <a:cubicBezTo>
                    <a:pt x="646" y="1"/>
                    <a:pt x="633" y="2"/>
                    <a:pt x="621" y="2"/>
                  </a:cubicBezTo>
                  <a:cubicBezTo>
                    <a:pt x="605" y="1"/>
                    <a:pt x="589" y="0"/>
                    <a:pt x="5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081" name="Google Shape;13081;p24"/>
          <p:cNvGrpSpPr/>
          <p:nvPr/>
        </p:nvGrpSpPr>
        <p:grpSpPr>
          <a:xfrm>
            <a:off x="3227208" y="3464641"/>
            <a:ext cx="349775" cy="293150"/>
            <a:chOff x="1680925" y="3695825"/>
            <a:chExt cx="349775" cy="293150"/>
          </a:xfrm>
        </p:grpSpPr>
        <p:sp>
          <p:nvSpPr>
            <p:cNvPr id="13082" name="Google Shape;13082;p24"/>
            <p:cNvSpPr/>
            <p:nvPr/>
          </p:nvSpPr>
          <p:spPr>
            <a:xfrm>
              <a:off x="1947700" y="3716175"/>
              <a:ext cx="10100" cy="10500"/>
            </a:xfrm>
            <a:custGeom>
              <a:avLst/>
              <a:gdLst/>
              <a:ahLst/>
              <a:cxnLst/>
              <a:rect l="l" t="t" r="r" b="b"/>
              <a:pathLst>
                <a:path w="404" h="420" extrusionOk="0">
                  <a:moveTo>
                    <a:pt x="202" y="1"/>
                  </a:moveTo>
                  <a:cubicBezTo>
                    <a:pt x="101" y="1"/>
                    <a:pt x="0" y="71"/>
                    <a:pt x="0" y="210"/>
                  </a:cubicBezTo>
                  <a:cubicBezTo>
                    <a:pt x="0" y="350"/>
                    <a:pt x="101" y="420"/>
                    <a:pt x="202" y="420"/>
                  </a:cubicBezTo>
                  <a:cubicBezTo>
                    <a:pt x="303" y="420"/>
                    <a:pt x="404" y="350"/>
                    <a:pt x="404" y="210"/>
                  </a:cubicBezTo>
                  <a:cubicBezTo>
                    <a:pt x="404" y="71"/>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83" name="Google Shape;13083;p24"/>
            <p:cNvSpPr/>
            <p:nvPr/>
          </p:nvSpPr>
          <p:spPr>
            <a:xfrm>
              <a:off x="1968625" y="3716775"/>
              <a:ext cx="10125" cy="10100"/>
            </a:xfrm>
            <a:custGeom>
              <a:avLst/>
              <a:gdLst/>
              <a:ahLst/>
              <a:cxnLst/>
              <a:rect l="l" t="t" r="r" b="b"/>
              <a:pathLst>
                <a:path w="405" h="404" extrusionOk="0">
                  <a:moveTo>
                    <a:pt x="218" y="0"/>
                  </a:moveTo>
                  <a:cubicBezTo>
                    <a:pt x="94" y="0"/>
                    <a:pt x="1" y="93"/>
                    <a:pt x="1" y="186"/>
                  </a:cubicBezTo>
                  <a:cubicBezTo>
                    <a:pt x="1" y="310"/>
                    <a:pt x="94" y="403"/>
                    <a:pt x="218" y="403"/>
                  </a:cubicBezTo>
                  <a:cubicBezTo>
                    <a:pt x="311" y="403"/>
                    <a:pt x="404" y="310"/>
                    <a:pt x="404" y="186"/>
                  </a:cubicBezTo>
                  <a:cubicBezTo>
                    <a:pt x="404" y="93"/>
                    <a:pt x="311" y="0"/>
                    <a:pt x="2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84" name="Google Shape;13084;p24"/>
            <p:cNvSpPr/>
            <p:nvPr/>
          </p:nvSpPr>
          <p:spPr>
            <a:xfrm>
              <a:off x="1989175" y="3717925"/>
              <a:ext cx="12450" cy="8175"/>
            </a:xfrm>
            <a:custGeom>
              <a:avLst/>
              <a:gdLst/>
              <a:ahLst/>
              <a:cxnLst/>
              <a:rect l="l" t="t" r="r" b="b"/>
              <a:pathLst>
                <a:path w="498" h="327" extrusionOk="0">
                  <a:moveTo>
                    <a:pt x="249" y="1"/>
                  </a:moveTo>
                  <a:cubicBezTo>
                    <a:pt x="164" y="1"/>
                    <a:pt x="78" y="47"/>
                    <a:pt x="47" y="140"/>
                  </a:cubicBezTo>
                  <a:cubicBezTo>
                    <a:pt x="1" y="264"/>
                    <a:pt x="125" y="326"/>
                    <a:pt x="249" y="326"/>
                  </a:cubicBezTo>
                  <a:cubicBezTo>
                    <a:pt x="373" y="326"/>
                    <a:pt x="497" y="264"/>
                    <a:pt x="451" y="140"/>
                  </a:cubicBezTo>
                  <a:cubicBezTo>
                    <a:pt x="420" y="47"/>
                    <a:pt x="334" y="1"/>
                    <a:pt x="2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85" name="Google Shape;13085;p24"/>
            <p:cNvSpPr/>
            <p:nvPr/>
          </p:nvSpPr>
          <p:spPr>
            <a:xfrm>
              <a:off x="1832150" y="3909850"/>
              <a:ext cx="175275" cy="36475"/>
            </a:xfrm>
            <a:custGeom>
              <a:avLst/>
              <a:gdLst/>
              <a:ahLst/>
              <a:cxnLst/>
              <a:rect l="l" t="t" r="r" b="b"/>
              <a:pathLst>
                <a:path w="7011" h="1459" extrusionOk="0">
                  <a:moveTo>
                    <a:pt x="6514" y="435"/>
                  </a:moveTo>
                  <a:cubicBezTo>
                    <a:pt x="6546" y="435"/>
                    <a:pt x="6577" y="466"/>
                    <a:pt x="6577" y="497"/>
                  </a:cubicBezTo>
                  <a:lnTo>
                    <a:pt x="6577" y="962"/>
                  </a:lnTo>
                  <a:cubicBezTo>
                    <a:pt x="6577" y="994"/>
                    <a:pt x="6546" y="1056"/>
                    <a:pt x="6514" y="1056"/>
                  </a:cubicBezTo>
                  <a:lnTo>
                    <a:pt x="497" y="1056"/>
                  </a:lnTo>
                  <a:cubicBezTo>
                    <a:pt x="466" y="1056"/>
                    <a:pt x="435" y="994"/>
                    <a:pt x="435" y="962"/>
                  </a:cubicBezTo>
                  <a:lnTo>
                    <a:pt x="435" y="497"/>
                  </a:lnTo>
                  <a:cubicBezTo>
                    <a:pt x="435" y="466"/>
                    <a:pt x="466" y="435"/>
                    <a:pt x="497" y="435"/>
                  </a:cubicBezTo>
                  <a:close/>
                  <a:moveTo>
                    <a:pt x="497" y="1"/>
                  </a:moveTo>
                  <a:cubicBezTo>
                    <a:pt x="218" y="1"/>
                    <a:pt x="0" y="218"/>
                    <a:pt x="0" y="497"/>
                  </a:cubicBezTo>
                  <a:lnTo>
                    <a:pt x="0" y="962"/>
                  </a:lnTo>
                  <a:cubicBezTo>
                    <a:pt x="0" y="1242"/>
                    <a:pt x="218" y="1459"/>
                    <a:pt x="497" y="1459"/>
                  </a:cubicBezTo>
                  <a:lnTo>
                    <a:pt x="6514" y="1459"/>
                  </a:lnTo>
                  <a:cubicBezTo>
                    <a:pt x="6794" y="1459"/>
                    <a:pt x="7011" y="1242"/>
                    <a:pt x="7011" y="962"/>
                  </a:cubicBezTo>
                  <a:lnTo>
                    <a:pt x="7011" y="497"/>
                  </a:lnTo>
                  <a:cubicBezTo>
                    <a:pt x="7011" y="218"/>
                    <a:pt x="6794" y="1"/>
                    <a:pt x="65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86" name="Google Shape;13086;p24"/>
            <p:cNvSpPr/>
            <p:nvPr/>
          </p:nvSpPr>
          <p:spPr>
            <a:xfrm>
              <a:off x="1680925" y="3695825"/>
              <a:ext cx="349775" cy="293150"/>
            </a:xfrm>
            <a:custGeom>
              <a:avLst/>
              <a:gdLst/>
              <a:ahLst/>
              <a:cxnLst/>
              <a:rect l="l" t="t" r="r" b="b"/>
              <a:pathLst>
                <a:path w="13991" h="11726" extrusionOk="0">
                  <a:moveTo>
                    <a:pt x="683" y="1"/>
                  </a:moveTo>
                  <a:cubicBezTo>
                    <a:pt x="311" y="1"/>
                    <a:pt x="1" y="280"/>
                    <a:pt x="1" y="652"/>
                  </a:cubicBezTo>
                  <a:lnTo>
                    <a:pt x="1" y="11012"/>
                  </a:lnTo>
                  <a:cubicBezTo>
                    <a:pt x="1" y="11385"/>
                    <a:pt x="342" y="11726"/>
                    <a:pt x="745" y="11726"/>
                  </a:cubicBezTo>
                  <a:lnTo>
                    <a:pt x="8376" y="11726"/>
                  </a:lnTo>
                  <a:cubicBezTo>
                    <a:pt x="8655" y="11726"/>
                    <a:pt x="8655" y="11292"/>
                    <a:pt x="8376" y="11292"/>
                  </a:cubicBezTo>
                  <a:lnTo>
                    <a:pt x="745" y="11292"/>
                  </a:lnTo>
                  <a:cubicBezTo>
                    <a:pt x="559" y="11292"/>
                    <a:pt x="435" y="11167"/>
                    <a:pt x="435" y="10981"/>
                  </a:cubicBezTo>
                  <a:lnTo>
                    <a:pt x="435" y="2079"/>
                  </a:lnTo>
                  <a:lnTo>
                    <a:pt x="13587" y="2079"/>
                  </a:lnTo>
                  <a:lnTo>
                    <a:pt x="13587" y="10981"/>
                  </a:lnTo>
                  <a:cubicBezTo>
                    <a:pt x="13587" y="11167"/>
                    <a:pt x="13432" y="11292"/>
                    <a:pt x="13277" y="11292"/>
                  </a:cubicBezTo>
                  <a:lnTo>
                    <a:pt x="9213" y="11292"/>
                  </a:lnTo>
                  <a:cubicBezTo>
                    <a:pt x="8934" y="11292"/>
                    <a:pt x="8934" y="11726"/>
                    <a:pt x="9213" y="11726"/>
                  </a:cubicBezTo>
                  <a:lnTo>
                    <a:pt x="13277" y="11726"/>
                  </a:lnTo>
                  <a:cubicBezTo>
                    <a:pt x="13649" y="11726"/>
                    <a:pt x="13990" y="11385"/>
                    <a:pt x="13990" y="10981"/>
                  </a:cubicBezTo>
                  <a:lnTo>
                    <a:pt x="13990" y="652"/>
                  </a:lnTo>
                  <a:cubicBezTo>
                    <a:pt x="13990" y="280"/>
                    <a:pt x="13680" y="1"/>
                    <a:pt x="13308" y="1"/>
                  </a:cubicBezTo>
                  <a:lnTo>
                    <a:pt x="4343" y="1"/>
                  </a:lnTo>
                  <a:cubicBezTo>
                    <a:pt x="4064" y="1"/>
                    <a:pt x="4064" y="404"/>
                    <a:pt x="4343" y="404"/>
                  </a:cubicBezTo>
                  <a:lnTo>
                    <a:pt x="13339" y="404"/>
                  </a:lnTo>
                  <a:cubicBezTo>
                    <a:pt x="13463" y="404"/>
                    <a:pt x="13587" y="528"/>
                    <a:pt x="13587" y="652"/>
                  </a:cubicBezTo>
                  <a:lnTo>
                    <a:pt x="13587" y="1676"/>
                  </a:lnTo>
                  <a:lnTo>
                    <a:pt x="435" y="1676"/>
                  </a:lnTo>
                  <a:lnTo>
                    <a:pt x="435" y="652"/>
                  </a:lnTo>
                  <a:cubicBezTo>
                    <a:pt x="435" y="528"/>
                    <a:pt x="559" y="404"/>
                    <a:pt x="683" y="404"/>
                  </a:cubicBezTo>
                  <a:lnTo>
                    <a:pt x="3537" y="404"/>
                  </a:lnTo>
                  <a:cubicBezTo>
                    <a:pt x="3816" y="404"/>
                    <a:pt x="3816" y="1"/>
                    <a:pt x="3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87" name="Google Shape;13087;p24"/>
            <p:cNvSpPr/>
            <p:nvPr/>
          </p:nvSpPr>
          <p:spPr>
            <a:xfrm>
              <a:off x="1700325" y="3766375"/>
              <a:ext cx="111675" cy="93900"/>
            </a:xfrm>
            <a:custGeom>
              <a:avLst/>
              <a:gdLst/>
              <a:ahLst/>
              <a:cxnLst/>
              <a:rect l="l" t="t" r="r" b="b"/>
              <a:pathLst>
                <a:path w="4467" h="3756" extrusionOk="0">
                  <a:moveTo>
                    <a:pt x="2457" y="1285"/>
                  </a:moveTo>
                  <a:cubicBezTo>
                    <a:pt x="2555" y="1285"/>
                    <a:pt x="2653" y="1320"/>
                    <a:pt x="2730" y="1397"/>
                  </a:cubicBezTo>
                  <a:cubicBezTo>
                    <a:pt x="3009" y="1676"/>
                    <a:pt x="2823" y="2142"/>
                    <a:pt x="2451" y="2142"/>
                  </a:cubicBezTo>
                  <a:cubicBezTo>
                    <a:pt x="2203" y="2142"/>
                    <a:pt x="2016" y="1956"/>
                    <a:pt x="2016" y="1738"/>
                  </a:cubicBezTo>
                  <a:cubicBezTo>
                    <a:pt x="2016" y="1460"/>
                    <a:pt x="2238" y="1285"/>
                    <a:pt x="2457" y="1285"/>
                  </a:cubicBezTo>
                  <a:close/>
                  <a:moveTo>
                    <a:pt x="2513" y="405"/>
                  </a:moveTo>
                  <a:cubicBezTo>
                    <a:pt x="3319" y="405"/>
                    <a:pt x="3971" y="1056"/>
                    <a:pt x="3971" y="1894"/>
                  </a:cubicBezTo>
                  <a:cubicBezTo>
                    <a:pt x="3971" y="2142"/>
                    <a:pt x="3909" y="2421"/>
                    <a:pt x="3753" y="2669"/>
                  </a:cubicBezTo>
                  <a:cubicBezTo>
                    <a:pt x="3567" y="2483"/>
                    <a:pt x="3350" y="2359"/>
                    <a:pt x="3102" y="2266"/>
                  </a:cubicBezTo>
                  <a:cubicBezTo>
                    <a:pt x="3226" y="2111"/>
                    <a:pt x="3288" y="1925"/>
                    <a:pt x="3288" y="1738"/>
                  </a:cubicBezTo>
                  <a:cubicBezTo>
                    <a:pt x="3288" y="1180"/>
                    <a:pt x="2869" y="901"/>
                    <a:pt x="2451" y="901"/>
                  </a:cubicBezTo>
                  <a:cubicBezTo>
                    <a:pt x="2032" y="901"/>
                    <a:pt x="1613" y="1180"/>
                    <a:pt x="1613" y="1738"/>
                  </a:cubicBezTo>
                  <a:cubicBezTo>
                    <a:pt x="1613" y="1925"/>
                    <a:pt x="1675" y="2111"/>
                    <a:pt x="1799" y="2266"/>
                  </a:cubicBezTo>
                  <a:cubicBezTo>
                    <a:pt x="1551" y="2359"/>
                    <a:pt x="1334" y="2483"/>
                    <a:pt x="1148" y="2669"/>
                  </a:cubicBezTo>
                  <a:cubicBezTo>
                    <a:pt x="993" y="2421"/>
                    <a:pt x="931" y="2142"/>
                    <a:pt x="931" y="1894"/>
                  </a:cubicBezTo>
                  <a:cubicBezTo>
                    <a:pt x="931" y="1056"/>
                    <a:pt x="1582" y="405"/>
                    <a:pt x="2389" y="405"/>
                  </a:cubicBezTo>
                  <a:close/>
                  <a:moveTo>
                    <a:pt x="2513" y="2576"/>
                  </a:moveTo>
                  <a:cubicBezTo>
                    <a:pt x="2885" y="2576"/>
                    <a:pt x="3226" y="2700"/>
                    <a:pt x="3505" y="2948"/>
                  </a:cubicBezTo>
                  <a:cubicBezTo>
                    <a:pt x="3226" y="3196"/>
                    <a:pt x="2885" y="3351"/>
                    <a:pt x="2513" y="3351"/>
                  </a:cubicBezTo>
                  <a:lnTo>
                    <a:pt x="2389" y="3351"/>
                  </a:lnTo>
                  <a:cubicBezTo>
                    <a:pt x="2016" y="3351"/>
                    <a:pt x="1675" y="3196"/>
                    <a:pt x="1396" y="2948"/>
                  </a:cubicBezTo>
                  <a:cubicBezTo>
                    <a:pt x="1675" y="2700"/>
                    <a:pt x="2016" y="2576"/>
                    <a:pt x="2389" y="2576"/>
                  </a:cubicBezTo>
                  <a:close/>
                  <a:moveTo>
                    <a:pt x="2569" y="1"/>
                  </a:moveTo>
                  <a:cubicBezTo>
                    <a:pt x="2551" y="1"/>
                    <a:pt x="2532" y="1"/>
                    <a:pt x="2513" y="1"/>
                  </a:cubicBezTo>
                  <a:lnTo>
                    <a:pt x="2389" y="1"/>
                  </a:lnTo>
                  <a:cubicBezTo>
                    <a:pt x="0" y="125"/>
                    <a:pt x="0" y="3631"/>
                    <a:pt x="2389" y="3755"/>
                  </a:cubicBezTo>
                  <a:lnTo>
                    <a:pt x="2513" y="3755"/>
                  </a:lnTo>
                  <a:cubicBezTo>
                    <a:pt x="2532" y="3755"/>
                    <a:pt x="2551" y="3756"/>
                    <a:pt x="2569" y="3756"/>
                  </a:cubicBezTo>
                  <a:cubicBezTo>
                    <a:pt x="3599" y="3756"/>
                    <a:pt x="4467" y="2929"/>
                    <a:pt x="4467" y="1894"/>
                  </a:cubicBezTo>
                  <a:cubicBezTo>
                    <a:pt x="4467" y="827"/>
                    <a:pt x="3599" y="1"/>
                    <a:pt x="25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88" name="Google Shape;13088;p24"/>
            <p:cNvSpPr/>
            <p:nvPr/>
          </p:nvSpPr>
          <p:spPr>
            <a:xfrm>
              <a:off x="1713500" y="3878850"/>
              <a:ext cx="96175" cy="10100"/>
            </a:xfrm>
            <a:custGeom>
              <a:avLst/>
              <a:gdLst/>
              <a:ahLst/>
              <a:cxnLst/>
              <a:rect l="l" t="t" r="r" b="b"/>
              <a:pathLst>
                <a:path w="3847" h="404" extrusionOk="0">
                  <a:moveTo>
                    <a:pt x="218" y="0"/>
                  </a:moveTo>
                  <a:cubicBezTo>
                    <a:pt x="94" y="0"/>
                    <a:pt x="0" y="93"/>
                    <a:pt x="0" y="217"/>
                  </a:cubicBezTo>
                  <a:cubicBezTo>
                    <a:pt x="0" y="341"/>
                    <a:pt x="94" y="403"/>
                    <a:pt x="218" y="403"/>
                  </a:cubicBezTo>
                  <a:lnTo>
                    <a:pt x="3630" y="403"/>
                  </a:lnTo>
                  <a:cubicBezTo>
                    <a:pt x="3754" y="403"/>
                    <a:pt x="3847" y="341"/>
                    <a:pt x="3847" y="217"/>
                  </a:cubicBezTo>
                  <a:cubicBezTo>
                    <a:pt x="3847" y="93"/>
                    <a:pt x="3754" y="0"/>
                    <a:pt x="36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89" name="Google Shape;13089;p24"/>
            <p:cNvSpPr/>
            <p:nvPr/>
          </p:nvSpPr>
          <p:spPr>
            <a:xfrm>
              <a:off x="1711950" y="3904425"/>
              <a:ext cx="99275" cy="10900"/>
            </a:xfrm>
            <a:custGeom>
              <a:avLst/>
              <a:gdLst/>
              <a:ahLst/>
              <a:cxnLst/>
              <a:rect l="l" t="t" r="r" b="b"/>
              <a:pathLst>
                <a:path w="3971" h="436" extrusionOk="0">
                  <a:moveTo>
                    <a:pt x="280" y="1"/>
                  </a:moveTo>
                  <a:cubicBezTo>
                    <a:pt x="0" y="1"/>
                    <a:pt x="0" y="435"/>
                    <a:pt x="280" y="435"/>
                  </a:cubicBezTo>
                  <a:lnTo>
                    <a:pt x="3692" y="435"/>
                  </a:lnTo>
                  <a:cubicBezTo>
                    <a:pt x="3971" y="435"/>
                    <a:pt x="3971" y="1"/>
                    <a:pt x="3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90" name="Google Shape;13090;p24"/>
            <p:cNvSpPr/>
            <p:nvPr/>
          </p:nvSpPr>
          <p:spPr>
            <a:xfrm>
              <a:off x="1712900" y="3930675"/>
              <a:ext cx="96625" cy="10275"/>
            </a:xfrm>
            <a:custGeom>
              <a:avLst/>
              <a:gdLst/>
              <a:ahLst/>
              <a:cxnLst/>
              <a:rect l="l" t="t" r="r" b="b"/>
              <a:pathLst>
                <a:path w="3865" h="411" extrusionOk="0">
                  <a:moveTo>
                    <a:pt x="200" y="0"/>
                  </a:moveTo>
                  <a:cubicBezTo>
                    <a:pt x="1" y="0"/>
                    <a:pt x="7" y="410"/>
                    <a:pt x="220" y="410"/>
                  </a:cubicBezTo>
                  <a:cubicBezTo>
                    <a:pt x="227" y="410"/>
                    <a:pt x="234" y="410"/>
                    <a:pt x="242" y="409"/>
                  </a:cubicBezTo>
                  <a:lnTo>
                    <a:pt x="3654" y="409"/>
                  </a:lnTo>
                  <a:cubicBezTo>
                    <a:pt x="3660" y="410"/>
                    <a:pt x="3667" y="410"/>
                    <a:pt x="3673" y="410"/>
                  </a:cubicBezTo>
                  <a:cubicBezTo>
                    <a:pt x="3859" y="410"/>
                    <a:pt x="3864" y="0"/>
                    <a:pt x="3690" y="0"/>
                  </a:cubicBezTo>
                  <a:cubicBezTo>
                    <a:pt x="3679" y="0"/>
                    <a:pt x="3667" y="2"/>
                    <a:pt x="3654" y="5"/>
                  </a:cubicBezTo>
                  <a:lnTo>
                    <a:pt x="242" y="5"/>
                  </a:lnTo>
                  <a:cubicBezTo>
                    <a:pt x="227" y="2"/>
                    <a:pt x="213" y="0"/>
                    <a:pt x="2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91" name="Google Shape;13091;p24"/>
            <p:cNvSpPr/>
            <p:nvPr/>
          </p:nvSpPr>
          <p:spPr>
            <a:xfrm>
              <a:off x="1832150" y="3778025"/>
              <a:ext cx="175275" cy="36475"/>
            </a:xfrm>
            <a:custGeom>
              <a:avLst/>
              <a:gdLst/>
              <a:ahLst/>
              <a:cxnLst/>
              <a:rect l="l" t="t" r="r" b="b"/>
              <a:pathLst>
                <a:path w="7011" h="1459" extrusionOk="0">
                  <a:moveTo>
                    <a:pt x="6514" y="404"/>
                  </a:moveTo>
                  <a:cubicBezTo>
                    <a:pt x="6546" y="404"/>
                    <a:pt x="6577" y="435"/>
                    <a:pt x="6577" y="497"/>
                  </a:cubicBezTo>
                  <a:lnTo>
                    <a:pt x="6577" y="962"/>
                  </a:lnTo>
                  <a:cubicBezTo>
                    <a:pt x="6577" y="993"/>
                    <a:pt x="6546" y="1024"/>
                    <a:pt x="6514" y="1024"/>
                  </a:cubicBezTo>
                  <a:lnTo>
                    <a:pt x="497" y="1024"/>
                  </a:lnTo>
                  <a:cubicBezTo>
                    <a:pt x="466" y="1024"/>
                    <a:pt x="435" y="993"/>
                    <a:pt x="435" y="962"/>
                  </a:cubicBezTo>
                  <a:lnTo>
                    <a:pt x="435" y="497"/>
                  </a:lnTo>
                  <a:cubicBezTo>
                    <a:pt x="404" y="435"/>
                    <a:pt x="466" y="404"/>
                    <a:pt x="497" y="404"/>
                  </a:cubicBezTo>
                  <a:close/>
                  <a:moveTo>
                    <a:pt x="497" y="1"/>
                  </a:moveTo>
                  <a:cubicBezTo>
                    <a:pt x="218" y="1"/>
                    <a:pt x="0" y="218"/>
                    <a:pt x="0" y="497"/>
                  </a:cubicBezTo>
                  <a:lnTo>
                    <a:pt x="0" y="962"/>
                  </a:lnTo>
                  <a:cubicBezTo>
                    <a:pt x="0" y="1241"/>
                    <a:pt x="218" y="1459"/>
                    <a:pt x="497" y="1459"/>
                  </a:cubicBezTo>
                  <a:lnTo>
                    <a:pt x="6514" y="1459"/>
                  </a:lnTo>
                  <a:cubicBezTo>
                    <a:pt x="6794" y="1459"/>
                    <a:pt x="7011" y="1241"/>
                    <a:pt x="7011" y="962"/>
                  </a:cubicBezTo>
                  <a:lnTo>
                    <a:pt x="7011" y="497"/>
                  </a:lnTo>
                  <a:cubicBezTo>
                    <a:pt x="7011" y="218"/>
                    <a:pt x="6794" y="1"/>
                    <a:pt x="65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92" name="Google Shape;13092;p24"/>
            <p:cNvSpPr/>
            <p:nvPr/>
          </p:nvSpPr>
          <p:spPr>
            <a:xfrm>
              <a:off x="1831550" y="3833725"/>
              <a:ext cx="176475" cy="10275"/>
            </a:xfrm>
            <a:custGeom>
              <a:avLst/>
              <a:gdLst/>
              <a:ahLst/>
              <a:cxnLst/>
              <a:rect l="l" t="t" r="r" b="b"/>
              <a:pathLst>
                <a:path w="7059" h="411" extrusionOk="0">
                  <a:moveTo>
                    <a:pt x="200" y="1"/>
                  </a:moveTo>
                  <a:cubicBezTo>
                    <a:pt x="1" y="1"/>
                    <a:pt x="7" y="411"/>
                    <a:pt x="220" y="411"/>
                  </a:cubicBezTo>
                  <a:cubicBezTo>
                    <a:pt x="227" y="411"/>
                    <a:pt x="234" y="410"/>
                    <a:pt x="242" y="409"/>
                  </a:cubicBezTo>
                  <a:lnTo>
                    <a:pt x="6818" y="409"/>
                  </a:lnTo>
                  <a:cubicBezTo>
                    <a:pt x="6825" y="410"/>
                    <a:pt x="6833" y="411"/>
                    <a:pt x="6840" y="411"/>
                  </a:cubicBezTo>
                  <a:cubicBezTo>
                    <a:pt x="7052" y="411"/>
                    <a:pt x="7058" y="1"/>
                    <a:pt x="6859" y="1"/>
                  </a:cubicBezTo>
                  <a:cubicBezTo>
                    <a:pt x="6846" y="1"/>
                    <a:pt x="6832" y="2"/>
                    <a:pt x="6818" y="6"/>
                  </a:cubicBezTo>
                  <a:lnTo>
                    <a:pt x="242" y="6"/>
                  </a:lnTo>
                  <a:cubicBezTo>
                    <a:pt x="227"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93" name="Google Shape;13093;p24"/>
            <p:cNvSpPr/>
            <p:nvPr/>
          </p:nvSpPr>
          <p:spPr>
            <a:xfrm>
              <a:off x="1831575" y="3857100"/>
              <a:ext cx="176450" cy="10175"/>
            </a:xfrm>
            <a:custGeom>
              <a:avLst/>
              <a:gdLst/>
              <a:ahLst/>
              <a:cxnLst/>
              <a:rect l="l" t="t" r="r" b="b"/>
              <a:pathLst>
                <a:path w="7058" h="407" extrusionOk="0">
                  <a:moveTo>
                    <a:pt x="217" y="0"/>
                  </a:moveTo>
                  <a:cubicBezTo>
                    <a:pt x="0" y="0"/>
                    <a:pt x="0" y="406"/>
                    <a:pt x="217" y="406"/>
                  </a:cubicBezTo>
                  <a:cubicBezTo>
                    <a:pt x="225" y="406"/>
                    <a:pt x="233" y="406"/>
                    <a:pt x="241" y="405"/>
                  </a:cubicBezTo>
                  <a:lnTo>
                    <a:pt x="6817" y="405"/>
                  </a:lnTo>
                  <a:cubicBezTo>
                    <a:pt x="6825" y="406"/>
                    <a:pt x="6832" y="406"/>
                    <a:pt x="6840" y="406"/>
                  </a:cubicBezTo>
                  <a:cubicBezTo>
                    <a:pt x="7057" y="406"/>
                    <a:pt x="7057" y="0"/>
                    <a:pt x="6840" y="0"/>
                  </a:cubicBezTo>
                  <a:cubicBezTo>
                    <a:pt x="6832" y="0"/>
                    <a:pt x="6825" y="1"/>
                    <a:pt x="6817" y="2"/>
                  </a:cubicBezTo>
                  <a:lnTo>
                    <a:pt x="241" y="2"/>
                  </a:lnTo>
                  <a:cubicBezTo>
                    <a:pt x="233" y="1"/>
                    <a:pt x="225"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94" name="Google Shape;13094;p24"/>
            <p:cNvSpPr/>
            <p:nvPr/>
          </p:nvSpPr>
          <p:spPr>
            <a:xfrm>
              <a:off x="1830600" y="3881175"/>
              <a:ext cx="178375" cy="10875"/>
            </a:xfrm>
            <a:custGeom>
              <a:avLst/>
              <a:gdLst/>
              <a:ahLst/>
              <a:cxnLst/>
              <a:rect l="l" t="t" r="r" b="b"/>
              <a:pathLst>
                <a:path w="7135" h="435" extrusionOk="0">
                  <a:moveTo>
                    <a:pt x="280" y="0"/>
                  </a:moveTo>
                  <a:cubicBezTo>
                    <a:pt x="0" y="0"/>
                    <a:pt x="0" y="434"/>
                    <a:pt x="280" y="434"/>
                  </a:cubicBezTo>
                  <a:lnTo>
                    <a:pt x="6856" y="434"/>
                  </a:lnTo>
                  <a:cubicBezTo>
                    <a:pt x="7135" y="434"/>
                    <a:pt x="7135" y="0"/>
                    <a:pt x="68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095" name="Google Shape;13095;p24"/>
          <p:cNvGrpSpPr/>
          <p:nvPr/>
        </p:nvGrpSpPr>
        <p:grpSpPr>
          <a:xfrm>
            <a:off x="2441173" y="3468104"/>
            <a:ext cx="348975" cy="286225"/>
            <a:chOff x="931825" y="3698925"/>
            <a:chExt cx="348975" cy="286225"/>
          </a:xfrm>
        </p:grpSpPr>
        <p:sp>
          <p:nvSpPr>
            <p:cNvPr id="13096" name="Google Shape;13096;p24"/>
            <p:cNvSpPr/>
            <p:nvPr/>
          </p:nvSpPr>
          <p:spPr>
            <a:xfrm>
              <a:off x="931825" y="3698925"/>
              <a:ext cx="348975" cy="286225"/>
            </a:xfrm>
            <a:custGeom>
              <a:avLst/>
              <a:gdLst/>
              <a:ahLst/>
              <a:cxnLst/>
              <a:rect l="l" t="t" r="r" b="b"/>
              <a:pathLst>
                <a:path w="13959" h="11449" extrusionOk="0">
                  <a:moveTo>
                    <a:pt x="13262" y="431"/>
                  </a:moveTo>
                  <a:cubicBezTo>
                    <a:pt x="13426" y="431"/>
                    <a:pt x="13555" y="575"/>
                    <a:pt x="13555" y="745"/>
                  </a:cubicBezTo>
                  <a:lnTo>
                    <a:pt x="13555" y="7476"/>
                  </a:lnTo>
                  <a:lnTo>
                    <a:pt x="10981" y="7476"/>
                  </a:lnTo>
                  <a:lnTo>
                    <a:pt x="10981" y="6360"/>
                  </a:lnTo>
                  <a:lnTo>
                    <a:pt x="11353" y="6360"/>
                  </a:lnTo>
                  <a:cubicBezTo>
                    <a:pt x="11508" y="6360"/>
                    <a:pt x="11632" y="6236"/>
                    <a:pt x="11632" y="6080"/>
                  </a:cubicBezTo>
                  <a:lnTo>
                    <a:pt x="11632" y="4623"/>
                  </a:lnTo>
                  <a:lnTo>
                    <a:pt x="11818" y="4623"/>
                  </a:lnTo>
                  <a:cubicBezTo>
                    <a:pt x="12098" y="4623"/>
                    <a:pt x="12253" y="4312"/>
                    <a:pt x="12098" y="4095"/>
                  </a:cubicBezTo>
                  <a:lnTo>
                    <a:pt x="11012" y="2637"/>
                  </a:lnTo>
                  <a:lnTo>
                    <a:pt x="10981" y="2606"/>
                  </a:lnTo>
                  <a:lnTo>
                    <a:pt x="10981" y="2513"/>
                  </a:lnTo>
                  <a:cubicBezTo>
                    <a:pt x="10981" y="2110"/>
                    <a:pt x="10640" y="1738"/>
                    <a:pt x="10205" y="1738"/>
                  </a:cubicBezTo>
                  <a:lnTo>
                    <a:pt x="6049" y="1738"/>
                  </a:lnTo>
                  <a:cubicBezTo>
                    <a:pt x="5770" y="1738"/>
                    <a:pt x="5770" y="2172"/>
                    <a:pt x="6049" y="2172"/>
                  </a:cubicBezTo>
                  <a:lnTo>
                    <a:pt x="10205" y="2172"/>
                  </a:lnTo>
                  <a:cubicBezTo>
                    <a:pt x="10422" y="2172"/>
                    <a:pt x="10578" y="2327"/>
                    <a:pt x="10578" y="2544"/>
                  </a:cubicBezTo>
                  <a:cubicBezTo>
                    <a:pt x="10547" y="2575"/>
                    <a:pt x="10516" y="2606"/>
                    <a:pt x="10516" y="2637"/>
                  </a:cubicBezTo>
                  <a:lnTo>
                    <a:pt x="10174" y="3072"/>
                  </a:lnTo>
                  <a:cubicBezTo>
                    <a:pt x="10112" y="3134"/>
                    <a:pt x="10143" y="3289"/>
                    <a:pt x="10236" y="3351"/>
                  </a:cubicBezTo>
                  <a:cubicBezTo>
                    <a:pt x="10269" y="3373"/>
                    <a:pt x="10306" y="3383"/>
                    <a:pt x="10343" y="3383"/>
                  </a:cubicBezTo>
                  <a:cubicBezTo>
                    <a:pt x="10410" y="3383"/>
                    <a:pt x="10475" y="3349"/>
                    <a:pt x="10516" y="3289"/>
                  </a:cubicBezTo>
                  <a:lnTo>
                    <a:pt x="10764" y="2948"/>
                  </a:lnTo>
                  <a:lnTo>
                    <a:pt x="11632" y="4188"/>
                  </a:lnTo>
                  <a:lnTo>
                    <a:pt x="11539" y="4188"/>
                  </a:lnTo>
                  <a:cubicBezTo>
                    <a:pt x="11353" y="4188"/>
                    <a:pt x="11229" y="4312"/>
                    <a:pt x="11229" y="4498"/>
                  </a:cubicBezTo>
                  <a:lnTo>
                    <a:pt x="11229" y="5956"/>
                  </a:lnTo>
                  <a:lnTo>
                    <a:pt x="10298" y="5956"/>
                  </a:lnTo>
                  <a:lnTo>
                    <a:pt x="10298" y="4498"/>
                  </a:lnTo>
                  <a:cubicBezTo>
                    <a:pt x="10298" y="4312"/>
                    <a:pt x="10143" y="4188"/>
                    <a:pt x="9957" y="4188"/>
                  </a:cubicBezTo>
                  <a:lnTo>
                    <a:pt x="9864" y="4188"/>
                  </a:lnTo>
                  <a:lnTo>
                    <a:pt x="10112" y="3847"/>
                  </a:lnTo>
                  <a:cubicBezTo>
                    <a:pt x="10231" y="3728"/>
                    <a:pt x="10041" y="3537"/>
                    <a:pt x="9890" y="3537"/>
                  </a:cubicBezTo>
                  <a:cubicBezTo>
                    <a:pt x="9843" y="3537"/>
                    <a:pt x="9800" y="3555"/>
                    <a:pt x="9771" y="3599"/>
                  </a:cubicBezTo>
                  <a:lnTo>
                    <a:pt x="9430" y="4095"/>
                  </a:lnTo>
                  <a:cubicBezTo>
                    <a:pt x="9244" y="4312"/>
                    <a:pt x="9430" y="4623"/>
                    <a:pt x="9709" y="4623"/>
                  </a:cubicBezTo>
                  <a:lnTo>
                    <a:pt x="9895" y="4623"/>
                  </a:lnTo>
                  <a:lnTo>
                    <a:pt x="9895" y="6080"/>
                  </a:lnTo>
                  <a:cubicBezTo>
                    <a:pt x="9895" y="6236"/>
                    <a:pt x="10019" y="6391"/>
                    <a:pt x="10174" y="6391"/>
                  </a:cubicBezTo>
                  <a:lnTo>
                    <a:pt x="10578" y="6391"/>
                  </a:lnTo>
                  <a:lnTo>
                    <a:pt x="10578" y="7507"/>
                  </a:lnTo>
                  <a:lnTo>
                    <a:pt x="3381" y="7507"/>
                  </a:lnTo>
                  <a:lnTo>
                    <a:pt x="3381" y="2513"/>
                  </a:lnTo>
                  <a:cubicBezTo>
                    <a:pt x="3381" y="2296"/>
                    <a:pt x="3536" y="2141"/>
                    <a:pt x="3753" y="2110"/>
                  </a:cubicBezTo>
                  <a:lnTo>
                    <a:pt x="5242" y="2110"/>
                  </a:lnTo>
                  <a:cubicBezTo>
                    <a:pt x="5521" y="2110"/>
                    <a:pt x="5521" y="1707"/>
                    <a:pt x="5242" y="1707"/>
                  </a:cubicBezTo>
                  <a:lnTo>
                    <a:pt x="3753" y="1707"/>
                  </a:lnTo>
                  <a:cubicBezTo>
                    <a:pt x="3319" y="1707"/>
                    <a:pt x="2978" y="2048"/>
                    <a:pt x="2978" y="2482"/>
                  </a:cubicBezTo>
                  <a:lnTo>
                    <a:pt x="2978" y="7476"/>
                  </a:lnTo>
                  <a:lnTo>
                    <a:pt x="403" y="7476"/>
                  </a:lnTo>
                  <a:lnTo>
                    <a:pt x="403" y="745"/>
                  </a:lnTo>
                  <a:cubicBezTo>
                    <a:pt x="403" y="575"/>
                    <a:pt x="533" y="431"/>
                    <a:pt x="697" y="431"/>
                  </a:cubicBezTo>
                  <a:cubicBezTo>
                    <a:pt x="713" y="431"/>
                    <a:pt x="728" y="432"/>
                    <a:pt x="744" y="435"/>
                  </a:cubicBezTo>
                  <a:lnTo>
                    <a:pt x="13214" y="435"/>
                  </a:lnTo>
                  <a:cubicBezTo>
                    <a:pt x="13230" y="432"/>
                    <a:pt x="13246" y="431"/>
                    <a:pt x="13262" y="431"/>
                  </a:cubicBezTo>
                  <a:close/>
                  <a:moveTo>
                    <a:pt x="8282" y="9462"/>
                  </a:moveTo>
                  <a:lnTo>
                    <a:pt x="8499" y="11043"/>
                  </a:lnTo>
                  <a:lnTo>
                    <a:pt x="5490" y="11043"/>
                  </a:lnTo>
                  <a:lnTo>
                    <a:pt x="5708" y="9462"/>
                  </a:lnTo>
                  <a:close/>
                  <a:moveTo>
                    <a:pt x="744" y="1"/>
                  </a:moveTo>
                  <a:cubicBezTo>
                    <a:pt x="341" y="1"/>
                    <a:pt x="0" y="342"/>
                    <a:pt x="0" y="745"/>
                  </a:cubicBezTo>
                  <a:lnTo>
                    <a:pt x="0" y="8717"/>
                  </a:lnTo>
                  <a:cubicBezTo>
                    <a:pt x="0" y="9120"/>
                    <a:pt x="341" y="9462"/>
                    <a:pt x="744" y="9462"/>
                  </a:cubicBezTo>
                  <a:lnTo>
                    <a:pt x="5273" y="9462"/>
                  </a:lnTo>
                  <a:lnTo>
                    <a:pt x="5056" y="11043"/>
                  </a:lnTo>
                  <a:lnTo>
                    <a:pt x="4405" y="11043"/>
                  </a:lnTo>
                  <a:cubicBezTo>
                    <a:pt x="4397" y="11042"/>
                    <a:pt x="4389" y="11042"/>
                    <a:pt x="4381" y="11042"/>
                  </a:cubicBezTo>
                  <a:cubicBezTo>
                    <a:pt x="4164" y="11042"/>
                    <a:pt x="4164" y="11448"/>
                    <a:pt x="4381" y="11448"/>
                  </a:cubicBezTo>
                  <a:cubicBezTo>
                    <a:pt x="4389" y="11448"/>
                    <a:pt x="4397" y="11448"/>
                    <a:pt x="4405" y="11447"/>
                  </a:cubicBezTo>
                  <a:lnTo>
                    <a:pt x="9554" y="11447"/>
                  </a:lnTo>
                  <a:cubicBezTo>
                    <a:pt x="9562" y="11448"/>
                    <a:pt x="9570" y="11448"/>
                    <a:pt x="9577" y="11448"/>
                  </a:cubicBezTo>
                  <a:cubicBezTo>
                    <a:pt x="9794" y="11448"/>
                    <a:pt x="9794" y="11042"/>
                    <a:pt x="9577" y="11042"/>
                  </a:cubicBezTo>
                  <a:cubicBezTo>
                    <a:pt x="9570" y="11042"/>
                    <a:pt x="9562" y="11042"/>
                    <a:pt x="9554" y="11043"/>
                  </a:cubicBezTo>
                  <a:lnTo>
                    <a:pt x="8934" y="11043"/>
                  </a:lnTo>
                  <a:lnTo>
                    <a:pt x="8685" y="9462"/>
                  </a:lnTo>
                  <a:lnTo>
                    <a:pt x="10267" y="9462"/>
                  </a:lnTo>
                  <a:cubicBezTo>
                    <a:pt x="10275" y="9462"/>
                    <a:pt x="10282" y="9463"/>
                    <a:pt x="10289" y="9463"/>
                  </a:cubicBezTo>
                  <a:cubicBezTo>
                    <a:pt x="10508" y="9463"/>
                    <a:pt x="10508" y="9026"/>
                    <a:pt x="10289" y="9026"/>
                  </a:cubicBezTo>
                  <a:cubicBezTo>
                    <a:pt x="10282" y="9026"/>
                    <a:pt x="10275" y="9026"/>
                    <a:pt x="10267" y="9027"/>
                  </a:cubicBezTo>
                  <a:lnTo>
                    <a:pt x="744" y="9027"/>
                  </a:lnTo>
                  <a:cubicBezTo>
                    <a:pt x="728" y="9030"/>
                    <a:pt x="713" y="9031"/>
                    <a:pt x="697" y="9031"/>
                  </a:cubicBezTo>
                  <a:cubicBezTo>
                    <a:pt x="533" y="9031"/>
                    <a:pt x="403" y="8887"/>
                    <a:pt x="403" y="8717"/>
                  </a:cubicBezTo>
                  <a:lnTo>
                    <a:pt x="403" y="7911"/>
                  </a:lnTo>
                  <a:lnTo>
                    <a:pt x="13586" y="7911"/>
                  </a:lnTo>
                  <a:lnTo>
                    <a:pt x="13586" y="8717"/>
                  </a:lnTo>
                  <a:cubicBezTo>
                    <a:pt x="13558" y="8887"/>
                    <a:pt x="13452" y="9031"/>
                    <a:pt x="13268" y="9031"/>
                  </a:cubicBezTo>
                  <a:cubicBezTo>
                    <a:pt x="13251" y="9031"/>
                    <a:pt x="13233" y="9030"/>
                    <a:pt x="13214" y="9027"/>
                  </a:cubicBezTo>
                  <a:lnTo>
                    <a:pt x="11105" y="9027"/>
                  </a:lnTo>
                  <a:cubicBezTo>
                    <a:pt x="10857" y="9089"/>
                    <a:pt x="10857" y="9431"/>
                    <a:pt x="11105" y="9462"/>
                  </a:cubicBezTo>
                  <a:lnTo>
                    <a:pt x="13214" y="9462"/>
                  </a:lnTo>
                  <a:cubicBezTo>
                    <a:pt x="13617" y="9462"/>
                    <a:pt x="13959" y="9120"/>
                    <a:pt x="13959" y="8717"/>
                  </a:cubicBezTo>
                  <a:lnTo>
                    <a:pt x="13959" y="745"/>
                  </a:lnTo>
                  <a:cubicBezTo>
                    <a:pt x="13959" y="342"/>
                    <a:pt x="13617" y="1"/>
                    <a:pt x="132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097" name="Google Shape;13097;p24"/>
            <p:cNvSpPr/>
            <p:nvPr/>
          </p:nvSpPr>
          <p:spPr>
            <a:xfrm>
              <a:off x="1058225" y="3771050"/>
              <a:ext cx="113225" cy="96825"/>
            </a:xfrm>
            <a:custGeom>
              <a:avLst/>
              <a:gdLst/>
              <a:ahLst/>
              <a:cxnLst/>
              <a:rect l="l" t="t" r="r" b="b"/>
              <a:pathLst>
                <a:path w="4529" h="3873" extrusionOk="0">
                  <a:moveTo>
                    <a:pt x="1737" y="435"/>
                  </a:moveTo>
                  <a:lnTo>
                    <a:pt x="1737" y="838"/>
                  </a:lnTo>
                  <a:cubicBezTo>
                    <a:pt x="1272" y="900"/>
                    <a:pt x="900" y="1272"/>
                    <a:pt x="838" y="1738"/>
                  </a:cubicBezTo>
                  <a:lnTo>
                    <a:pt x="434" y="1738"/>
                  </a:lnTo>
                  <a:cubicBezTo>
                    <a:pt x="496" y="1055"/>
                    <a:pt x="1055" y="497"/>
                    <a:pt x="1737" y="435"/>
                  </a:cubicBezTo>
                  <a:close/>
                  <a:moveTo>
                    <a:pt x="1923" y="1241"/>
                  </a:moveTo>
                  <a:cubicBezTo>
                    <a:pt x="2544" y="1241"/>
                    <a:pt x="2854" y="1986"/>
                    <a:pt x="2420" y="2420"/>
                  </a:cubicBezTo>
                  <a:cubicBezTo>
                    <a:pt x="2280" y="2560"/>
                    <a:pt x="2108" y="2622"/>
                    <a:pt x="1939" y="2622"/>
                  </a:cubicBezTo>
                  <a:cubicBezTo>
                    <a:pt x="1583" y="2622"/>
                    <a:pt x="1241" y="2344"/>
                    <a:pt x="1241" y="1924"/>
                  </a:cubicBezTo>
                  <a:cubicBezTo>
                    <a:pt x="1241" y="1551"/>
                    <a:pt x="1551" y="1241"/>
                    <a:pt x="1923" y="1241"/>
                  </a:cubicBezTo>
                  <a:close/>
                  <a:moveTo>
                    <a:pt x="2140" y="435"/>
                  </a:moveTo>
                  <a:cubicBezTo>
                    <a:pt x="2885" y="559"/>
                    <a:pt x="3443" y="1179"/>
                    <a:pt x="3443" y="1924"/>
                  </a:cubicBezTo>
                  <a:cubicBezTo>
                    <a:pt x="3443" y="2924"/>
                    <a:pt x="2672" y="3456"/>
                    <a:pt x="1903" y="3456"/>
                  </a:cubicBezTo>
                  <a:cubicBezTo>
                    <a:pt x="1218" y="3456"/>
                    <a:pt x="535" y="3033"/>
                    <a:pt x="403" y="2141"/>
                  </a:cubicBezTo>
                  <a:lnTo>
                    <a:pt x="838" y="2141"/>
                  </a:lnTo>
                  <a:cubicBezTo>
                    <a:pt x="959" y="2705"/>
                    <a:pt x="1446" y="3047"/>
                    <a:pt x="1943" y="3047"/>
                  </a:cubicBezTo>
                  <a:cubicBezTo>
                    <a:pt x="2211" y="3047"/>
                    <a:pt x="2482" y="2947"/>
                    <a:pt x="2699" y="2730"/>
                  </a:cubicBezTo>
                  <a:cubicBezTo>
                    <a:pt x="3319" y="2110"/>
                    <a:pt x="3009" y="1024"/>
                    <a:pt x="2140" y="838"/>
                  </a:cubicBezTo>
                  <a:lnTo>
                    <a:pt x="2140" y="435"/>
                  </a:lnTo>
                  <a:close/>
                  <a:moveTo>
                    <a:pt x="1923" y="0"/>
                  </a:moveTo>
                  <a:cubicBezTo>
                    <a:pt x="838" y="0"/>
                    <a:pt x="0" y="869"/>
                    <a:pt x="0" y="1924"/>
                  </a:cubicBezTo>
                  <a:cubicBezTo>
                    <a:pt x="0" y="3096"/>
                    <a:pt x="946" y="3872"/>
                    <a:pt x="1934" y="3872"/>
                  </a:cubicBezTo>
                  <a:cubicBezTo>
                    <a:pt x="2409" y="3872"/>
                    <a:pt x="2895" y="3692"/>
                    <a:pt x="3288" y="3288"/>
                  </a:cubicBezTo>
                  <a:cubicBezTo>
                    <a:pt x="4529" y="2079"/>
                    <a:pt x="3660" y="0"/>
                    <a:pt x="19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098" name="Google Shape;13098;p24"/>
          <p:cNvGrpSpPr/>
          <p:nvPr/>
        </p:nvGrpSpPr>
        <p:grpSpPr>
          <a:xfrm>
            <a:off x="1732958" y="3464629"/>
            <a:ext cx="348975" cy="293175"/>
            <a:chOff x="7719625" y="4198325"/>
            <a:chExt cx="348975" cy="293175"/>
          </a:xfrm>
        </p:grpSpPr>
        <p:sp>
          <p:nvSpPr>
            <p:cNvPr id="13099" name="Google Shape;13099;p24"/>
            <p:cNvSpPr/>
            <p:nvPr/>
          </p:nvSpPr>
          <p:spPr>
            <a:xfrm>
              <a:off x="7984600" y="4219275"/>
              <a:ext cx="11900" cy="7550"/>
            </a:xfrm>
            <a:custGeom>
              <a:avLst/>
              <a:gdLst/>
              <a:ahLst/>
              <a:cxnLst/>
              <a:rect l="l" t="t" r="r" b="b"/>
              <a:pathLst>
                <a:path w="476" h="302" extrusionOk="0">
                  <a:moveTo>
                    <a:pt x="258" y="1"/>
                  </a:moveTo>
                  <a:cubicBezTo>
                    <a:pt x="0" y="1"/>
                    <a:pt x="256" y="302"/>
                    <a:pt x="396" y="302"/>
                  </a:cubicBezTo>
                  <a:cubicBezTo>
                    <a:pt x="442" y="302"/>
                    <a:pt x="475" y="270"/>
                    <a:pt x="475" y="187"/>
                  </a:cubicBezTo>
                  <a:cubicBezTo>
                    <a:pt x="444" y="94"/>
                    <a:pt x="351" y="1"/>
                    <a:pt x="2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00" name="Google Shape;13100;p24"/>
            <p:cNvSpPr/>
            <p:nvPr/>
          </p:nvSpPr>
          <p:spPr>
            <a:xfrm>
              <a:off x="8006200" y="4219025"/>
              <a:ext cx="11225" cy="10600"/>
            </a:xfrm>
            <a:custGeom>
              <a:avLst/>
              <a:gdLst/>
              <a:ahLst/>
              <a:cxnLst/>
              <a:rect l="l" t="t" r="r" b="b"/>
              <a:pathLst>
                <a:path w="449" h="424" extrusionOk="0">
                  <a:moveTo>
                    <a:pt x="181" y="1"/>
                  </a:moveTo>
                  <a:cubicBezTo>
                    <a:pt x="0" y="1"/>
                    <a:pt x="0" y="424"/>
                    <a:pt x="181" y="424"/>
                  </a:cubicBezTo>
                  <a:cubicBezTo>
                    <a:pt x="196" y="424"/>
                    <a:pt x="213" y="421"/>
                    <a:pt x="231" y="414"/>
                  </a:cubicBezTo>
                  <a:cubicBezTo>
                    <a:pt x="350" y="414"/>
                    <a:pt x="441" y="328"/>
                    <a:pt x="448" y="212"/>
                  </a:cubicBezTo>
                  <a:lnTo>
                    <a:pt x="448" y="212"/>
                  </a:lnTo>
                  <a:cubicBezTo>
                    <a:pt x="448" y="217"/>
                    <a:pt x="449" y="222"/>
                    <a:pt x="449" y="228"/>
                  </a:cubicBezTo>
                  <a:lnTo>
                    <a:pt x="449" y="197"/>
                  </a:lnTo>
                  <a:cubicBezTo>
                    <a:pt x="449" y="202"/>
                    <a:pt x="448" y="207"/>
                    <a:pt x="448" y="212"/>
                  </a:cubicBezTo>
                  <a:cubicBezTo>
                    <a:pt x="441" y="96"/>
                    <a:pt x="350" y="11"/>
                    <a:pt x="231" y="11"/>
                  </a:cubicBezTo>
                  <a:cubicBezTo>
                    <a:pt x="213" y="4"/>
                    <a:pt x="196"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01" name="Google Shape;13101;p24"/>
            <p:cNvSpPr/>
            <p:nvPr/>
          </p:nvSpPr>
          <p:spPr>
            <a:xfrm>
              <a:off x="8027900" y="4219025"/>
              <a:ext cx="10475" cy="10600"/>
            </a:xfrm>
            <a:custGeom>
              <a:avLst/>
              <a:gdLst/>
              <a:ahLst/>
              <a:cxnLst/>
              <a:rect l="l" t="t" r="r" b="b"/>
              <a:pathLst>
                <a:path w="419" h="424" extrusionOk="0">
                  <a:moveTo>
                    <a:pt x="181" y="1"/>
                  </a:moveTo>
                  <a:cubicBezTo>
                    <a:pt x="1" y="1"/>
                    <a:pt x="1" y="424"/>
                    <a:pt x="181" y="424"/>
                  </a:cubicBezTo>
                  <a:cubicBezTo>
                    <a:pt x="197" y="424"/>
                    <a:pt x="214" y="421"/>
                    <a:pt x="232" y="414"/>
                  </a:cubicBezTo>
                  <a:cubicBezTo>
                    <a:pt x="321" y="414"/>
                    <a:pt x="410" y="328"/>
                    <a:pt x="418" y="212"/>
                  </a:cubicBezTo>
                  <a:lnTo>
                    <a:pt x="418" y="212"/>
                  </a:lnTo>
                  <a:cubicBezTo>
                    <a:pt x="418" y="217"/>
                    <a:pt x="418" y="222"/>
                    <a:pt x="418" y="228"/>
                  </a:cubicBezTo>
                  <a:lnTo>
                    <a:pt x="418" y="197"/>
                  </a:lnTo>
                  <a:cubicBezTo>
                    <a:pt x="418" y="202"/>
                    <a:pt x="418" y="207"/>
                    <a:pt x="418" y="212"/>
                  </a:cubicBezTo>
                  <a:cubicBezTo>
                    <a:pt x="410" y="96"/>
                    <a:pt x="321" y="11"/>
                    <a:pt x="232" y="11"/>
                  </a:cubicBezTo>
                  <a:cubicBezTo>
                    <a:pt x="214" y="4"/>
                    <a:pt x="197"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02" name="Google Shape;13102;p24"/>
            <p:cNvSpPr/>
            <p:nvPr/>
          </p:nvSpPr>
          <p:spPr>
            <a:xfrm>
              <a:off x="7719625" y="4198325"/>
              <a:ext cx="348975" cy="293175"/>
            </a:xfrm>
            <a:custGeom>
              <a:avLst/>
              <a:gdLst/>
              <a:ahLst/>
              <a:cxnLst/>
              <a:rect l="l" t="t" r="r" b="b"/>
              <a:pathLst>
                <a:path w="13959" h="11727" extrusionOk="0">
                  <a:moveTo>
                    <a:pt x="3626" y="2914"/>
                  </a:moveTo>
                  <a:cubicBezTo>
                    <a:pt x="4230" y="2914"/>
                    <a:pt x="4230" y="3819"/>
                    <a:pt x="3626" y="3819"/>
                  </a:cubicBezTo>
                  <a:cubicBezTo>
                    <a:pt x="3607" y="3819"/>
                    <a:pt x="3587" y="3818"/>
                    <a:pt x="3567" y="3816"/>
                  </a:cubicBezTo>
                  <a:lnTo>
                    <a:pt x="403" y="3816"/>
                  </a:lnTo>
                  <a:lnTo>
                    <a:pt x="403" y="2917"/>
                  </a:lnTo>
                  <a:lnTo>
                    <a:pt x="3567" y="2917"/>
                  </a:lnTo>
                  <a:cubicBezTo>
                    <a:pt x="3587" y="2915"/>
                    <a:pt x="3607" y="2914"/>
                    <a:pt x="3626" y="2914"/>
                  </a:cubicBezTo>
                  <a:close/>
                  <a:moveTo>
                    <a:pt x="3660" y="5437"/>
                  </a:moveTo>
                  <a:cubicBezTo>
                    <a:pt x="4513" y="5437"/>
                    <a:pt x="5366" y="6003"/>
                    <a:pt x="5366" y="7135"/>
                  </a:cubicBezTo>
                  <a:cubicBezTo>
                    <a:pt x="5366" y="7353"/>
                    <a:pt x="5335" y="7570"/>
                    <a:pt x="5242" y="7756"/>
                  </a:cubicBezTo>
                  <a:cubicBezTo>
                    <a:pt x="5180" y="7353"/>
                    <a:pt x="5087" y="6949"/>
                    <a:pt x="4932" y="6546"/>
                  </a:cubicBezTo>
                  <a:cubicBezTo>
                    <a:pt x="4870" y="6422"/>
                    <a:pt x="4808" y="6329"/>
                    <a:pt x="4684" y="6267"/>
                  </a:cubicBezTo>
                  <a:cubicBezTo>
                    <a:pt x="4629" y="6245"/>
                    <a:pt x="4574" y="6235"/>
                    <a:pt x="4521" y="6235"/>
                  </a:cubicBezTo>
                  <a:cubicBezTo>
                    <a:pt x="4423" y="6235"/>
                    <a:pt x="4330" y="6269"/>
                    <a:pt x="4250" y="6329"/>
                  </a:cubicBezTo>
                  <a:cubicBezTo>
                    <a:pt x="4126" y="6391"/>
                    <a:pt x="4033" y="6453"/>
                    <a:pt x="3940" y="6546"/>
                  </a:cubicBezTo>
                  <a:cubicBezTo>
                    <a:pt x="3847" y="6608"/>
                    <a:pt x="3753" y="6670"/>
                    <a:pt x="3660" y="6670"/>
                  </a:cubicBezTo>
                  <a:cubicBezTo>
                    <a:pt x="3567" y="6670"/>
                    <a:pt x="3474" y="6608"/>
                    <a:pt x="3381" y="6546"/>
                  </a:cubicBezTo>
                  <a:cubicBezTo>
                    <a:pt x="3280" y="6470"/>
                    <a:pt x="3011" y="6227"/>
                    <a:pt x="2781" y="6227"/>
                  </a:cubicBezTo>
                  <a:cubicBezTo>
                    <a:pt x="2731" y="6227"/>
                    <a:pt x="2682" y="6239"/>
                    <a:pt x="2637" y="6267"/>
                  </a:cubicBezTo>
                  <a:cubicBezTo>
                    <a:pt x="2544" y="6329"/>
                    <a:pt x="2451" y="6422"/>
                    <a:pt x="2389" y="6546"/>
                  </a:cubicBezTo>
                  <a:cubicBezTo>
                    <a:pt x="2234" y="6949"/>
                    <a:pt x="2140" y="7321"/>
                    <a:pt x="2078" y="7756"/>
                  </a:cubicBezTo>
                  <a:cubicBezTo>
                    <a:pt x="1985" y="7539"/>
                    <a:pt x="1954" y="7353"/>
                    <a:pt x="1954" y="7135"/>
                  </a:cubicBezTo>
                  <a:cubicBezTo>
                    <a:pt x="1954" y="6003"/>
                    <a:pt x="2807" y="5437"/>
                    <a:pt x="3660" y="5437"/>
                  </a:cubicBezTo>
                  <a:close/>
                  <a:moveTo>
                    <a:pt x="4498" y="6639"/>
                  </a:moveTo>
                  <a:cubicBezTo>
                    <a:pt x="4529" y="6670"/>
                    <a:pt x="4529" y="6670"/>
                    <a:pt x="4529" y="6701"/>
                  </a:cubicBezTo>
                  <a:cubicBezTo>
                    <a:pt x="4715" y="7135"/>
                    <a:pt x="4839" y="7601"/>
                    <a:pt x="4870" y="8066"/>
                  </a:cubicBezTo>
                  <a:cubicBezTo>
                    <a:pt x="4932" y="8686"/>
                    <a:pt x="4684" y="9276"/>
                    <a:pt x="4188" y="9617"/>
                  </a:cubicBezTo>
                  <a:cubicBezTo>
                    <a:pt x="4017" y="9725"/>
                    <a:pt x="3831" y="9780"/>
                    <a:pt x="3649" y="9780"/>
                  </a:cubicBezTo>
                  <a:cubicBezTo>
                    <a:pt x="3467" y="9780"/>
                    <a:pt x="3288" y="9725"/>
                    <a:pt x="3133" y="9617"/>
                  </a:cubicBezTo>
                  <a:cubicBezTo>
                    <a:pt x="2637" y="9276"/>
                    <a:pt x="2358" y="8686"/>
                    <a:pt x="2451" y="8066"/>
                  </a:cubicBezTo>
                  <a:cubicBezTo>
                    <a:pt x="2482" y="7601"/>
                    <a:pt x="2606" y="7135"/>
                    <a:pt x="2792" y="6701"/>
                  </a:cubicBezTo>
                  <a:cubicBezTo>
                    <a:pt x="2792" y="6670"/>
                    <a:pt x="2792" y="6670"/>
                    <a:pt x="2823" y="6639"/>
                  </a:cubicBezTo>
                  <a:cubicBezTo>
                    <a:pt x="2916" y="6701"/>
                    <a:pt x="3040" y="6763"/>
                    <a:pt x="3102" y="6856"/>
                  </a:cubicBezTo>
                  <a:cubicBezTo>
                    <a:pt x="3257" y="6980"/>
                    <a:pt x="3474" y="7073"/>
                    <a:pt x="3660" y="7073"/>
                  </a:cubicBezTo>
                  <a:cubicBezTo>
                    <a:pt x="3878" y="7073"/>
                    <a:pt x="4064" y="6980"/>
                    <a:pt x="4219" y="6856"/>
                  </a:cubicBezTo>
                  <a:cubicBezTo>
                    <a:pt x="4281" y="6763"/>
                    <a:pt x="4405" y="6701"/>
                    <a:pt x="4498" y="6639"/>
                  </a:cubicBezTo>
                  <a:close/>
                  <a:moveTo>
                    <a:pt x="3195" y="10113"/>
                  </a:moveTo>
                  <a:cubicBezTo>
                    <a:pt x="3350" y="10175"/>
                    <a:pt x="3505" y="10206"/>
                    <a:pt x="3660" y="10206"/>
                  </a:cubicBezTo>
                  <a:cubicBezTo>
                    <a:pt x="3816" y="10206"/>
                    <a:pt x="3940" y="10175"/>
                    <a:pt x="4064" y="10144"/>
                  </a:cubicBezTo>
                  <a:cubicBezTo>
                    <a:pt x="4064" y="10299"/>
                    <a:pt x="4157" y="10423"/>
                    <a:pt x="4312" y="10485"/>
                  </a:cubicBezTo>
                  <a:lnTo>
                    <a:pt x="5460" y="10951"/>
                  </a:lnTo>
                  <a:cubicBezTo>
                    <a:pt x="5584" y="10982"/>
                    <a:pt x="5677" y="11075"/>
                    <a:pt x="5739" y="11199"/>
                  </a:cubicBezTo>
                  <a:cubicBezTo>
                    <a:pt x="5739" y="11230"/>
                    <a:pt x="5770" y="11261"/>
                    <a:pt x="5770" y="11292"/>
                  </a:cubicBezTo>
                  <a:lnTo>
                    <a:pt x="1520" y="11292"/>
                  </a:lnTo>
                  <a:cubicBezTo>
                    <a:pt x="1520" y="11261"/>
                    <a:pt x="1551" y="11230"/>
                    <a:pt x="1551" y="11199"/>
                  </a:cubicBezTo>
                  <a:cubicBezTo>
                    <a:pt x="1582" y="11075"/>
                    <a:pt x="1675" y="10982"/>
                    <a:pt x="1799" y="10951"/>
                  </a:cubicBezTo>
                  <a:lnTo>
                    <a:pt x="2978" y="10485"/>
                  </a:lnTo>
                  <a:cubicBezTo>
                    <a:pt x="3102" y="10454"/>
                    <a:pt x="3195" y="10299"/>
                    <a:pt x="3195" y="10144"/>
                  </a:cubicBezTo>
                  <a:lnTo>
                    <a:pt x="3195" y="10113"/>
                  </a:lnTo>
                  <a:close/>
                  <a:moveTo>
                    <a:pt x="13556" y="2079"/>
                  </a:moveTo>
                  <a:lnTo>
                    <a:pt x="13556" y="11323"/>
                  </a:lnTo>
                  <a:lnTo>
                    <a:pt x="6204" y="11323"/>
                  </a:lnTo>
                  <a:cubicBezTo>
                    <a:pt x="6173" y="11230"/>
                    <a:pt x="6142" y="11137"/>
                    <a:pt x="6111" y="11044"/>
                  </a:cubicBezTo>
                  <a:cubicBezTo>
                    <a:pt x="6018" y="10827"/>
                    <a:pt x="5863" y="10672"/>
                    <a:pt x="5646" y="10578"/>
                  </a:cubicBezTo>
                  <a:lnTo>
                    <a:pt x="4467" y="10113"/>
                  </a:lnTo>
                  <a:lnTo>
                    <a:pt x="4467" y="9927"/>
                  </a:lnTo>
                  <a:cubicBezTo>
                    <a:pt x="4932" y="9586"/>
                    <a:pt x="5211" y="9090"/>
                    <a:pt x="5242" y="8500"/>
                  </a:cubicBezTo>
                  <a:cubicBezTo>
                    <a:pt x="5273" y="8500"/>
                    <a:pt x="5273" y="8500"/>
                    <a:pt x="5273" y="8469"/>
                  </a:cubicBezTo>
                  <a:cubicBezTo>
                    <a:pt x="6390" y="7104"/>
                    <a:pt x="5429" y="5026"/>
                    <a:pt x="3629" y="5026"/>
                  </a:cubicBezTo>
                  <a:cubicBezTo>
                    <a:pt x="1861" y="5026"/>
                    <a:pt x="869" y="7104"/>
                    <a:pt x="2016" y="8469"/>
                  </a:cubicBezTo>
                  <a:lnTo>
                    <a:pt x="2047" y="8500"/>
                  </a:lnTo>
                  <a:cubicBezTo>
                    <a:pt x="2078" y="9059"/>
                    <a:pt x="2327" y="9555"/>
                    <a:pt x="2761" y="9896"/>
                  </a:cubicBezTo>
                  <a:lnTo>
                    <a:pt x="2761" y="10144"/>
                  </a:lnTo>
                  <a:lnTo>
                    <a:pt x="1613" y="10578"/>
                  </a:lnTo>
                  <a:cubicBezTo>
                    <a:pt x="1396" y="10672"/>
                    <a:pt x="1210" y="10827"/>
                    <a:pt x="1117" y="11044"/>
                  </a:cubicBezTo>
                  <a:cubicBezTo>
                    <a:pt x="1086" y="11137"/>
                    <a:pt x="1055" y="11230"/>
                    <a:pt x="1024" y="11323"/>
                  </a:cubicBezTo>
                  <a:lnTo>
                    <a:pt x="372" y="11323"/>
                  </a:lnTo>
                  <a:lnTo>
                    <a:pt x="372" y="4220"/>
                  </a:lnTo>
                  <a:lnTo>
                    <a:pt x="3567" y="4220"/>
                  </a:lnTo>
                  <a:cubicBezTo>
                    <a:pt x="4715" y="4220"/>
                    <a:pt x="4715" y="2483"/>
                    <a:pt x="3567" y="2483"/>
                  </a:cubicBezTo>
                  <a:lnTo>
                    <a:pt x="403" y="2483"/>
                  </a:lnTo>
                  <a:lnTo>
                    <a:pt x="403" y="2079"/>
                  </a:lnTo>
                  <a:close/>
                  <a:moveTo>
                    <a:pt x="776" y="1"/>
                  </a:moveTo>
                  <a:cubicBezTo>
                    <a:pt x="341" y="1"/>
                    <a:pt x="0" y="342"/>
                    <a:pt x="0" y="776"/>
                  </a:cubicBezTo>
                  <a:lnTo>
                    <a:pt x="0" y="11323"/>
                  </a:lnTo>
                  <a:cubicBezTo>
                    <a:pt x="0" y="11540"/>
                    <a:pt x="186" y="11726"/>
                    <a:pt x="403" y="11726"/>
                  </a:cubicBezTo>
                  <a:lnTo>
                    <a:pt x="13525" y="11726"/>
                  </a:lnTo>
                  <a:cubicBezTo>
                    <a:pt x="13773" y="11726"/>
                    <a:pt x="13959" y="11540"/>
                    <a:pt x="13959" y="11323"/>
                  </a:cubicBezTo>
                  <a:lnTo>
                    <a:pt x="13959" y="776"/>
                  </a:lnTo>
                  <a:cubicBezTo>
                    <a:pt x="13959" y="342"/>
                    <a:pt x="13618" y="1"/>
                    <a:pt x="13183" y="1"/>
                  </a:cubicBezTo>
                  <a:lnTo>
                    <a:pt x="5398" y="1"/>
                  </a:lnTo>
                  <a:cubicBezTo>
                    <a:pt x="5149" y="1"/>
                    <a:pt x="5149" y="404"/>
                    <a:pt x="5398" y="404"/>
                  </a:cubicBezTo>
                  <a:lnTo>
                    <a:pt x="13214" y="404"/>
                  </a:lnTo>
                  <a:cubicBezTo>
                    <a:pt x="13400" y="404"/>
                    <a:pt x="13556" y="559"/>
                    <a:pt x="13556" y="745"/>
                  </a:cubicBezTo>
                  <a:lnTo>
                    <a:pt x="13556" y="1676"/>
                  </a:lnTo>
                  <a:lnTo>
                    <a:pt x="403" y="1676"/>
                  </a:lnTo>
                  <a:lnTo>
                    <a:pt x="403" y="745"/>
                  </a:lnTo>
                  <a:cubicBezTo>
                    <a:pt x="403" y="559"/>
                    <a:pt x="558" y="404"/>
                    <a:pt x="776" y="404"/>
                  </a:cubicBezTo>
                  <a:lnTo>
                    <a:pt x="4591" y="404"/>
                  </a:lnTo>
                  <a:cubicBezTo>
                    <a:pt x="4870" y="404"/>
                    <a:pt x="4870" y="1"/>
                    <a:pt x="45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03" name="Google Shape;13103;p24"/>
            <p:cNvSpPr/>
            <p:nvPr/>
          </p:nvSpPr>
          <p:spPr>
            <a:xfrm>
              <a:off x="7905725" y="4260375"/>
              <a:ext cx="130300" cy="63000"/>
            </a:xfrm>
            <a:custGeom>
              <a:avLst/>
              <a:gdLst/>
              <a:ahLst/>
              <a:cxnLst/>
              <a:rect l="l" t="t" r="r" b="b"/>
              <a:pathLst>
                <a:path w="5212" h="2520" extrusionOk="0">
                  <a:moveTo>
                    <a:pt x="4840" y="435"/>
                  </a:moveTo>
                  <a:lnTo>
                    <a:pt x="4809" y="1769"/>
                  </a:lnTo>
                  <a:lnTo>
                    <a:pt x="4188" y="1769"/>
                  </a:lnTo>
                  <a:cubicBezTo>
                    <a:pt x="4064" y="1769"/>
                    <a:pt x="3940" y="1831"/>
                    <a:pt x="3878" y="1924"/>
                  </a:cubicBezTo>
                  <a:lnTo>
                    <a:pt x="3785" y="2079"/>
                  </a:lnTo>
                  <a:lnTo>
                    <a:pt x="3723" y="1924"/>
                  </a:lnTo>
                  <a:cubicBezTo>
                    <a:pt x="3643" y="1843"/>
                    <a:pt x="3562" y="1763"/>
                    <a:pt x="3461" y="1763"/>
                  </a:cubicBezTo>
                  <a:cubicBezTo>
                    <a:pt x="3446" y="1763"/>
                    <a:pt x="3430" y="1764"/>
                    <a:pt x="3413" y="1769"/>
                  </a:cubicBezTo>
                  <a:lnTo>
                    <a:pt x="404" y="1769"/>
                  </a:lnTo>
                  <a:lnTo>
                    <a:pt x="404" y="435"/>
                  </a:lnTo>
                  <a:close/>
                  <a:moveTo>
                    <a:pt x="342" y="1"/>
                  </a:moveTo>
                  <a:cubicBezTo>
                    <a:pt x="156" y="1"/>
                    <a:pt x="1" y="156"/>
                    <a:pt x="1" y="373"/>
                  </a:cubicBezTo>
                  <a:lnTo>
                    <a:pt x="1" y="1800"/>
                  </a:lnTo>
                  <a:cubicBezTo>
                    <a:pt x="1" y="2017"/>
                    <a:pt x="156" y="2172"/>
                    <a:pt x="342" y="2172"/>
                  </a:cubicBezTo>
                  <a:lnTo>
                    <a:pt x="3382" y="2172"/>
                  </a:lnTo>
                  <a:lnTo>
                    <a:pt x="3506" y="2358"/>
                  </a:lnTo>
                  <a:cubicBezTo>
                    <a:pt x="3560" y="2439"/>
                    <a:pt x="3637" y="2519"/>
                    <a:pt x="3737" y="2519"/>
                  </a:cubicBezTo>
                  <a:cubicBezTo>
                    <a:pt x="3752" y="2519"/>
                    <a:pt x="3769" y="2517"/>
                    <a:pt x="3785" y="2513"/>
                  </a:cubicBezTo>
                  <a:cubicBezTo>
                    <a:pt x="3802" y="2517"/>
                    <a:pt x="3818" y="2519"/>
                    <a:pt x="3835" y="2519"/>
                  </a:cubicBezTo>
                  <a:cubicBezTo>
                    <a:pt x="3941" y="2519"/>
                    <a:pt x="4042" y="2439"/>
                    <a:pt x="4095" y="2358"/>
                  </a:cubicBezTo>
                  <a:lnTo>
                    <a:pt x="4219" y="2172"/>
                  </a:lnTo>
                  <a:lnTo>
                    <a:pt x="4871" y="2172"/>
                  </a:lnTo>
                  <a:cubicBezTo>
                    <a:pt x="5057" y="2172"/>
                    <a:pt x="5212" y="2017"/>
                    <a:pt x="5212" y="1800"/>
                  </a:cubicBezTo>
                  <a:lnTo>
                    <a:pt x="5212" y="373"/>
                  </a:lnTo>
                  <a:cubicBezTo>
                    <a:pt x="5212" y="187"/>
                    <a:pt x="5057" y="32"/>
                    <a:pt x="4871" y="32"/>
                  </a:cubicBezTo>
                  <a:lnTo>
                    <a:pt x="487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04" name="Google Shape;13104;p24"/>
            <p:cNvSpPr/>
            <p:nvPr/>
          </p:nvSpPr>
          <p:spPr>
            <a:xfrm>
              <a:off x="7938475" y="4282050"/>
              <a:ext cx="64825" cy="10175"/>
            </a:xfrm>
            <a:custGeom>
              <a:avLst/>
              <a:gdLst/>
              <a:ahLst/>
              <a:cxnLst/>
              <a:rect l="l" t="t" r="r" b="b"/>
              <a:pathLst>
                <a:path w="2593" h="407" extrusionOk="0">
                  <a:moveTo>
                    <a:pt x="190" y="1"/>
                  </a:moveTo>
                  <a:cubicBezTo>
                    <a:pt x="0" y="1"/>
                    <a:pt x="0" y="407"/>
                    <a:pt x="190" y="407"/>
                  </a:cubicBezTo>
                  <a:cubicBezTo>
                    <a:pt x="197" y="407"/>
                    <a:pt x="204" y="406"/>
                    <a:pt x="211" y="405"/>
                  </a:cubicBezTo>
                  <a:lnTo>
                    <a:pt x="2382" y="405"/>
                  </a:lnTo>
                  <a:cubicBezTo>
                    <a:pt x="2389" y="406"/>
                    <a:pt x="2396" y="407"/>
                    <a:pt x="2402" y="407"/>
                  </a:cubicBezTo>
                  <a:cubicBezTo>
                    <a:pt x="2592" y="407"/>
                    <a:pt x="2592" y="1"/>
                    <a:pt x="2402" y="1"/>
                  </a:cubicBezTo>
                  <a:cubicBezTo>
                    <a:pt x="2396" y="1"/>
                    <a:pt x="2389" y="1"/>
                    <a:pt x="2382" y="2"/>
                  </a:cubicBezTo>
                  <a:lnTo>
                    <a:pt x="211" y="2"/>
                  </a:lnTo>
                  <a:cubicBezTo>
                    <a:pt x="204" y="1"/>
                    <a:pt x="197"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05" name="Google Shape;13105;p24"/>
            <p:cNvSpPr/>
            <p:nvPr/>
          </p:nvSpPr>
          <p:spPr>
            <a:xfrm>
              <a:off x="7905725" y="4334725"/>
              <a:ext cx="130300" cy="62925"/>
            </a:xfrm>
            <a:custGeom>
              <a:avLst/>
              <a:gdLst/>
              <a:ahLst/>
              <a:cxnLst/>
              <a:rect l="l" t="t" r="r" b="b"/>
              <a:pathLst>
                <a:path w="5212" h="2517" extrusionOk="0">
                  <a:moveTo>
                    <a:pt x="4809" y="408"/>
                  </a:moveTo>
                  <a:lnTo>
                    <a:pt x="4809" y="1741"/>
                  </a:lnTo>
                  <a:lnTo>
                    <a:pt x="4188" y="1741"/>
                  </a:lnTo>
                  <a:cubicBezTo>
                    <a:pt x="4064" y="1741"/>
                    <a:pt x="3940" y="1803"/>
                    <a:pt x="3878" y="1897"/>
                  </a:cubicBezTo>
                  <a:lnTo>
                    <a:pt x="3785" y="2052"/>
                  </a:lnTo>
                  <a:lnTo>
                    <a:pt x="3692" y="1897"/>
                  </a:lnTo>
                  <a:cubicBezTo>
                    <a:pt x="3630" y="1803"/>
                    <a:pt x="3506" y="1741"/>
                    <a:pt x="3382" y="1741"/>
                  </a:cubicBezTo>
                  <a:lnTo>
                    <a:pt x="404" y="1741"/>
                  </a:lnTo>
                  <a:lnTo>
                    <a:pt x="404" y="408"/>
                  </a:lnTo>
                  <a:close/>
                  <a:moveTo>
                    <a:pt x="301" y="1"/>
                  </a:moveTo>
                  <a:cubicBezTo>
                    <a:pt x="134" y="1"/>
                    <a:pt x="1" y="173"/>
                    <a:pt x="1" y="346"/>
                  </a:cubicBezTo>
                  <a:lnTo>
                    <a:pt x="1" y="1803"/>
                  </a:lnTo>
                  <a:cubicBezTo>
                    <a:pt x="1" y="1990"/>
                    <a:pt x="156" y="2145"/>
                    <a:pt x="342" y="2145"/>
                  </a:cubicBezTo>
                  <a:lnTo>
                    <a:pt x="3382" y="2145"/>
                  </a:lnTo>
                  <a:lnTo>
                    <a:pt x="3506" y="2331"/>
                  </a:lnTo>
                  <a:cubicBezTo>
                    <a:pt x="3568" y="2455"/>
                    <a:pt x="3661" y="2517"/>
                    <a:pt x="3785" y="2517"/>
                  </a:cubicBezTo>
                  <a:cubicBezTo>
                    <a:pt x="3909" y="2517"/>
                    <a:pt x="4033" y="2455"/>
                    <a:pt x="4095" y="2331"/>
                  </a:cubicBezTo>
                  <a:lnTo>
                    <a:pt x="4219" y="2145"/>
                  </a:lnTo>
                  <a:lnTo>
                    <a:pt x="4871" y="2145"/>
                  </a:lnTo>
                  <a:cubicBezTo>
                    <a:pt x="5057" y="2145"/>
                    <a:pt x="5212" y="1990"/>
                    <a:pt x="5212" y="1803"/>
                  </a:cubicBezTo>
                  <a:lnTo>
                    <a:pt x="5212" y="346"/>
                  </a:lnTo>
                  <a:cubicBezTo>
                    <a:pt x="5212" y="173"/>
                    <a:pt x="5079" y="1"/>
                    <a:pt x="4912" y="1"/>
                  </a:cubicBezTo>
                  <a:cubicBezTo>
                    <a:pt x="4898" y="1"/>
                    <a:pt x="4885" y="2"/>
                    <a:pt x="4871" y="4"/>
                  </a:cubicBezTo>
                  <a:lnTo>
                    <a:pt x="342" y="4"/>
                  </a:lnTo>
                  <a:cubicBezTo>
                    <a:pt x="328" y="2"/>
                    <a:pt x="315" y="1"/>
                    <a:pt x="3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06" name="Google Shape;13106;p24"/>
            <p:cNvSpPr/>
            <p:nvPr/>
          </p:nvSpPr>
          <p:spPr>
            <a:xfrm>
              <a:off x="7936750" y="4356525"/>
              <a:ext cx="67500" cy="10125"/>
            </a:xfrm>
            <a:custGeom>
              <a:avLst/>
              <a:gdLst/>
              <a:ahLst/>
              <a:cxnLst/>
              <a:rect l="l" t="t" r="r" b="b"/>
              <a:pathLst>
                <a:path w="2700" h="405" extrusionOk="0">
                  <a:moveTo>
                    <a:pt x="280" y="1"/>
                  </a:moveTo>
                  <a:cubicBezTo>
                    <a:pt x="1" y="1"/>
                    <a:pt x="1" y="404"/>
                    <a:pt x="280" y="404"/>
                  </a:cubicBezTo>
                  <a:lnTo>
                    <a:pt x="2451" y="404"/>
                  </a:lnTo>
                  <a:cubicBezTo>
                    <a:pt x="2699" y="404"/>
                    <a:pt x="2699" y="1"/>
                    <a:pt x="24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07" name="Google Shape;13107;p24"/>
            <p:cNvSpPr/>
            <p:nvPr/>
          </p:nvSpPr>
          <p:spPr>
            <a:xfrm>
              <a:off x="7904950" y="4408500"/>
              <a:ext cx="131075" cy="62825"/>
            </a:xfrm>
            <a:custGeom>
              <a:avLst/>
              <a:gdLst/>
              <a:ahLst/>
              <a:cxnLst/>
              <a:rect l="l" t="t" r="r" b="b"/>
              <a:pathLst>
                <a:path w="5243" h="2513" extrusionOk="0">
                  <a:moveTo>
                    <a:pt x="373" y="0"/>
                  </a:moveTo>
                  <a:cubicBezTo>
                    <a:pt x="187" y="0"/>
                    <a:pt x="32" y="155"/>
                    <a:pt x="32" y="341"/>
                  </a:cubicBezTo>
                  <a:lnTo>
                    <a:pt x="32" y="1799"/>
                  </a:lnTo>
                  <a:cubicBezTo>
                    <a:pt x="1" y="1985"/>
                    <a:pt x="187" y="2140"/>
                    <a:pt x="373" y="2140"/>
                  </a:cubicBezTo>
                  <a:lnTo>
                    <a:pt x="3382" y="2140"/>
                  </a:lnTo>
                  <a:lnTo>
                    <a:pt x="3506" y="2327"/>
                  </a:lnTo>
                  <a:cubicBezTo>
                    <a:pt x="3568" y="2451"/>
                    <a:pt x="3692" y="2513"/>
                    <a:pt x="3816" y="2513"/>
                  </a:cubicBezTo>
                  <a:cubicBezTo>
                    <a:pt x="3940" y="2513"/>
                    <a:pt x="4064" y="2451"/>
                    <a:pt x="4126" y="2327"/>
                  </a:cubicBezTo>
                  <a:lnTo>
                    <a:pt x="4250" y="2140"/>
                  </a:lnTo>
                  <a:lnTo>
                    <a:pt x="4902" y="2140"/>
                  </a:lnTo>
                  <a:cubicBezTo>
                    <a:pt x="5088" y="2140"/>
                    <a:pt x="5243" y="1985"/>
                    <a:pt x="5243" y="1799"/>
                  </a:cubicBezTo>
                  <a:lnTo>
                    <a:pt x="5243" y="341"/>
                  </a:lnTo>
                  <a:cubicBezTo>
                    <a:pt x="5243" y="155"/>
                    <a:pt x="5088" y="0"/>
                    <a:pt x="4902" y="0"/>
                  </a:cubicBezTo>
                  <a:lnTo>
                    <a:pt x="3072" y="0"/>
                  </a:lnTo>
                  <a:cubicBezTo>
                    <a:pt x="2948" y="0"/>
                    <a:pt x="2855" y="62"/>
                    <a:pt x="2855" y="186"/>
                  </a:cubicBezTo>
                  <a:cubicBezTo>
                    <a:pt x="2855" y="310"/>
                    <a:pt x="2948" y="403"/>
                    <a:pt x="3072" y="403"/>
                  </a:cubicBezTo>
                  <a:lnTo>
                    <a:pt x="4840" y="403"/>
                  </a:lnTo>
                  <a:lnTo>
                    <a:pt x="4840" y="1737"/>
                  </a:lnTo>
                  <a:lnTo>
                    <a:pt x="4219" y="1737"/>
                  </a:lnTo>
                  <a:cubicBezTo>
                    <a:pt x="4095" y="1737"/>
                    <a:pt x="3971" y="1799"/>
                    <a:pt x="3909" y="1892"/>
                  </a:cubicBezTo>
                  <a:lnTo>
                    <a:pt x="3816" y="2047"/>
                  </a:lnTo>
                  <a:lnTo>
                    <a:pt x="3723" y="1892"/>
                  </a:lnTo>
                  <a:cubicBezTo>
                    <a:pt x="3661" y="1799"/>
                    <a:pt x="3537" y="1737"/>
                    <a:pt x="3413" y="1737"/>
                  </a:cubicBezTo>
                  <a:lnTo>
                    <a:pt x="435" y="1737"/>
                  </a:lnTo>
                  <a:lnTo>
                    <a:pt x="435" y="403"/>
                  </a:lnTo>
                  <a:lnTo>
                    <a:pt x="2234" y="403"/>
                  </a:lnTo>
                  <a:cubicBezTo>
                    <a:pt x="2358" y="403"/>
                    <a:pt x="2451" y="310"/>
                    <a:pt x="2451" y="186"/>
                  </a:cubicBezTo>
                  <a:cubicBezTo>
                    <a:pt x="2451" y="93"/>
                    <a:pt x="2358" y="0"/>
                    <a:pt x="22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08" name="Google Shape;13108;p24"/>
            <p:cNvSpPr/>
            <p:nvPr/>
          </p:nvSpPr>
          <p:spPr>
            <a:xfrm>
              <a:off x="7938300" y="4429425"/>
              <a:ext cx="64400" cy="10100"/>
            </a:xfrm>
            <a:custGeom>
              <a:avLst/>
              <a:gdLst/>
              <a:ahLst/>
              <a:cxnLst/>
              <a:rect l="l" t="t" r="r" b="b"/>
              <a:pathLst>
                <a:path w="2576" h="404" extrusionOk="0">
                  <a:moveTo>
                    <a:pt x="218" y="1"/>
                  </a:moveTo>
                  <a:cubicBezTo>
                    <a:pt x="94" y="1"/>
                    <a:pt x="1" y="94"/>
                    <a:pt x="1" y="218"/>
                  </a:cubicBezTo>
                  <a:cubicBezTo>
                    <a:pt x="1" y="311"/>
                    <a:pt x="94" y="404"/>
                    <a:pt x="218" y="404"/>
                  </a:cubicBezTo>
                  <a:lnTo>
                    <a:pt x="2389" y="404"/>
                  </a:lnTo>
                  <a:cubicBezTo>
                    <a:pt x="2482" y="404"/>
                    <a:pt x="2575" y="311"/>
                    <a:pt x="2575" y="218"/>
                  </a:cubicBezTo>
                  <a:cubicBezTo>
                    <a:pt x="2575" y="94"/>
                    <a:pt x="2482" y="1"/>
                    <a:pt x="23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109" name="Google Shape;13109;p24"/>
          <p:cNvGrpSpPr/>
          <p:nvPr/>
        </p:nvGrpSpPr>
        <p:grpSpPr>
          <a:xfrm>
            <a:off x="1049656" y="3448129"/>
            <a:ext cx="366825" cy="326175"/>
            <a:chOff x="6971275" y="4181600"/>
            <a:chExt cx="366825" cy="326175"/>
          </a:xfrm>
        </p:grpSpPr>
        <p:sp>
          <p:nvSpPr>
            <p:cNvPr id="13110" name="Google Shape;13110;p24"/>
            <p:cNvSpPr/>
            <p:nvPr/>
          </p:nvSpPr>
          <p:spPr>
            <a:xfrm>
              <a:off x="6971275" y="4181600"/>
              <a:ext cx="366825" cy="326175"/>
            </a:xfrm>
            <a:custGeom>
              <a:avLst/>
              <a:gdLst/>
              <a:ahLst/>
              <a:cxnLst/>
              <a:rect l="l" t="t" r="r" b="b"/>
              <a:pathLst>
                <a:path w="14673" h="13047" extrusionOk="0">
                  <a:moveTo>
                    <a:pt x="9182" y="391"/>
                  </a:moveTo>
                  <a:cubicBezTo>
                    <a:pt x="9803" y="391"/>
                    <a:pt x="10423" y="515"/>
                    <a:pt x="10981" y="794"/>
                  </a:cubicBezTo>
                  <a:cubicBezTo>
                    <a:pt x="13091" y="1725"/>
                    <a:pt x="14083" y="4144"/>
                    <a:pt x="13246" y="6284"/>
                  </a:cubicBezTo>
                  <a:cubicBezTo>
                    <a:pt x="12579" y="7988"/>
                    <a:pt x="10950" y="9043"/>
                    <a:pt x="9218" y="9043"/>
                  </a:cubicBezTo>
                  <a:cubicBezTo>
                    <a:pt x="8773" y="9043"/>
                    <a:pt x="8323" y="8974"/>
                    <a:pt x="7879" y="8828"/>
                  </a:cubicBezTo>
                  <a:cubicBezTo>
                    <a:pt x="7817" y="8828"/>
                    <a:pt x="7755" y="8828"/>
                    <a:pt x="7693" y="8859"/>
                  </a:cubicBezTo>
                  <a:lnTo>
                    <a:pt x="7073" y="9293"/>
                  </a:lnTo>
                  <a:lnTo>
                    <a:pt x="7011" y="8518"/>
                  </a:lnTo>
                  <a:cubicBezTo>
                    <a:pt x="7011" y="8456"/>
                    <a:pt x="6949" y="8425"/>
                    <a:pt x="6918" y="8363"/>
                  </a:cubicBezTo>
                  <a:cubicBezTo>
                    <a:pt x="5057" y="7215"/>
                    <a:pt x="4343" y="4889"/>
                    <a:pt x="5243" y="2903"/>
                  </a:cubicBezTo>
                  <a:lnTo>
                    <a:pt x="5274" y="2903"/>
                  </a:lnTo>
                  <a:cubicBezTo>
                    <a:pt x="5956" y="1383"/>
                    <a:pt x="7507" y="391"/>
                    <a:pt x="9182" y="391"/>
                  </a:cubicBezTo>
                  <a:close/>
                  <a:moveTo>
                    <a:pt x="4529" y="5323"/>
                  </a:moveTo>
                  <a:cubicBezTo>
                    <a:pt x="4684" y="6688"/>
                    <a:pt x="5460" y="7928"/>
                    <a:pt x="6639" y="8704"/>
                  </a:cubicBezTo>
                  <a:lnTo>
                    <a:pt x="6732" y="9572"/>
                  </a:lnTo>
                  <a:cubicBezTo>
                    <a:pt x="6732" y="9666"/>
                    <a:pt x="6794" y="9759"/>
                    <a:pt x="6887" y="9790"/>
                  </a:cubicBezTo>
                  <a:cubicBezTo>
                    <a:pt x="6918" y="9821"/>
                    <a:pt x="6949" y="9821"/>
                    <a:pt x="7011" y="9821"/>
                  </a:cubicBezTo>
                  <a:cubicBezTo>
                    <a:pt x="7073" y="9821"/>
                    <a:pt x="7135" y="9821"/>
                    <a:pt x="7166" y="9790"/>
                  </a:cubicBezTo>
                  <a:lnTo>
                    <a:pt x="7879" y="9262"/>
                  </a:lnTo>
                  <a:cubicBezTo>
                    <a:pt x="8320" y="9396"/>
                    <a:pt x="8775" y="9461"/>
                    <a:pt x="9227" y="9461"/>
                  </a:cubicBezTo>
                  <a:cubicBezTo>
                    <a:pt x="10143" y="9461"/>
                    <a:pt x="11050" y="9192"/>
                    <a:pt x="11819" y="8673"/>
                  </a:cubicBezTo>
                  <a:lnTo>
                    <a:pt x="11819" y="11713"/>
                  </a:lnTo>
                  <a:lnTo>
                    <a:pt x="2141" y="11713"/>
                  </a:lnTo>
                  <a:lnTo>
                    <a:pt x="2141" y="5323"/>
                  </a:lnTo>
                  <a:close/>
                  <a:moveTo>
                    <a:pt x="12656" y="7928"/>
                  </a:moveTo>
                  <a:lnTo>
                    <a:pt x="12656" y="11713"/>
                  </a:lnTo>
                  <a:lnTo>
                    <a:pt x="12191" y="11713"/>
                  </a:lnTo>
                  <a:lnTo>
                    <a:pt x="12191" y="8363"/>
                  </a:lnTo>
                  <a:cubicBezTo>
                    <a:pt x="12377" y="8239"/>
                    <a:pt x="12532" y="8084"/>
                    <a:pt x="12656" y="7928"/>
                  </a:cubicBezTo>
                  <a:close/>
                  <a:moveTo>
                    <a:pt x="5553" y="12116"/>
                  </a:moveTo>
                  <a:lnTo>
                    <a:pt x="5553" y="12643"/>
                  </a:lnTo>
                  <a:lnTo>
                    <a:pt x="590" y="12643"/>
                  </a:lnTo>
                  <a:cubicBezTo>
                    <a:pt x="466" y="12643"/>
                    <a:pt x="404" y="12550"/>
                    <a:pt x="404" y="12457"/>
                  </a:cubicBezTo>
                  <a:lnTo>
                    <a:pt x="404" y="12116"/>
                  </a:lnTo>
                  <a:close/>
                  <a:moveTo>
                    <a:pt x="7941" y="12116"/>
                  </a:moveTo>
                  <a:lnTo>
                    <a:pt x="7941" y="12643"/>
                  </a:lnTo>
                  <a:lnTo>
                    <a:pt x="5956" y="12643"/>
                  </a:lnTo>
                  <a:lnTo>
                    <a:pt x="5956" y="12116"/>
                  </a:lnTo>
                  <a:close/>
                  <a:moveTo>
                    <a:pt x="9161" y="0"/>
                  </a:moveTo>
                  <a:cubicBezTo>
                    <a:pt x="6908" y="0"/>
                    <a:pt x="4861" y="1665"/>
                    <a:pt x="4498" y="4020"/>
                  </a:cubicBezTo>
                  <a:lnTo>
                    <a:pt x="1551" y="4020"/>
                  </a:lnTo>
                  <a:cubicBezTo>
                    <a:pt x="1148" y="4020"/>
                    <a:pt x="838" y="4361"/>
                    <a:pt x="838" y="4733"/>
                  </a:cubicBezTo>
                  <a:lnTo>
                    <a:pt x="838" y="8673"/>
                  </a:lnTo>
                  <a:cubicBezTo>
                    <a:pt x="791" y="8797"/>
                    <a:pt x="908" y="8859"/>
                    <a:pt x="1024" y="8859"/>
                  </a:cubicBezTo>
                  <a:cubicBezTo>
                    <a:pt x="1140" y="8859"/>
                    <a:pt x="1257" y="8797"/>
                    <a:pt x="1210" y="8673"/>
                  </a:cubicBezTo>
                  <a:lnTo>
                    <a:pt x="1210" y="4733"/>
                  </a:lnTo>
                  <a:cubicBezTo>
                    <a:pt x="1210" y="4578"/>
                    <a:pt x="1365" y="4454"/>
                    <a:pt x="1520" y="4454"/>
                  </a:cubicBezTo>
                  <a:lnTo>
                    <a:pt x="4467" y="4454"/>
                  </a:lnTo>
                  <a:lnTo>
                    <a:pt x="4467" y="4920"/>
                  </a:lnTo>
                  <a:lnTo>
                    <a:pt x="2141" y="4920"/>
                  </a:lnTo>
                  <a:cubicBezTo>
                    <a:pt x="2125" y="4918"/>
                    <a:pt x="2109" y="4917"/>
                    <a:pt x="2094" y="4917"/>
                  </a:cubicBezTo>
                  <a:cubicBezTo>
                    <a:pt x="1869" y="4917"/>
                    <a:pt x="1707" y="5120"/>
                    <a:pt x="1707" y="5323"/>
                  </a:cubicBezTo>
                  <a:lnTo>
                    <a:pt x="1707" y="11713"/>
                  </a:lnTo>
                  <a:lnTo>
                    <a:pt x="1241" y="11713"/>
                  </a:lnTo>
                  <a:lnTo>
                    <a:pt x="1241" y="9479"/>
                  </a:lnTo>
                  <a:cubicBezTo>
                    <a:pt x="1272" y="9355"/>
                    <a:pt x="1148" y="9293"/>
                    <a:pt x="1028" y="9293"/>
                  </a:cubicBezTo>
                  <a:cubicBezTo>
                    <a:pt x="908" y="9293"/>
                    <a:pt x="791" y="9355"/>
                    <a:pt x="838" y="9479"/>
                  </a:cubicBezTo>
                  <a:lnTo>
                    <a:pt x="838" y="11713"/>
                  </a:lnTo>
                  <a:lnTo>
                    <a:pt x="373" y="11713"/>
                  </a:lnTo>
                  <a:cubicBezTo>
                    <a:pt x="156" y="11713"/>
                    <a:pt x="0" y="11899"/>
                    <a:pt x="0" y="12116"/>
                  </a:cubicBezTo>
                  <a:lnTo>
                    <a:pt x="0" y="12457"/>
                  </a:lnTo>
                  <a:cubicBezTo>
                    <a:pt x="0" y="12767"/>
                    <a:pt x="249" y="13047"/>
                    <a:pt x="590" y="13047"/>
                  </a:cubicBezTo>
                  <a:lnTo>
                    <a:pt x="9648" y="13047"/>
                  </a:lnTo>
                  <a:cubicBezTo>
                    <a:pt x="9772" y="13047"/>
                    <a:pt x="9865" y="12954"/>
                    <a:pt x="9865" y="12829"/>
                  </a:cubicBezTo>
                  <a:cubicBezTo>
                    <a:pt x="9865" y="12736"/>
                    <a:pt x="9772" y="12643"/>
                    <a:pt x="9648" y="12643"/>
                  </a:cubicBezTo>
                  <a:lnTo>
                    <a:pt x="8376" y="12643"/>
                  </a:lnTo>
                  <a:lnTo>
                    <a:pt x="8376" y="12116"/>
                  </a:lnTo>
                  <a:lnTo>
                    <a:pt x="13525" y="12116"/>
                  </a:lnTo>
                  <a:lnTo>
                    <a:pt x="13525" y="12457"/>
                  </a:lnTo>
                  <a:cubicBezTo>
                    <a:pt x="13525" y="12550"/>
                    <a:pt x="13463" y="12643"/>
                    <a:pt x="13339" y="12643"/>
                  </a:cubicBezTo>
                  <a:lnTo>
                    <a:pt x="10454" y="12643"/>
                  </a:lnTo>
                  <a:cubicBezTo>
                    <a:pt x="10330" y="12643"/>
                    <a:pt x="10237" y="12736"/>
                    <a:pt x="10237" y="12829"/>
                  </a:cubicBezTo>
                  <a:cubicBezTo>
                    <a:pt x="10237" y="12954"/>
                    <a:pt x="10330" y="13047"/>
                    <a:pt x="10454" y="13047"/>
                  </a:cubicBezTo>
                  <a:lnTo>
                    <a:pt x="13339" y="13047"/>
                  </a:lnTo>
                  <a:cubicBezTo>
                    <a:pt x="13649" y="13047"/>
                    <a:pt x="13959" y="12767"/>
                    <a:pt x="13959" y="12457"/>
                  </a:cubicBezTo>
                  <a:lnTo>
                    <a:pt x="13959" y="12085"/>
                  </a:lnTo>
                  <a:cubicBezTo>
                    <a:pt x="13959" y="11868"/>
                    <a:pt x="13773" y="11713"/>
                    <a:pt x="13556" y="11713"/>
                  </a:cubicBezTo>
                  <a:lnTo>
                    <a:pt x="13060" y="11713"/>
                  </a:lnTo>
                  <a:lnTo>
                    <a:pt x="13060" y="7432"/>
                  </a:lnTo>
                  <a:cubicBezTo>
                    <a:pt x="13246" y="7184"/>
                    <a:pt x="13370" y="6936"/>
                    <a:pt x="13494" y="6688"/>
                  </a:cubicBezTo>
                  <a:cubicBezTo>
                    <a:pt x="14673" y="4082"/>
                    <a:pt x="13277" y="1011"/>
                    <a:pt x="10516" y="205"/>
                  </a:cubicBezTo>
                  <a:cubicBezTo>
                    <a:pt x="10064" y="66"/>
                    <a:pt x="9609" y="0"/>
                    <a:pt x="91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11" name="Google Shape;13111;p24"/>
            <p:cNvSpPr/>
            <p:nvPr/>
          </p:nvSpPr>
          <p:spPr>
            <a:xfrm>
              <a:off x="7151175" y="4270450"/>
              <a:ext cx="131100" cy="93875"/>
            </a:xfrm>
            <a:custGeom>
              <a:avLst/>
              <a:gdLst/>
              <a:ahLst/>
              <a:cxnLst/>
              <a:rect l="l" t="t" r="r" b="b"/>
              <a:pathLst>
                <a:path w="5244" h="3755" extrusionOk="0">
                  <a:moveTo>
                    <a:pt x="4778" y="559"/>
                  </a:moveTo>
                  <a:lnTo>
                    <a:pt x="3940" y="3134"/>
                  </a:lnTo>
                  <a:lnTo>
                    <a:pt x="2948" y="1800"/>
                  </a:lnTo>
                  <a:lnTo>
                    <a:pt x="4778" y="559"/>
                  </a:lnTo>
                  <a:close/>
                  <a:moveTo>
                    <a:pt x="2607" y="2017"/>
                  </a:moveTo>
                  <a:lnTo>
                    <a:pt x="3599" y="3320"/>
                  </a:lnTo>
                  <a:lnTo>
                    <a:pt x="652" y="3320"/>
                  </a:lnTo>
                  <a:lnTo>
                    <a:pt x="2607" y="2017"/>
                  </a:lnTo>
                  <a:close/>
                  <a:moveTo>
                    <a:pt x="4995" y="1"/>
                  </a:moveTo>
                  <a:cubicBezTo>
                    <a:pt x="4902" y="1"/>
                    <a:pt x="4809" y="1"/>
                    <a:pt x="4747" y="63"/>
                  </a:cubicBezTo>
                  <a:lnTo>
                    <a:pt x="156" y="3165"/>
                  </a:lnTo>
                  <a:cubicBezTo>
                    <a:pt x="63" y="3227"/>
                    <a:pt x="1" y="3320"/>
                    <a:pt x="32" y="3413"/>
                  </a:cubicBezTo>
                  <a:cubicBezTo>
                    <a:pt x="32" y="3444"/>
                    <a:pt x="32" y="3475"/>
                    <a:pt x="32" y="3506"/>
                  </a:cubicBezTo>
                  <a:cubicBezTo>
                    <a:pt x="94" y="3661"/>
                    <a:pt x="218" y="3754"/>
                    <a:pt x="342" y="3754"/>
                  </a:cubicBezTo>
                  <a:lnTo>
                    <a:pt x="4002" y="3754"/>
                  </a:lnTo>
                  <a:cubicBezTo>
                    <a:pt x="4096" y="3754"/>
                    <a:pt x="4189" y="3661"/>
                    <a:pt x="4220" y="3568"/>
                  </a:cubicBezTo>
                  <a:lnTo>
                    <a:pt x="5243" y="404"/>
                  </a:lnTo>
                  <a:cubicBezTo>
                    <a:pt x="5243" y="373"/>
                    <a:pt x="5243" y="342"/>
                    <a:pt x="5243" y="311"/>
                  </a:cubicBezTo>
                  <a:cubicBezTo>
                    <a:pt x="5243" y="218"/>
                    <a:pt x="5181" y="125"/>
                    <a:pt x="5119" y="63"/>
                  </a:cubicBezTo>
                  <a:cubicBezTo>
                    <a:pt x="5088" y="32"/>
                    <a:pt x="5026" y="32"/>
                    <a:pt x="49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12" name="Google Shape;13112;p24"/>
            <p:cNvSpPr/>
            <p:nvPr/>
          </p:nvSpPr>
          <p:spPr>
            <a:xfrm>
              <a:off x="7146525" y="4221400"/>
              <a:ext cx="91550" cy="55275"/>
            </a:xfrm>
            <a:custGeom>
              <a:avLst/>
              <a:gdLst/>
              <a:ahLst/>
              <a:cxnLst/>
              <a:rect l="l" t="t" r="r" b="b"/>
              <a:pathLst>
                <a:path w="3662" h="2211" extrusionOk="0">
                  <a:moveTo>
                    <a:pt x="1878" y="0"/>
                  </a:moveTo>
                  <a:cubicBezTo>
                    <a:pt x="1810" y="0"/>
                    <a:pt x="1763" y="56"/>
                    <a:pt x="1738" y="133"/>
                  </a:cubicBezTo>
                  <a:lnTo>
                    <a:pt x="1180" y="1591"/>
                  </a:lnTo>
                  <a:lnTo>
                    <a:pt x="993" y="1249"/>
                  </a:lnTo>
                  <a:cubicBezTo>
                    <a:pt x="931" y="1187"/>
                    <a:pt x="869" y="1156"/>
                    <a:pt x="807" y="1156"/>
                  </a:cubicBezTo>
                  <a:lnTo>
                    <a:pt x="280" y="1156"/>
                  </a:lnTo>
                  <a:cubicBezTo>
                    <a:pt x="1" y="1156"/>
                    <a:pt x="1" y="1560"/>
                    <a:pt x="280" y="1560"/>
                  </a:cubicBezTo>
                  <a:lnTo>
                    <a:pt x="683" y="1560"/>
                  </a:lnTo>
                  <a:lnTo>
                    <a:pt x="1087" y="2118"/>
                  </a:lnTo>
                  <a:cubicBezTo>
                    <a:pt x="1118" y="2180"/>
                    <a:pt x="1180" y="2211"/>
                    <a:pt x="1242" y="2211"/>
                  </a:cubicBezTo>
                  <a:lnTo>
                    <a:pt x="1273" y="2211"/>
                  </a:lnTo>
                  <a:cubicBezTo>
                    <a:pt x="1335" y="2211"/>
                    <a:pt x="1397" y="2149"/>
                    <a:pt x="1428" y="2087"/>
                  </a:cubicBezTo>
                  <a:lnTo>
                    <a:pt x="2079" y="381"/>
                  </a:lnTo>
                  <a:lnTo>
                    <a:pt x="3444" y="381"/>
                  </a:lnTo>
                  <a:cubicBezTo>
                    <a:pt x="3568" y="381"/>
                    <a:pt x="3661" y="288"/>
                    <a:pt x="3661" y="164"/>
                  </a:cubicBezTo>
                  <a:cubicBezTo>
                    <a:pt x="3634" y="83"/>
                    <a:pt x="3561" y="2"/>
                    <a:pt x="3481" y="2"/>
                  </a:cubicBezTo>
                  <a:cubicBezTo>
                    <a:pt x="3469" y="2"/>
                    <a:pt x="3456" y="4"/>
                    <a:pt x="3444" y="9"/>
                  </a:cubicBezTo>
                  <a:lnTo>
                    <a:pt x="1924" y="9"/>
                  </a:lnTo>
                  <a:cubicBezTo>
                    <a:pt x="1908" y="3"/>
                    <a:pt x="1892" y="0"/>
                    <a:pt x="18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13" name="Google Shape;13113;p24"/>
            <p:cNvSpPr/>
            <p:nvPr/>
          </p:nvSpPr>
          <p:spPr>
            <a:xfrm>
              <a:off x="7198025" y="4247000"/>
              <a:ext cx="33050" cy="30450"/>
            </a:xfrm>
            <a:custGeom>
              <a:avLst/>
              <a:gdLst/>
              <a:ahLst/>
              <a:cxnLst/>
              <a:rect l="l" t="t" r="r" b="b"/>
              <a:pathLst>
                <a:path w="1322" h="1218" extrusionOk="0">
                  <a:moveTo>
                    <a:pt x="1105" y="0"/>
                  </a:moveTo>
                  <a:cubicBezTo>
                    <a:pt x="1051" y="0"/>
                    <a:pt x="996" y="24"/>
                    <a:pt x="950" y="70"/>
                  </a:cubicBezTo>
                  <a:lnTo>
                    <a:pt x="702" y="318"/>
                  </a:lnTo>
                  <a:lnTo>
                    <a:pt x="453" y="70"/>
                  </a:lnTo>
                  <a:cubicBezTo>
                    <a:pt x="403" y="27"/>
                    <a:pt x="349" y="9"/>
                    <a:pt x="299" y="9"/>
                  </a:cubicBezTo>
                  <a:cubicBezTo>
                    <a:pt x="132" y="9"/>
                    <a:pt x="0" y="207"/>
                    <a:pt x="143" y="349"/>
                  </a:cubicBezTo>
                  <a:lnTo>
                    <a:pt x="422" y="629"/>
                  </a:lnTo>
                  <a:lnTo>
                    <a:pt x="143" y="877"/>
                  </a:lnTo>
                  <a:cubicBezTo>
                    <a:pt x="81" y="939"/>
                    <a:pt x="81" y="1094"/>
                    <a:pt x="143" y="1156"/>
                  </a:cubicBezTo>
                  <a:cubicBezTo>
                    <a:pt x="205" y="1187"/>
                    <a:pt x="236" y="1218"/>
                    <a:pt x="298" y="1218"/>
                  </a:cubicBezTo>
                  <a:cubicBezTo>
                    <a:pt x="360" y="1218"/>
                    <a:pt x="391" y="1187"/>
                    <a:pt x="453" y="1156"/>
                  </a:cubicBezTo>
                  <a:lnTo>
                    <a:pt x="702" y="908"/>
                  </a:lnTo>
                  <a:lnTo>
                    <a:pt x="950" y="1156"/>
                  </a:lnTo>
                  <a:cubicBezTo>
                    <a:pt x="981" y="1187"/>
                    <a:pt x="1043" y="1218"/>
                    <a:pt x="1105" y="1218"/>
                  </a:cubicBezTo>
                  <a:cubicBezTo>
                    <a:pt x="1167" y="1218"/>
                    <a:pt x="1198" y="1187"/>
                    <a:pt x="1260" y="1156"/>
                  </a:cubicBezTo>
                  <a:cubicBezTo>
                    <a:pt x="1322" y="1094"/>
                    <a:pt x="1322" y="939"/>
                    <a:pt x="1260" y="877"/>
                  </a:cubicBezTo>
                  <a:lnTo>
                    <a:pt x="981" y="629"/>
                  </a:lnTo>
                  <a:lnTo>
                    <a:pt x="1260" y="349"/>
                  </a:lnTo>
                  <a:cubicBezTo>
                    <a:pt x="1322" y="287"/>
                    <a:pt x="1322" y="132"/>
                    <a:pt x="1260" y="70"/>
                  </a:cubicBezTo>
                  <a:cubicBezTo>
                    <a:pt x="1213" y="24"/>
                    <a:pt x="1159" y="0"/>
                    <a:pt x="11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14" name="Google Shape;13114;p24"/>
            <p:cNvSpPr/>
            <p:nvPr/>
          </p:nvSpPr>
          <p:spPr>
            <a:xfrm>
              <a:off x="7123275" y="4288300"/>
              <a:ext cx="39575" cy="31800"/>
            </a:xfrm>
            <a:custGeom>
              <a:avLst/>
              <a:gdLst/>
              <a:ahLst/>
              <a:cxnLst/>
              <a:rect l="l" t="t" r="r" b="b"/>
              <a:pathLst>
                <a:path w="1583" h="1272" extrusionOk="0">
                  <a:moveTo>
                    <a:pt x="590" y="434"/>
                  </a:moveTo>
                  <a:cubicBezTo>
                    <a:pt x="652" y="434"/>
                    <a:pt x="745" y="559"/>
                    <a:pt x="838" y="683"/>
                  </a:cubicBezTo>
                  <a:cubicBezTo>
                    <a:pt x="776" y="776"/>
                    <a:pt x="683" y="838"/>
                    <a:pt x="559" y="869"/>
                  </a:cubicBezTo>
                  <a:cubicBezTo>
                    <a:pt x="548" y="879"/>
                    <a:pt x="538" y="883"/>
                    <a:pt x="528" y="883"/>
                  </a:cubicBezTo>
                  <a:cubicBezTo>
                    <a:pt x="507" y="883"/>
                    <a:pt x="486" y="869"/>
                    <a:pt x="466" y="869"/>
                  </a:cubicBezTo>
                  <a:cubicBezTo>
                    <a:pt x="435" y="807"/>
                    <a:pt x="435" y="714"/>
                    <a:pt x="435" y="652"/>
                  </a:cubicBezTo>
                  <a:cubicBezTo>
                    <a:pt x="435" y="590"/>
                    <a:pt x="435" y="434"/>
                    <a:pt x="590" y="434"/>
                  </a:cubicBezTo>
                  <a:close/>
                  <a:moveTo>
                    <a:pt x="590" y="0"/>
                  </a:moveTo>
                  <a:cubicBezTo>
                    <a:pt x="435" y="0"/>
                    <a:pt x="310" y="62"/>
                    <a:pt x="186" y="155"/>
                  </a:cubicBezTo>
                  <a:cubicBezTo>
                    <a:pt x="62" y="279"/>
                    <a:pt x="0" y="434"/>
                    <a:pt x="0" y="621"/>
                  </a:cubicBezTo>
                  <a:cubicBezTo>
                    <a:pt x="0" y="807"/>
                    <a:pt x="62" y="962"/>
                    <a:pt x="186" y="1117"/>
                  </a:cubicBezTo>
                  <a:cubicBezTo>
                    <a:pt x="279" y="1210"/>
                    <a:pt x="404" y="1272"/>
                    <a:pt x="559" y="1272"/>
                  </a:cubicBezTo>
                  <a:cubicBezTo>
                    <a:pt x="745" y="1241"/>
                    <a:pt x="931" y="1148"/>
                    <a:pt x="1086" y="1024"/>
                  </a:cubicBezTo>
                  <a:cubicBezTo>
                    <a:pt x="1117" y="1086"/>
                    <a:pt x="1148" y="1117"/>
                    <a:pt x="1179" y="1179"/>
                  </a:cubicBezTo>
                  <a:cubicBezTo>
                    <a:pt x="1230" y="1230"/>
                    <a:pt x="1291" y="1253"/>
                    <a:pt x="1351" y="1253"/>
                  </a:cubicBezTo>
                  <a:cubicBezTo>
                    <a:pt x="1399" y="1253"/>
                    <a:pt x="1447" y="1238"/>
                    <a:pt x="1489" y="1210"/>
                  </a:cubicBezTo>
                  <a:cubicBezTo>
                    <a:pt x="1551" y="1117"/>
                    <a:pt x="1582" y="993"/>
                    <a:pt x="1520" y="931"/>
                  </a:cubicBezTo>
                  <a:cubicBezTo>
                    <a:pt x="1458" y="838"/>
                    <a:pt x="1396" y="776"/>
                    <a:pt x="1365" y="714"/>
                  </a:cubicBezTo>
                  <a:cubicBezTo>
                    <a:pt x="1427" y="621"/>
                    <a:pt x="1489" y="528"/>
                    <a:pt x="1520" y="465"/>
                  </a:cubicBezTo>
                  <a:cubicBezTo>
                    <a:pt x="1582" y="372"/>
                    <a:pt x="1582" y="248"/>
                    <a:pt x="1489" y="186"/>
                  </a:cubicBezTo>
                  <a:cubicBezTo>
                    <a:pt x="1456" y="164"/>
                    <a:pt x="1419" y="154"/>
                    <a:pt x="1383" y="154"/>
                  </a:cubicBezTo>
                  <a:cubicBezTo>
                    <a:pt x="1316" y="154"/>
                    <a:pt x="1250" y="188"/>
                    <a:pt x="1210" y="248"/>
                  </a:cubicBezTo>
                  <a:lnTo>
                    <a:pt x="1117" y="341"/>
                  </a:lnTo>
                  <a:cubicBezTo>
                    <a:pt x="993" y="155"/>
                    <a:pt x="807" y="31"/>
                    <a:pt x="5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3115" name="Google Shape;13115;p24"/>
          <p:cNvSpPr/>
          <p:nvPr/>
        </p:nvSpPr>
        <p:spPr>
          <a:xfrm>
            <a:off x="1058181" y="4037325"/>
            <a:ext cx="349775" cy="225725"/>
          </a:xfrm>
          <a:custGeom>
            <a:avLst/>
            <a:gdLst/>
            <a:ahLst/>
            <a:cxnLst/>
            <a:rect l="l" t="t" r="r" b="b"/>
            <a:pathLst>
              <a:path w="13991" h="9029" extrusionOk="0">
                <a:moveTo>
                  <a:pt x="9617" y="3537"/>
                </a:moveTo>
                <a:cubicBezTo>
                  <a:pt x="10144" y="3537"/>
                  <a:pt x="10423" y="4188"/>
                  <a:pt x="10051" y="4561"/>
                </a:cubicBezTo>
                <a:cubicBezTo>
                  <a:pt x="9918" y="4683"/>
                  <a:pt x="9761" y="4739"/>
                  <a:pt x="9611" y="4739"/>
                </a:cubicBezTo>
                <a:cubicBezTo>
                  <a:pt x="9306" y="4739"/>
                  <a:pt x="9027" y="4511"/>
                  <a:pt x="9027" y="4157"/>
                </a:cubicBezTo>
                <a:cubicBezTo>
                  <a:pt x="9027" y="4126"/>
                  <a:pt x="9027" y="4095"/>
                  <a:pt x="9027" y="4064"/>
                </a:cubicBezTo>
                <a:cubicBezTo>
                  <a:pt x="9027" y="4002"/>
                  <a:pt x="8996" y="3940"/>
                  <a:pt x="8965" y="3909"/>
                </a:cubicBezTo>
                <a:cubicBezTo>
                  <a:pt x="8934" y="3847"/>
                  <a:pt x="8872" y="3816"/>
                  <a:pt x="8810" y="3816"/>
                </a:cubicBezTo>
                <a:lnTo>
                  <a:pt x="5181" y="3816"/>
                </a:lnTo>
                <a:cubicBezTo>
                  <a:pt x="5119" y="3816"/>
                  <a:pt x="5057" y="3847"/>
                  <a:pt x="5026" y="3909"/>
                </a:cubicBezTo>
                <a:cubicBezTo>
                  <a:pt x="4964" y="3940"/>
                  <a:pt x="4964" y="4002"/>
                  <a:pt x="4964" y="4064"/>
                </a:cubicBezTo>
                <a:cubicBezTo>
                  <a:pt x="4964" y="4095"/>
                  <a:pt x="4964" y="4126"/>
                  <a:pt x="4964" y="4157"/>
                </a:cubicBezTo>
                <a:cubicBezTo>
                  <a:pt x="4964" y="4511"/>
                  <a:pt x="4671" y="4739"/>
                  <a:pt x="4366" y="4739"/>
                </a:cubicBezTo>
                <a:cubicBezTo>
                  <a:pt x="4216" y="4739"/>
                  <a:pt x="4063" y="4683"/>
                  <a:pt x="3940" y="4561"/>
                </a:cubicBezTo>
                <a:cubicBezTo>
                  <a:pt x="3568" y="4188"/>
                  <a:pt x="3847" y="3537"/>
                  <a:pt x="4374" y="3537"/>
                </a:cubicBezTo>
                <a:close/>
                <a:moveTo>
                  <a:pt x="6174" y="5212"/>
                </a:moveTo>
                <a:cubicBezTo>
                  <a:pt x="6274" y="5212"/>
                  <a:pt x="6375" y="5274"/>
                  <a:pt x="6391" y="5398"/>
                </a:cubicBezTo>
                <a:lnTo>
                  <a:pt x="6391" y="7663"/>
                </a:lnTo>
                <a:lnTo>
                  <a:pt x="5956" y="7663"/>
                </a:lnTo>
                <a:lnTo>
                  <a:pt x="5956" y="5398"/>
                </a:lnTo>
                <a:cubicBezTo>
                  <a:pt x="5972" y="5274"/>
                  <a:pt x="6073" y="5212"/>
                  <a:pt x="6174" y="5212"/>
                </a:cubicBezTo>
                <a:close/>
                <a:moveTo>
                  <a:pt x="7880" y="5212"/>
                </a:moveTo>
                <a:cubicBezTo>
                  <a:pt x="7980" y="5212"/>
                  <a:pt x="8081" y="5274"/>
                  <a:pt x="8097" y="5398"/>
                </a:cubicBezTo>
                <a:lnTo>
                  <a:pt x="8097" y="7663"/>
                </a:lnTo>
                <a:lnTo>
                  <a:pt x="7662" y="7663"/>
                </a:lnTo>
                <a:lnTo>
                  <a:pt x="7662" y="5398"/>
                </a:lnTo>
                <a:cubicBezTo>
                  <a:pt x="7678" y="5274"/>
                  <a:pt x="7779" y="5212"/>
                  <a:pt x="7880" y="5212"/>
                </a:cubicBezTo>
                <a:close/>
                <a:moveTo>
                  <a:pt x="8624" y="4219"/>
                </a:moveTo>
                <a:cubicBezTo>
                  <a:pt x="8655" y="4468"/>
                  <a:pt x="8748" y="4685"/>
                  <a:pt x="8903" y="4871"/>
                </a:cubicBezTo>
                <a:lnTo>
                  <a:pt x="8903" y="7663"/>
                </a:lnTo>
                <a:lnTo>
                  <a:pt x="8500" y="7663"/>
                </a:lnTo>
                <a:lnTo>
                  <a:pt x="8500" y="5398"/>
                </a:lnTo>
                <a:cubicBezTo>
                  <a:pt x="8500" y="5057"/>
                  <a:pt x="8221" y="4778"/>
                  <a:pt x="7880" y="4778"/>
                </a:cubicBezTo>
                <a:cubicBezTo>
                  <a:pt x="7538" y="4778"/>
                  <a:pt x="7259" y="5057"/>
                  <a:pt x="7259" y="5398"/>
                </a:cubicBezTo>
                <a:lnTo>
                  <a:pt x="7259" y="7663"/>
                </a:lnTo>
                <a:lnTo>
                  <a:pt x="6794" y="7663"/>
                </a:lnTo>
                <a:lnTo>
                  <a:pt x="6794" y="5398"/>
                </a:lnTo>
                <a:cubicBezTo>
                  <a:pt x="6825" y="4948"/>
                  <a:pt x="6491" y="4723"/>
                  <a:pt x="6158" y="4723"/>
                </a:cubicBezTo>
                <a:cubicBezTo>
                  <a:pt x="5825" y="4723"/>
                  <a:pt x="5491" y="4948"/>
                  <a:pt x="5522" y="5398"/>
                </a:cubicBezTo>
                <a:lnTo>
                  <a:pt x="5522" y="7663"/>
                </a:lnTo>
                <a:lnTo>
                  <a:pt x="5088" y="7663"/>
                </a:lnTo>
                <a:lnTo>
                  <a:pt x="5088" y="4871"/>
                </a:lnTo>
                <a:cubicBezTo>
                  <a:pt x="5274" y="4685"/>
                  <a:pt x="5367" y="4468"/>
                  <a:pt x="5398" y="4219"/>
                </a:cubicBezTo>
                <a:close/>
                <a:moveTo>
                  <a:pt x="11819" y="1242"/>
                </a:moveTo>
                <a:cubicBezTo>
                  <a:pt x="11850" y="1242"/>
                  <a:pt x="11850" y="1273"/>
                  <a:pt x="11850" y="1273"/>
                </a:cubicBezTo>
                <a:lnTo>
                  <a:pt x="11850" y="7663"/>
                </a:lnTo>
                <a:lnTo>
                  <a:pt x="9338" y="7663"/>
                </a:lnTo>
                <a:lnTo>
                  <a:pt x="9338" y="5119"/>
                </a:lnTo>
                <a:cubicBezTo>
                  <a:pt x="9431" y="5150"/>
                  <a:pt x="9524" y="5150"/>
                  <a:pt x="9617" y="5150"/>
                </a:cubicBezTo>
                <a:cubicBezTo>
                  <a:pt x="10826" y="5150"/>
                  <a:pt x="11044" y="3413"/>
                  <a:pt x="9834" y="3165"/>
                </a:cubicBezTo>
                <a:lnTo>
                  <a:pt x="9834" y="2699"/>
                </a:lnTo>
                <a:cubicBezTo>
                  <a:pt x="9834" y="2451"/>
                  <a:pt x="9648" y="2265"/>
                  <a:pt x="9400" y="2265"/>
                </a:cubicBezTo>
                <a:lnTo>
                  <a:pt x="9027" y="2265"/>
                </a:lnTo>
                <a:cubicBezTo>
                  <a:pt x="8748" y="2265"/>
                  <a:pt x="8748" y="2668"/>
                  <a:pt x="9027" y="2668"/>
                </a:cubicBezTo>
                <a:lnTo>
                  <a:pt x="9400" y="2668"/>
                </a:lnTo>
                <a:cubicBezTo>
                  <a:pt x="9431" y="2668"/>
                  <a:pt x="9431" y="2668"/>
                  <a:pt x="9431" y="2699"/>
                </a:cubicBezTo>
                <a:lnTo>
                  <a:pt x="9431" y="3134"/>
                </a:lnTo>
                <a:lnTo>
                  <a:pt x="4592" y="3134"/>
                </a:lnTo>
                <a:lnTo>
                  <a:pt x="4592" y="2699"/>
                </a:lnTo>
                <a:cubicBezTo>
                  <a:pt x="4592" y="2668"/>
                  <a:pt x="4592" y="2668"/>
                  <a:pt x="4623" y="2668"/>
                </a:cubicBezTo>
                <a:lnTo>
                  <a:pt x="8221" y="2668"/>
                </a:lnTo>
                <a:cubicBezTo>
                  <a:pt x="8469" y="2668"/>
                  <a:pt x="8469" y="2265"/>
                  <a:pt x="8221" y="2265"/>
                </a:cubicBezTo>
                <a:lnTo>
                  <a:pt x="4623" y="2265"/>
                </a:lnTo>
                <a:cubicBezTo>
                  <a:pt x="4374" y="2265"/>
                  <a:pt x="4157" y="2451"/>
                  <a:pt x="4157" y="2699"/>
                </a:cubicBezTo>
                <a:lnTo>
                  <a:pt x="4157" y="3165"/>
                </a:lnTo>
                <a:cubicBezTo>
                  <a:pt x="2979" y="3413"/>
                  <a:pt x="3196" y="5150"/>
                  <a:pt x="4405" y="5150"/>
                </a:cubicBezTo>
                <a:cubicBezTo>
                  <a:pt x="4498" y="5150"/>
                  <a:pt x="4592" y="5150"/>
                  <a:pt x="4685" y="5119"/>
                </a:cubicBezTo>
                <a:lnTo>
                  <a:pt x="4685" y="7663"/>
                </a:lnTo>
                <a:lnTo>
                  <a:pt x="2172" y="7663"/>
                </a:lnTo>
                <a:lnTo>
                  <a:pt x="2172" y="1273"/>
                </a:lnTo>
                <a:cubicBezTo>
                  <a:pt x="2172" y="1273"/>
                  <a:pt x="2172" y="1242"/>
                  <a:pt x="2172" y="1242"/>
                </a:cubicBezTo>
                <a:close/>
                <a:moveTo>
                  <a:pt x="5615" y="8097"/>
                </a:moveTo>
                <a:lnTo>
                  <a:pt x="5615" y="8593"/>
                </a:lnTo>
                <a:lnTo>
                  <a:pt x="621" y="8593"/>
                </a:lnTo>
                <a:cubicBezTo>
                  <a:pt x="528" y="8593"/>
                  <a:pt x="435" y="8500"/>
                  <a:pt x="435" y="8407"/>
                </a:cubicBezTo>
                <a:lnTo>
                  <a:pt x="435" y="8097"/>
                </a:lnTo>
                <a:close/>
                <a:moveTo>
                  <a:pt x="8004" y="8097"/>
                </a:moveTo>
                <a:lnTo>
                  <a:pt x="8004" y="8593"/>
                </a:lnTo>
                <a:lnTo>
                  <a:pt x="6018" y="8593"/>
                </a:lnTo>
                <a:lnTo>
                  <a:pt x="6018" y="8097"/>
                </a:lnTo>
                <a:close/>
                <a:moveTo>
                  <a:pt x="1583" y="1"/>
                </a:moveTo>
                <a:cubicBezTo>
                  <a:pt x="1179" y="1"/>
                  <a:pt x="869" y="311"/>
                  <a:pt x="869" y="683"/>
                </a:cubicBezTo>
                <a:lnTo>
                  <a:pt x="869" y="4592"/>
                </a:lnTo>
                <a:cubicBezTo>
                  <a:pt x="869" y="4716"/>
                  <a:pt x="962" y="4809"/>
                  <a:pt x="1055" y="4809"/>
                </a:cubicBezTo>
                <a:cubicBezTo>
                  <a:pt x="1179" y="4809"/>
                  <a:pt x="1272" y="4716"/>
                  <a:pt x="1272" y="4592"/>
                </a:cubicBezTo>
                <a:lnTo>
                  <a:pt x="1272" y="683"/>
                </a:lnTo>
                <a:cubicBezTo>
                  <a:pt x="1272" y="528"/>
                  <a:pt x="1397" y="373"/>
                  <a:pt x="1583" y="373"/>
                </a:cubicBezTo>
                <a:lnTo>
                  <a:pt x="12439" y="373"/>
                </a:lnTo>
                <a:cubicBezTo>
                  <a:pt x="12595" y="373"/>
                  <a:pt x="12719" y="528"/>
                  <a:pt x="12719" y="683"/>
                </a:cubicBezTo>
                <a:lnTo>
                  <a:pt x="12719" y="7663"/>
                </a:lnTo>
                <a:lnTo>
                  <a:pt x="12253" y="7663"/>
                </a:lnTo>
                <a:lnTo>
                  <a:pt x="12253" y="1273"/>
                </a:lnTo>
                <a:cubicBezTo>
                  <a:pt x="12253" y="1055"/>
                  <a:pt x="12067" y="838"/>
                  <a:pt x="11819" y="838"/>
                </a:cubicBezTo>
                <a:lnTo>
                  <a:pt x="2203" y="838"/>
                </a:lnTo>
                <a:cubicBezTo>
                  <a:pt x="1955" y="838"/>
                  <a:pt x="1769" y="1055"/>
                  <a:pt x="1769" y="1273"/>
                </a:cubicBezTo>
                <a:lnTo>
                  <a:pt x="1769" y="7663"/>
                </a:lnTo>
                <a:lnTo>
                  <a:pt x="1304" y="7663"/>
                </a:lnTo>
                <a:lnTo>
                  <a:pt x="1304" y="5429"/>
                </a:lnTo>
                <a:cubicBezTo>
                  <a:pt x="1304" y="5305"/>
                  <a:pt x="1210" y="5212"/>
                  <a:pt x="1086" y="5212"/>
                </a:cubicBezTo>
                <a:cubicBezTo>
                  <a:pt x="962" y="5212"/>
                  <a:pt x="869" y="5305"/>
                  <a:pt x="900" y="5429"/>
                </a:cubicBezTo>
                <a:lnTo>
                  <a:pt x="900" y="7663"/>
                </a:lnTo>
                <a:lnTo>
                  <a:pt x="404" y="7663"/>
                </a:lnTo>
                <a:cubicBezTo>
                  <a:pt x="187" y="7663"/>
                  <a:pt x="1" y="7849"/>
                  <a:pt x="1" y="8066"/>
                </a:cubicBezTo>
                <a:lnTo>
                  <a:pt x="1" y="8407"/>
                </a:lnTo>
                <a:cubicBezTo>
                  <a:pt x="1" y="8748"/>
                  <a:pt x="280" y="9027"/>
                  <a:pt x="621" y="9027"/>
                </a:cubicBezTo>
                <a:lnTo>
                  <a:pt x="9710" y="9027"/>
                </a:lnTo>
                <a:cubicBezTo>
                  <a:pt x="9716" y="9028"/>
                  <a:pt x="9723" y="9029"/>
                  <a:pt x="9729" y="9029"/>
                </a:cubicBezTo>
                <a:cubicBezTo>
                  <a:pt x="9920" y="9029"/>
                  <a:pt x="9920" y="8592"/>
                  <a:pt x="9729" y="8592"/>
                </a:cubicBezTo>
                <a:cubicBezTo>
                  <a:pt x="9723" y="8592"/>
                  <a:pt x="9716" y="8592"/>
                  <a:pt x="9710" y="8593"/>
                </a:cubicBezTo>
                <a:lnTo>
                  <a:pt x="8407" y="8593"/>
                </a:lnTo>
                <a:lnTo>
                  <a:pt x="8407" y="8097"/>
                </a:lnTo>
                <a:lnTo>
                  <a:pt x="13587" y="8097"/>
                </a:lnTo>
                <a:lnTo>
                  <a:pt x="13587" y="8407"/>
                </a:lnTo>
                <a:cubicBezTo>
                  <a:pt x="13587" y="8500"/>
                  <a:pt x="13494" y="8593"/>
                  <a:pt x="13370" y="8593"/>
                </a:cubicBezTo>
                <a:lnTo>
                  <a:pt x="10516" y="8593"/>
                </a:lnTo>
                <a:cubicBezTo>
                  <a:pt x="10508" y="8592"/>
                  <a:pt x="10500" y="8592"/>
                  <a:pt x="10493" y="8592"/>
                </a:cubicBezTo>
                <a:cubicBezTo>
                  <a:pt x="10276" y="8592"/>
                  <a:pt x="10276" y="8998"/>
                  <a:pt x="10493" y="8998"/>
                </a:cubicBezTo>
                <a:cubicBezTo>
                  <a:pt x="10500" y="8998"/>
                  <a:pt x="10508" y="8997"/>
                  <a:pt x="10516" y="8996"/>
                </a:cubicBezTo>
                <a:lnTo>
                  <a:pt x="13370" y="8996"/>
                </a:lnTo>
                <a:cubicBezTo>
                  <a:pt x="13711" y="8996"/>
                  <a:pt x="13990" y="8748"/>
                  <a:pt x="13990" y="8407"/>
                </a:cubicBezTo>
                <a:lnTo>
                  <a:pt x="13990" y="8035"/>
                </a:lnTo>
                <a:cubicBezTo>
                  <a:pt x="13990" y="7818"/>
                  <a:pt x="13804" y="7663"/>
                  <a:pt x="13587" y="7663"/>
                </a:cubicBezTo>
                <a:lnTo>
                  <a:pt x="13122" y="7663"/>
                </a:lnTo>
                <a:lnTo>
                  <a:pt x="13122" y="683"/>
                </a:lnTo>
                <a:cubicBezTo>
                  <a:pt x="13122" y="311"/>
                  <a:pt x="12812" y="1"/>
                  <a:pt x="124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nvGrpSpPr>
          <p:cNvPr id="13116" name="Google Shape;13116;p24"/>
          <p:cNvGrpSpPr/>
          <p:nvPr/>
        </p:nvGrpSpPr>
        <p:grpSpPr>
          <a:xfrm>
            <a:off x="1731783" y="4002250"/>
            <a:ext cx="351325" cy="295875"/>
            <a:chOff x="5451325" y="4196775"/>
            <a:chExt cx="351325" cy="295875"/>
          </a:xfrm>
        </p:grpSpPr>
        <p:sp>
          <p:nvSpPr>
            <p:cNvPr id="13117" name="Google Shape;13117;p24"/>
            <p:cNvSpPr/>
            <p:nvPr/>
          </p:nvSpPr>
          <p:spPr>
            <a:xfrm>
              <a:off x="5712225" y="4214625"/>
              <a:ext cx="11325" cy="7550"/>
            </a:xfrm>
            <a:custGeom>
              <a:avLst/>
              <a:gdLst/>
              <a:ahLst/>
              <a:cxnLst/>
              <a:rect l="l" t="t" r="r" b="b"/>
              <a:pathLst>
                <a:path w="453" h="302" extrusionOk="0">
                  <a:moveTo>
                    <a:pt x="235" y="0"/>
                  </a:moveTo>
                  <a:cubicBezTo>
                    <a:pt x="1" y="0"/>
                    <a:pt x="245" y="301"/>
                    <a:pt x="378" y="301"/>
                  </a:cubicBezTo>
                  <a:cubicBezTo>
                    <a:pt x="421" y="301"/>
                    <a:pt x="452" y="270"/>
                    <a:pt x="452" y="187"/>
                  </a:cubicBezTo>
                  <a:cubicBezTo>
                    <a:pt x="452" y="93"/>
                    <a:pt x="359" y="0"/>
                    <a:pt x="2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18" name="Google Shape;13118;p24"/>
            <p:cNvSpPr/>
            <p:nvPr/>
          </p:nvSpPr>
          <p:spPr>
            <a:xfrm>
              <a:off x="5736275" y="4214625"/>
              <a:ext cx="11300" cy="7550"/>
            </a:xfrm>
            <a:custGeom>
              <a:avLst/>
              <a:gdLst/>
              <a:ahLst/>
              <a:cxnLst/>
              <a:rect l="l" t="t" r="r" b="b"/>
              <a:pathLst>
                <a:path w="452" h="302" extrusionOk="0">
                  <a:moveTo>
                    <a:pt x="235" y="0"/>
                  </a:moveTo>
                  <a:cubicBezTo>
                    <a:pt x="0" y="0"/>
                    <a:pt x="244" y="301"/>
                    <a:pt x="377" y="301"/>
                  </a:cubicBezTo>
                  <a:cubicBezTo>
                    <a:pt x="420" y="301"/>
                    <a:pt x="452" y="270"/>
                    <a:pt x="452" y="187"/>
                  </a:cubicBezTo>
                  <a:cubicBezTo>
                    <a:pt x="452" y="93"/>
                    <a:pt x="359" y="0"/>
                    <a:pt x="2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19" name="Google Shape;13119;p24"/>
            <p:cNvSpPr/>
            <p:nvPr/>
          </p:nvSpPr>
          <p:spPr>
            <a:xfrm>
              <a:off x="5760500" y="4214625"/>
              <a:ext cx="11125" cy="7550"/>
            </a:xfrm>
            <a:custGeom>
              <a:avLst/>
              <a:gdLst/>
              <a:ahLst/>
              <a:cxnLst/>
              <a:rect l="l" t="t" r="r" b="b"/>
              <a:pathLst>
                <a:path w="445" h="302" extrusionOk="0">
                  <a:moveTo>
                    <a:pt x="258" y="0"/>
                  </a:moveTo>
                  <a:cubicBezTo>
                    <a:pt x="1" y="0"/>
                    <a:pt x="239" y="301"/>
                    <a:pt x="370" y="301"/>
                  </a:cubicBezTo>
                  <a:cubicBezTo>
                    <a:pt x="413" y="301"/>
                    <a:pt x="445" y="270"/>
                    <a:pt x="445" y="187"/>
                  </a:cubicBezTo>
                  <a:cubicBezTo>
                    <a:pt x="445" y="93"/>
                    <a:pt x="352" y="0"/>
                    <a:pt x="2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20" name="Google Shape;13120;p24"/>
            <p:cNvSpPr/>
            <p:nvPr/>
          </p:nvSpPr>
          <p:spPr>
            <a:xfrm>
              <a:off x="5596350" y="4389875"/>
              <a:ext cx="54300" cy="46550"/>
            </a:xfrm>
            <a:custGeom>
              <a:avLst/>
              <a:gdLst/>
              <a:ahLst/>
              <a:cxnLst/>
              <a:rect l="l" t="t" r="r" b="b"/>
              <a:pathLst>
                <a:path w="2172" h="1862" extrusionOk="0">
                  <a:moveTo>
                    <a:pt x="1227" y="400"/>
                  </a:moveTo>
                  <a:cubicBezTo>
                    <a:pt x="1498" y="400"/>
                    <a:pt x="1768" y="616"/>
                    <a:pt x="1768" y="931"/>
                  </a:cubicBezTo>
                  <a:cubicBezTo>
                    <a:pt x="1768" y="1210"/>
                    <a:pt x="1520" y="1459"/>
                    <a:pt x="1241" y="1459"/>
                  </a:cubicBezTo>
                  <a:cubicBezTo>
                    <a:pt x="776" y="1459"/>
                    <a:pt x="528" y="900"/>
                    <a:pt x="869" y="559"/>
                  </a:cubicBezTo>
                  <a:cubicBezTo>
                    <a:pt x="969" y="449"/>
                    <a:pt x="1098" y="400"/>
                    <a:pt x="1227" y="400"/>
                  </a:cubicBezTo>
                  <a:close/>
                  <a:moveTo>
                    <a:pt x="1241" y="1"/>
                  </a:moveTo>
                  <a:cubicBezTo>
                    <a:pt x="403" y="1"/>
                    <a:pt x="0" y="993"/>
                    <a:pt x="590" y="1583"/>
                  </a:cubicBezTo>
                  <a:cubicBezTo>
                    <a:pt x="782" y="1775"/>
                    <a:pt x="1018" y="1862"/>
                    <a:pt x="1248" y="1862"/>
                  </a:cubicBezTo>
                  <a:cubicBezTo>
                    <a:pt x="1722" y="1862"/>
                    <a:pt x="2172" y="1495"/>
                    <a:pt x="2172" y="931"/>
                  </a:cubicBezTo>
                  <a:cubicBezTo>
                    <a:pt x="2172" y="404"/>
                    <a:pt x="1737" y="1"/>
                    <a:pt x="12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21" name="Google Shape;13121;p24"/>
            <p:cNvSpPr/>
            <p:nvPr/>
          </p:nvSpPr>
          <p:spPr>
            <a:xfrm>
              <a:off x="5451325" y="4196775"/>
              <a:ext cx="351325" cy="295875"/>
            </a:xfrm>
            <a:custGeom>
              <a:avLst/>
              <a:gdLst/>
              <a:ahLst/>
              <a:cxnLst/>
              <a:rect l="l" t="t" r="r" b="b"/>
              <a:pathLst>
                <a:path w="14053" h="11835" extrusionOk="0">
                  <a:moveTo>
                    <a:pt x="7030" y="7058"/>
                  </a:moveTo>
                  <a:cubicBezTo>
                    <a:pt x="7127" y="7058"/>
                    <a:pt x="7228" y="7104"/>
                    <a:pt x="7290" y="7197"/>
                  </a:cubicBezTo>
                  <a:cubicBezTo>
                    <a:pt x="7445" y="7352"/>
                    <a:pt x="7662" y="7446"/>
                    <a:pt x="7911" y="7446"/>
                  </a:cubicBezTo>
                  <a:cubicBezTo>
                    <a:pt x="8004" y="7446"/>
                    <a:pt x="8097" y="7477"/>
                    <a:pt x="8159" y="7539"/>
                  </a:cubicBezTo>
                  <a:cubicBezTo>
                    <a:pt x="8221" y="7601"/>
                    <a:pt x="8252" y="7694"/>
                    <a:pt x="8252" y="7787"/>
                  </a:cubicBezTo>
                  <a:cubicBezTo>
                    <a:pt x="8252" y="7911"/>
                    <a:pt x="8283" y="8004"/>
                    <a:pt x="8314" y="8128"/>
                  </a:cubicBezTo>
                  <a:cubicBezTo>
                    <a:pt x="8345" y="8221"/>
                    <a:pt x="8407" y="8314"/>
                    <a:pt x="8500" y="8407"/>
                  </a:cubicBezTo>
                  <a:cubicBezTo>
                    <a:pt x="8686" y="8500"/>
                    <a:pt x="8686" y="8779"/>
                    <a:pt x="8500" y="8903"/>
                  </a:cubicBezTo>
                  <a:cubicBezTo>
                    <a:pt x="8407" y="8996"/>
                    <a:pt x="8345" y="9090"/>
                    <a:pt x="8314" y="9183"/>
                  </a:cubicBezTo>
                  <a:cubicBezTo>
                    <a:pt x="8283" y="9276"/>
                    <a:pt x="8252" y="9400"/>
                    <a:pt x="8252" y="9524"/>
                  </a:cubicBezTo>
                  <a:cubicBezTo>
                    <a:pt x="8252" y="9617"/>
                    <a:pt x="8221" y="9710"/>
                    <a:pt x="8159" y="9772"/>
                  </a:cubicBezTo>
                  <a:cubicBezTo>
                    <a:pt x="8097" y="9834"/>
                    <a:pt x="8004" y="9865"/>
                    <a:pt x="7911" y="9865"/>
                  </a:cubicBezTo>
                  <a:cubicBezTo>
                    <a:pt x="7662" y="9865"/>
                    <a:pt x="7445" y="9958"/>
                    <a:pt x="7290" y="10113"/>
                  </a:cubicBezTo>
                  <a:cubicBezTo>
                    <a:pt x="7228" y="10206"/>
                    <a:pt x="7127" y="10253"/>
                    <a:pt x="7030" y="10253"/>
                  </a:cubicBezTo>
                  <a:cubicBezTo>
                    <a:pt x="6933" y="10253"/>
                    <a:pt x="6840" y="10206"/>
                    <a:pt x="6794" y="10113"/>
                  </a:cubicBezTo>
                  <a:cubicBezTo>
                    <a:pt x="6701" y="10020"/>
                    <a:pt x="6608" y="9989"/>
                    <a:pt x="6515" y="9927"/>
                  </a:cubicBezTo>
                  <a:cubicBezTo>
                    <a:pt x="6391" y="9896"/>
                    <a:pt x="6298" y="9865"/>
                    <a:pt x="6173" y="9865"/>
                  </a:cubicBezTo>
                  <a:cubicBezTo>
                    <a:pt x="6080" y="9865"/>
                    <a:pt x="5987" y="9834"/>
                    <a:pt x="5894" y="9772"/>
                  </a:cubicBezTo>
                  <a:cubicBezTo>
                    <a:pt x="5863" y="9710"/>
                    <a:pt x="5832" y="9617"/>
                    <a:pt x="5832" y="9524"/>
                  </a:cubicBezTo>
                  <a:cubicBezTo>
                    <a:pt x="5832" y="9276"/>
                    <a:pt x="5739" y="9059"/>
                    <a:pt x="5584" y="8903"/>
                  </a:cubicBezTo>
                  <a:cubicBezTo>
                    <a:pt x="5398" y="8779"/>
                    <a:pt x="5398" y="8500"/>
                    <a:pt x="5584" y="8407"/>
                  </a:cubicBezTo>
                  <a:cubicBezTo>
                    <a:pt x="5646" y="8314"/>
                    <a:pt x="5708" y="8221"/>
                    <a:pt x="5770" y="8128"/>
                  </a:cubicBezTo>
                  <a:cubicBezTo>
                    <a:pt x="5801" y="8004"/>
                    <a:pt x="5832" y="7911"/>
                    <a:pt x="5832" y="7787"/>
                  </a:cubicBezTo>
                  <a:cubicBezTo>
                    <a:pt x="5778" y="7598"/>
                    <a:pt x="5911" y="7433"/>
                    <a:pt x="6089" y="7433"/>
                  </a:cubicBezTo>
                  <a:cubicBezTo>
                    <a:pt x="6116" y="7433"/>
                    <a:pt x="6145" y="7437"/>
                    <a:pt x="6173" y="7446"/>
                  </a:cubicBezTo>
                  <a:cubicBezTo>
                    <a:pt x="6298" y="7446"/>
                    <a:pt x="6391" y="7415"/>
                    <a:pt x="6515" y="7383"/>
                  </a:cubicBezTo>
                  <a:cubicBezTo>
                    <a:pt x="6608" y="7321"/>
                    <a:pt x="6701" y="7259"/>
                    <a:pt x="6794" y="7197"/>
                  </a:cubicBezTo>
                  <a:cubicBezTo>
                    <a:pt x="6840" y="7104"/>
                    <a:pt x="6933" y="7058"/>
                    <a:pt x="7030" y="7058"/>
                  </a:cubicBezTo>
                  <a:close/>
                  <a:moveTo>
                    <a:pt x="7538" y="10423"/>
                  </a:moveTo>
                  <a:lnTo>
                    <a:pt x="7538" y="11354"/>
                  </a:lnTo>
                  <a:lnTo>
                    <a:pt x="7166" y="11168"/>
                  </a:lnTo>
                  <a:cubicBezTo>
                    <a:pt x="7120" y="11137"/>
                    <a:pt x="7073" y="11121"/>
                    <a:pt x="7030" y="11121"/>
                  </a:cubicBezTo>
                  <a:cubicBezTo>
                    <a:pt x="6988" y="11121"/>
                    <a:pt x="6949" y="11137"/>
                    <a:pt x="6918" y="11168"/>
                  </a:cubicBezTo>
                  <a:lnTo>
                    <a:pt x="6546" y="11354"/>
                  </a:lnTo>
                  <a:lnTo>
                    <a:pt x="6546" y="10423"/>
                  </a:lnTo>
                  <a:cubicBezTo>
                    <a:pt x="6670" y="10547"/>
                    <a:pt x="6856" y="10640"/>
                    <a:pt x="7042" y="10640"/>
                  </a:cubicBezTo>
                  <a:cubicBezTo>
                    <a:pt x="7228" y="10640"/>
                    <a:pt x="7414" y="10547"/>
                    <a:pt x="7538" y="10423"/>
                  </a:cubicBezTo>
                  <a:close/>
                  <a:moveTo>
                    <a:pt x="652" y="1"/>
                  </a:moveTo>
                  <a:cubicBezTo>
                    <a:pt x="280" y="1"/>
                    <a:pt x="1" y="342"/>
                    <a:pt x="63" y="683"/>
                  </a:cubicBezTo>
                  <a:lnTo>
                    <a:pt x="63" y="9338"/>
                  </a:lnTo>
                  <a:cubicBezTo>
                    <a:pt x="92" y="9599"/>
                    <a:pt x="311" y="9806"/>
                    <a:pt x="593" y="9806"/>
                  </a:cubicBezTo>
                  <a:cubicBezTo>
                    <a:pt x="613" y="9806"/>
                    <a:pt x="632" y="9805"/>
                    <a:pt x="652" y="9803"/>
                  </a:cubicBezTo>
                  <a:lnTo>
                    <a:pt x="3041" y="9803"/>
                  </a:lnTo>
                  <a:cubicBezTo>
                    <a:pt x="3049" y="9804"/>
                    <a:pt x="3056" y="9804"/>
                    <a:pt x="3064" y="9804"/>
                  </a:cubicBezTo>
                  <a:cubicBezTo>
                    <a:pt x="3281" y="9804"/>
                    <a:pt x="3281" y="9398"/>
                    <a:pt x="3064" y="9398"/>
                  </a:cubicBezTo>
                  <a:cubicBezTo>
                    <a:pt x="3056" y="9398"/>
                    <a:pt x="3049" y="9399"/>
                    <a:pt x="3041" y="9400"/>
                  </a:cubicBezTo>
                  <a:lnTo>
                    <a:pt x="652" y="9400"/>
                  </a:lnTo>
                  <a:cubicBezTo>
                    <a:pt x="559" y="9400"/>
                    <a:pt x="497" y="9369"/>
                    <a:pt x="466" y="9307"/>
                  </a:cubicBezTo>
                  <a:lnTo>
                    <a:pt x="466" y="1955"/>
                  </a:lnTo>
                  <a:lnTo>
                    <a:pt x="7383" y="1955"/>
                  </a:lnTo>
                  <a:cubicBezTo>
                    <a:pt x="7391" y="1956"/>
                    <a:pt x="7399" y="1957"/>
                    <a:pt x="7406" y="1957"/>
                  </a:cubicBezTo>
                  <a:cubicBezTo>
                    <a:pt x="7624" y="1957"/>
                    <a:pt x="7624" y="1550"/>
                    <a:pt x="7406" y="1550"/>
                  </a:cubicBezTo>
                  <a:cubicBezTo>
                    <a:pt x="7399" y="1550"/>
                    <a:pt x="7391" y="1551"/>
                    <a:pt x="7383" y="1552"/>
                  </a:cubicBezTo>
                  <a:lnTo>
                    <a:pt x="466" y="1552"/>
                  </a:lnTo>
                  <a:lnTo>
                    <a:pt x="466" y="714"/>
                  </a:lnTo>
                  <a:cubicBezTo>
                    <a:pt x="466" y="621"/>
                    <a:pt x="466" y="435"/>
                    <a:pt x="652" y="435"/>
                  </a:cubicBezTo>
                  <a:lnTo>
                    <a:pt x="13432" y="435"/>
                  </a:lnTo>
                  <a:cubicBezTo>
                    <a:pt x="13587" y="435"/>
                    <a:pt x="13618" y="621"/>
                    <a:pt x="13618" y="714"/>
                  </a:cubicBezTo>
                  <a:lnTo>
                    <a:pt x="13618" y="1552"/>
                  </a:lnTo>
                  <a:lnTo>
                    <a:pt x="8221" y="1552"/>
                  </a:lnTo>
                  <a:cubicBezTo>
                    <a:pt x="8213" y="1551"/>
                    <a:pt x="8205" y="1550"/>
                    <a:pt x="8197" y="1550"/>
                  </a:cubicBezTo>
                  <a:cubicBezTo>
                    <a:pt x="7980" y="1550"/>
                    <a:pt x="7980" y="1957"/>
                    <a:pt x="8197" y="1957"/>
                  </a:cubicBezTo>
                  <a:cubicBezTo>
                    <a:pt x="8205" y="1957"/>
                    <a:pt x="8213" y="1956"/>
                    <a:pt x="8221" y="1955"/>
                  </a:cubicBezTo>
                  <a:lnTo>
                    <a:pt x="13618" y="1955"/>
                  </a:lnTo>
                  <a:lnTo>
                    <a:pt x="13618" y="9307"/>
                  </a:lnTo>
                  <a:cubicBezTo>
                    <a:pt x="13556" y="9369"/>
                    <a:pt x="13494" y="9400"/>
                    <a:pt x="13432" y="9400"/>
                  </a:cubicBezTo>
                  <a:lnTo>
                    <a:pt x="8655" y="9400"/>
                  </a:lnTo>
                  <a:cubicBezTo>
                    <a:pt x="8686" y="9369"/>
                    <a:pt x="8686" y="9369"/>
                    <a:pt x="8686" y="9338"/>
                  </a:cubicBezTo>
                  <a:cubicBezTo>
                    <a:pt x="8717" y="9276"/>
                    <a:pt x="8748" y="9214"/>
                    <a:pt x="8810" y="9152"/>
                  </a:cubicBezTo>
                  <a:cubicBezTo>
                    <a:pt x="8934" y="9028"/>
                    <a:pt x="9027" y="8841"/>
                    <a:pt x="9058" y="8655"/>
                  </a:cubicBezTo>
                  <a:cubicBezTo>
                    <a:pt x="9027" y="8469"/>
                    <a:pt x="8934" y="8283"/>
                    <a:pt x="8810" y="8159"/>
                  </a:cubicBezTo>
                  <a:cubicBezTo>
                    <a:pt x="8748" y="8097"/>
                    <a:pt x="8717" y="8035"/>
                    <a:pt x="8686" y="7973"/>
                  </a:cubicBezTo>
                  <a:cubicBezTo>
                    <a:pt x="8655" y="7880"/>
                    <a:pt x="8655" y="7818"/>
                    <a:pt x="8655" y="7725"/>
                  </a:cubicBezTo>
                  <a:cubicBezTo>
                    <a:pt x="8655" y="7539"/>
                    <a:pt x="8562" y="7383"/>
                    <a:pt x="8469" y="7228"/>
                  </a:cubicBezTo>
                  <a:cubicBezTo>
                    <a:pt x="8314" y="7104"/>
                    <a:pt x="8128" y="7042"/>
                    <a:pt x="7942" y="7042"/>
                  </a:cubicBezTo>
                  <a:cubicBezTo>
                    <a:pt x="7880" y="7042"/>
                    <a:pt x="7786" y="7011"/>
                    <a:pt x="7724" y="7011"/>
                  </a:cubicBezTo>
                  <a:cubicBezTo>
                    <a:pt x="7662" y="6980"/>
                    <a:pt x="7600" y="6918"/>
                    <a:pt x="7538" y="6887"/>
                  </a:cubicBezTo>
                  <a:cubicBezTo>
                    <a:pt x="7414" y="6732"/>
                    <a:pt x="7228" y="6670"/>
                    <a:pt x="7042" y="6639"/>
                  </a:cubicBezTo>
                  <a:cubicBezTo>
                    <a:pt x="6856" y="6670"/>
                    <a:pt x="6670" y="6732"/>
                    <a:pt x="6515" y="6887"/>
                  </a:cubicBezTo>
                  <a:cubicBezTo>
                    <a:pt x="6484" y="6918"/>
                    <a:pt x="6422" y="6980"/>
                    <a:pt x="6360" y="7011"/>
                  </a:cubicBezTo>
                  <a:cubicBezTo>
                    <a:pt x="6267" y="7011"/>
                    <a:pt x="6204" y="7042"/>
                    <a:pt x="6111" y="7042"/>
                  </a:cubicBezTo>
                  <a:cubicBezTo>
                    <a:pt x="6096" y="7041"/>
                    <a:pt x="6080" y="7040"/>
                    <a:pt x="6064" y="7040"/>
                  </a:cubicBezTo>
                  <a:cubicBezTo>
                    <a:pt x="5711" y="7040"/>
                    <a:pt x="5399" y="7368"/>
                    <a:pt x="5429" y="7725"/>
                  </a:cubicBezTo>
                  <a:cubicBezTo>
                    <a:pt x="5429" y="7818"/>
                    <a:pt x="5398" y="7880"/>
                    <a:pt x="5367" y="7973"/>
                  </a:cubicBezTo>
                  <a:cubicBezTo>
                    <a:pt x="5336" y="8035"/>
                    <a:pt x="5305" y="8097"/>
                    <a:pt x="5243" y="8159"/>
                  </a:cubicBezTo>
                  <a:cubicBezTo>
                    <a:pt x="5119" y="8283"/>
                    <a:pt x="5057" y="8469"/>
                    <a:pt x="5026" y="8655"/>
                  </a:cubicBezTo>
                  <a:cubicBezTo>
                    <a:pt x="5026" y="8841"/>
                    <a:pt x="5119" y="9028"/>
                    <a:pt x="5243" y="9152"/>
                  </a:cubicBezTo>
                  <a:cubicBezTo>
                    <a:pt x="5305" y="9214"/>
                    <a:pt x="5336" y="9276"/>
                    <a:pt x="5367" y="9338"/>
                  </a:cubicBezTo>
                  <a:cubicBezTo>
                    <a:pt x="5367" y="9369"/>
                    <a:pt x="5367" y="9369"/>
                    <a:pt x="5398" y="9400"/>
                  </a:cubicBezTo>
                  <a:lnTo>
                    <a:pt x="3847" y="9400"/>
                  </a:lnTo>
                  <a:cubicBezTo>
                    <a:pt x="3840" y="9399"/>
                    <a:pt x="3833" y="9398"/>
                    <a:pt x="3827" y="9398"/>
                  </a:cubicBezTo>
                  <a:cubicBezTo>
                    <a:pt x="3637" y="9398"/>
                    <a:pt x="3637" y="9804"/>
                    <a:pt x="3827" y="9804"/>
                  </a:cubicBezTo>
                  <a:cubicBezTo>
                    <a:pt x="3833" y="9804"/>
                    <a:pt x="3840" y="9804"/>
                    <a:pt x="3847" y="9803"/>
                  </a:cubicBezTo>
                  <a:lnTo>
                    <a:pt x="5460" y="9803"/>
                  </a:lnTo>
                  <a:cubicBezTo>
                    <a:pt x="5491" y="9896"/>
                    <a:pt x="5522" y="9989"/>
                    <a:pt x="5615" y="10082"/>
                  </a:cubicBezTo>
                  <a:cubicBezTo>
                    <a:pt x="5739" y="10175"/>
                    <a:pt x="5925" y="10268"/>
                    <a:pt x="6080" y="10268"/>
                  </a:cubicBezTo>
                  <a:lnTo>
                    <a:pt x="6080" y="11571"/>
                  </a:lnTo>
                  <a:cubicBezTo>
                    <a:pt x="6080" y="11664"/>
                    <a:pt x="6142" y="11726"/>
                    <a:pt x="6204" y="11788"/>
                  </a:cubicBezTo>
                  <a:cubicBezTo>
                    <a:pt x="6251" y="11819"/>
                    <a:pt x="6298" y="11835"/>
                    <a:pt x="6344" y="11835"/>
                  </a:cubicBezTo>
                  <a:cubicBezTo>
                    <a:pt x="6391" y="11835"/>
                    <a:pt x="6437" y="11819"/>
                    <a:pt x="6484" y="11788"/>
                  </a:cubicBezTo>
                  <a:lnTo>
                    <a:pt x="7011" y="11540"/>
                  </a:lnTo>
                  <a:lnTo>
                    <a:pt x="7569" y="11788"/>
                  </a:lnTo>
                  <a:cubicBezTo>
                    <a:pt x="7600" y="11819"/>
                    <a:pt x="7631" y="11819"/>
                    <a:pt x="7693" y="11819"/>
                  </a:cubicBezTo>
                  <a:cubicBezTo>
                    <a:pt x="7817" y="11819"/>
                    <a:pt x="7942" y="11695"/>
                    <a:pt x="7942" y="11540"/>
                  </a:cubicBezTo>
                  <a:lnTo>
                    <a:pt x="7942" y="10237"/>
                  </a:lnTo>
                  <a:cubicBezTo>
                    <a:pt x="8128" y="10237"/>
                    <a:pt x="8314" y="10175"/>
                    <a:pt x="8438" y="10051"/>
                  </a:cubicBezTo>
                  <a:cubicBezTo>
                    <a:pt x="8500" y="9989"/>
                    <a:pt x="8562" y="9896"/>
                    <a:pt x="8593" y="9803"/>
                  </a:cubicBezTo>
                  <a:lnTo>
                    <a:pt x="13432" y="9803"/>
                  </a:lnTo>
                  <a:cubicBezTo>
                    <a:pt x="13711" y="9803"/>
                    <a:pt x="13959" y="9617"/>
                    <a:pt x="13990" y="9338"/>
                  </a:cubicBezTo>
                  <a:lnTo>
                    <a:pt x="13990" y="683"/>
                  </a:lnTo>
                  <a:cubicBezTo>
                    <a:pt x="14052" y="342"/>
                    <a:pt x="13773" y="1"/>
                    <a:pt x="134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22" name="Google Shape;13122;p24"/>
            <p:cNvSpPr/>
            <p:nvPr/>
          </p:nvSpPr>
          <p:spPr>
            <a:xfrm>
              <a:off x="5570750" y="4275850"/>
              <a:ext cx="112300" cy="10950"/>
            </a:xfrm>
            <a:custGeom>
              <a:avLst/>
              <a:gdLst/>
              <a:ahLst/>
              <a:cxnLst/>
              <a:rect l="l" t="t" r="r" b="b"/>
              <a:pathLst>
                <a:path w="4492" h="438" extrusionOk="0">
                  <a:moveTo>
                    <a:pt x="4300" y="1"/>
                  </a:moveTo>
                  <a:cubicBezTo>
                    <a:pt x="4294" y="1"/>
                    <a:pt x="4288" y="1"/>
                    <a:pt x="4281" y="2"/>
                  </a:cubicBezTo>
                  <a:lnTo>
                    <a:pt x="249" y="2"/>
                  </a:lnTo>
                  <a:cubicBezTo>
                    <a:pt x="1" y="33"/>
                    <a:pt x="1" y="374"/>
                    <a:pt x="249" y="436"/>
                  </a:cubicBezTo>
                  <a:lnTo>
                    <a:pt x="4281" y="436"/>
                  </a:lnTo>
                  <a:cubicBezTo>
                    <a:pt x="4288" y="437"/>
                    <a:pt x="4294" y="438"/>
                    <a:pt x="4300" y="438"/>
                  </a:cubicBezTo>
                  <a:cubicBezTo>
                    <a:pt x="4492" y="438"/>
                    <a:pt x="4492" y="1"/>
                    <a:pt x="43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23" name="Google Shape;13123;p24"/>
            <p:cNvSpPr/>
            <p:nvPr/>
          </p:nvSpPr>
          <p:spPr>
            <a:xfrm>
              <a:off x="5572300" y="4326025"/>
              <a:ext cx="111375" cy="10500"/>
            </a:xfrm>
            <a:custGeom>
              <a:avLst/>
              <a:gdLst/>
              <a:ahLst/>
              <a:cxnLst/>
              <a:rect l="l" t="t" r="r" b="b"/>
              <a:pathLst>
                <a:path w="4455" h="420" extrusionOk="0">
                  <a:moveTo>
                    <a:pt x="4272" y="1"/>
                  </a:moveTo>
                  <a:cubicBezTo>
                    <a:pt x="4256" y="1"/>
                    <a:pt x="4238" y="4"/>
                    <a:pt x="4219" y="11"/>
                  </a:cubicBezTo>
                  <a:lnTo>
                    <a:pt x="187" y="11"/>
                  </a:lnTo>
                  <a:cubicBezTo>
                    <a:pt x="1" y="73"/>
                    <a:pt x="1" y="321"/>
                    <a:pt x="187" y="414"/>
                  </a:cubicBezTo>
                  <a:lnTo>
                    <a:pt x="4219" y="414"/>
                  </a:lnTo>
                  <a:cubicBezTo>
                    <a:pt x="4232" y="418"/>
                    <a:pt x="4245" y="419"/>
                    <a:pt x="4257" y="419"/>
                  </a:cubicBezTo>
                  <a:cubicBezTo>
                    <a:pt x="4450" y="419"/>
                    <a:pt x="4455" y="1"/>
                    <a:pt x="42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24" name="Google Shape;13124;p24"/>
            <p:cNvSpPr/>
            <p:nvPr/>
          </p:nvSpPr>
          <p:spPr>
            <a:xfrm>
              <a:off x="5525775" y="4299925"/>
              <a:ext cx="204750" cy="10100"/>
            </a:xfrm>
            <a:custGeom>
              <a:avLst/>
              <a:gdLst/>
              <a:ahLst/>
              <a:cxnLst/>
              <a:rect l="l" t="t" r="r" b="b"/>
              <a:pathLst>
                <a:path w="8190" h="404" extrusionOk="0">
                  <a:moveTo>
                    <a:pt x="218" y="0"/>
                  </a:moveTo>
                  <a:cubicBezTo>
                    <a:pt x="94" y="0"/>
                    <a:pt x="0" y="94"/>
                    <a:pt x="0" y="218"/>
                  </a:cubicBezTo>
                  <a:cubicBezTo>
                    <a:pt x="0" y="311"/>
                    <a:pt x="94" y="404"/>
                    <a:pt x="218" y="404"/>
                  </a:cubicBezTo>
                  <a:lnTo>
                    <a:pt x="7910" y="404"/>
                  </a:lnTo>
                  <a:cubicBezTo>
                    <a:pt x="8190" y="404"/>
                    <a:pt x="8190" y="0"/>
                    <a:pt x="79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25" name="Google Shape;13125;p24"/>
            <p:cNvSpPr/>
            <p:nvPr/>
          </p:nvSpPr>
          <p:spPr>
            <a:xfrm>
              <a:off x="5702150" y="4370500"/>
              <a:ext cx="52425" cy="33950"/>
            </a:xfrm>
            <a:custGeom>
              <a:avLst/>
              <a:gdLst/>
              <a:ahLst/>
              <a:cxnLst/>
              <a:rect l="l" t="t" r="r" b="b"/>
              <a:pathLst>
                <a:path w="2097" h="1358" extrusionOk="0">
                  <a:moveTo>
                    <a:pt x="886" y="0"/>
                  </a:moveTo>
                  <a:cubicBezTo>
                    <a:pt x="669" y="62"/>
                    <a:pt x="328" y="434"/>
                    <a:pt x="111" y="776"/>
                  </a:cubicBezTo>
                  <a:cubicBezTo>
                    <a:pt x="1" y="952"/>
                    <a:pt x="141" y="1113"/>
                    <a:pt x="288" y="1113"/>
                  </a:cubicBezTo>
                  <a:cubicBezTo>
                    <a:pt x="347" y="1113"/>
                    <a:pt x="407" y="1087"/>
                    <a:pt x="452" y="1024"/>
                  </a:cubicBezTo>
                  <a:cubicBezTo>
                    <a:pt x="545" y="869"/>
                    <a:pt x="669" y="714"/>
                    <a:pt x="793" y="590"/>
                  </a:cubicBezTo>
                  <a:lnTo>
                    <a:pt x="793" y="745"/>
                  </a:lnTo>
                  <a:cubicBezTo>
                    <a:pt x="762" y="1055"/>
                    <a:pt x="731" y="1241"/>
                    <a:pt x="886" y="1334"/>
                  </a:cubicBezTo>
                  <a:cubicBezTo>
                    <a:pt x="917" y="1350"/>
                    <a:pt x="956" y="1357"/>
                    <a:pt x="999" y="1357"/>
                  </a:cubicBezTo>
                  <a:cubicBezTo>
                    <a:pt x="1042" y="1357"/>
                    <a:pt x="1088" y="1350"/>
                    <a:pt x="1135" y="1334"/>
                  </a:cubicBezTo>
                  <a:cubicBezTo>
                    <a:pt x="1197" y="1303"/>
                    <a:pt x="1259" y="1241"/>
                    <a:pt x="1321" y="1210"/>
                  </a:cubicBezTo>
                  <a:cubicBezTo>
                    <a:pt x="1483" y="1075"/>
                    <a:pt x="1574" y="987"/>
                    <a:pt x="1636" y="987"/>
                  </a:cubicBezTo>
                  <a:cubicBezTo>
                    <a:pt x="1645" y="987"/>
                    <a:pt x="1654" y="989"/>
                    <a:pt x="1662" y="993"/>
                  </a:cubicBezTo>
                  <a:cubicBezTo>
                    <a:pt x="1693" y="993"/>
                    <a:pt x="1662" y="993"/>
                    <a:pt x="1693" y="1024"/>
                  </a:cubicBezTo>
                  <a:cubicBezTo>
                    <a:pt x="1715" y="1091"/>
                    <a:pt x="1786" y="1142"/>
                    <a:pt x="1870" y="1142"/>
                  </a:cubicBezTo>
                  <a:cubicBezTo>
                    <a:pt x="1903" y="1142"/>
                    <a:pt x="1937" y="1134"/>
                    <a:pt x="1972" y="1117"/>
                  </a:cubicBezTo>
                  <a:cubicBezTo>
                    <a:pt x="2065" y="1055"/>
                    <a:pt x="2096" y="931"/>
                    <a:pt x="2034" y="838"/>
                  </a:cubicBezTo>
                  <a:cubicBezTo>
                    <a:pt x="1972" y="714"/>
                    <a:pt x="1879" y="621"/>
                    <a:pt x="1724" y="590"/>
                  </a:cubicBezTo>
                  <a:cubicBezTo>
                    <a:pt x="1699" y="586"/>
                    <a:pt x="1674" y="584"/>
                    <a:pt x="1649" y="584"/>
                  </a:cubicBezTo>
                  <a:cubicBezTo>
                    <a:pt x="1482" y="584"/>
                    <a:pt x="1304" y="668"/>
                    <a:pt x="1197" y="776"/>
                  </a:cubicBezTo>
                  <a:cubicBezTo>
                    <a:pt x="1228" y="434"/>
                    <a:pt x="1259" y="155"/>
                    <a:pt x="1073" y="62"/>
                  </a:cubicBezTo>
                  <a:cubicBezTo>
                    <a:pt x="1010" y="0"/>
                    <a:pt x="948" y="0"/>
                    <a:pt x="8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26" name="Google Shape;13126;p24"/>
            <p:cNvSpPr/>
            <p:nvPr/>
          </p:nvSpPr>
          <p:spPr>
            <a:xfrm>
              <a:off x="5498625" y="4382125"/>
              <a:ext cx="44225" cy="10875"/>
            </a:xfrm>
            <a:custGeom>
              <a:avLst/>
              <a:gdLst/>
              <a:ahLst/>
              <a:cxnLst/>
              <a:rect l="l" t="t" r="r" b="b"/>
              <a:pathLst>
                <a:path w="1769" h="435" extrusionOk="0">
                  <a:moveTo>
                    <a:pt x="280" y="1"/>
                  </a:moveTo>
                  <a:cubicBezTo>
                    <a:pt x="1" y="1"/>
                    <a:pt x="1" y="435"/>
                    <a:pt x="280" y="435"/>
                  </a:cubicBezTo>
                  <a:lnTo>
                    <a:pt x="1521" y="435"/>
                  </a:lnTo>
                  <a:cubicBezTo>
                    <a:pt x="1769" y="435"/>
                    <a:pt x="1769" y="1"/>
                    <a:pt x="15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127" name="Google Shape;13127;p24"/>
          <p:cNvGrpSpPr/>
          <p:nvPr/>
        </p:nvGrpSpPr>
        <p:grpSpPr>
          <a:xfrm>
            <a:off x="2441160" y="3996225"/>
            <a:ext cx="349000" cy="307925"/>
            <a:chOff x="4720050" y="4190575"/>
            <a:chExt cx="349000" cy="307925"/>
          </a:xfrm>
        </p:grpSpPr>
        <p:sp>
          <p:nvSpPr>
            <p:cNvPr id="13128" name="Google Shape;13128;p24"/>
            <p:cNvSpPr/>
            <p:nvPr/>
          </p:nvSpPr>
          <p:spPr>
            <a:xfrm>
              <a:off x="4755925" y="4470525"/>
              <a:ext cx="11450" cy="7900"/>
            </a:xfrm>
            <a:custGeom>
              <a:avLst/>
              <a:gdLst/>
              <a:ahLst/>
              <a:cxnLst/>
              <a:rect l="l" t="t" r="r" b="b"/>
              <a:pathLst>
                <a:path w="458" h="316" extrusionOk="0">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29" name="Google Shape;13129;p24"/>
            <p:cNvSpPr/>
            <p:nvPr/>
          </p:nvSpPr>
          <p:spPr>
            <a:xfrm>
              <a:off x="4720050" y="4273550"/>
              <a:ext cx="349000" cy="224950"/>
            </a:xfrm>
            <a:custGeom>
              <a:avLst/>
              <a:gdLst/>
              <a:ahLst/>
              <a:cxnLst/>
              <a:rect l="l" t="t" r="r" b="b"/>
              <a:pathLst>
                <a:path w="13960" h="8998" extrusionOk="0">
                  <a:moveTo>
                    <a:pt x="12408" y="404"/>
                  </a:moveTo>
                  <a:cubicBezTo>
                    <a:pt x="12563" y="404"/>
                    <a:pt x="12687" y="528"/>
                    <a:pt x="12687" y="683"/>
                  </a:cubicBezTo>
                  <a:lnTo>
                    <a:pt x="12687" y="7663"/>
                  </a:lnTo>
                  <a:lnTo>
                    <a:pt x="12222" y="7663"/>
                  </a:lnTo>
                  <a:lnTo>
                    <a:pt x="12222" y="1304"/>
                  </a:lnTo>
                  <a:cubicBezTo>
                    <a:pt x="12222" y="1055"/>
                    <a:pt x="12036" y="869"/>
                    <a:pt x="11788" y="869"/>
                  </a:cubicBezTo>
                  <a:lnTo>
                    <a:pt x="7290" y="869"/>
                  </a:lnTo>
                  <a:cubicBezTo>
                    <a:pt x="7197" y="869"/>
                    <a:pt x="7104" y="931"/>
                    <a:pt x="7104" y="1055"/>
                  </a:cubicBezTo>
                  <a:cubicBezTo>
                    <a:pt x="7104" y="1180"/>
                    <a:pt x="7197" y="1273"/>
                    <a:pt x="7290" y="1273"/>
                  </a:cubicBezTo>
                  <a:lnTo>
                    <a:pt x="11788" y="1273"/>
                  </a:lnTo>
                  <a:cubicBezTo>
                    <a:pt x="11819" y="1273"/>
                    <a:pt x="11819" y="1273"/>
                    <a:pt x="11819" y="1304"/>
                  </a:cubicBezTo>
                  <a:lnTo>
                    <a:pt x="11819" y="7663"/>
                  </a:lnTo>
                  <a:lnTo>
                    <a:pt x="3382" y="7663"/>
                  </a:lnTo>
                  <a:lnTo>
                    <a:pt x="3382" y="3320"/>
                  </a:lnTo>
                  <a:cubicBezTo>
                    <a:pt x="3382" y="3103"/>
                    <a:pt x="3195" y="2917"/>
                    <a:pt x="2978" y="2917"/>
                  </a:cubicBezTo>
                  <a:lnTo>
                    <a:pt x="2141" y="2917"/>
                  </a:lnTo>
                  <a:lnTo>
                    <a:pt x="2141" y="1304"/>
                  </a:lnTo>
                  <a:cubicBezTo>
                    <a:pt x="2141" y="1273"/>
                    <a:pt x="2141" y="1273"/>
                    <a:pt x="2172" y="1273"/>
                  </a:cubicBezTo>
                  <a:lnTo>
                    <a:pt x="6483" y="1273"/>
                  </a:lnTo>
                  <a:cubicBezTo>
                    <a:pt x="6608" y="1273"/>
                    <a:pt x="6701" y="1180"/>
                    <a:pt x="6701" y="1055"/>
                  </a:cubicBezTo>
                  <a:cubicBezTo>
                    <a:pt x="6701" y="931"/>
                    <a:pt x="6608" y="869"/>
                    <a:pt x="6483" y="869"/>
                  </a:cubicBezTo>
                  <a:lnTo>
                    <a:pt x="2172" y="869"/>
                  </a:lnTo>
                  <a:cubicBezTo>
                    <a:pt x="1924" y="869"/>
                    <a:pt x="1737" y="1055"/>
                    <a:pt x="1737" y="1304"/>
                  </a:cubicBezTo>
                  <a:lnTo>
                    <a:pt x="1737" y="2917"/>
                  </a:lnTo>
                  <a:lnTo>
                    <a:pt x="1272" y="2917"/>
                  </a:lnTo>
                  <a:lnTo>
                    <a:pt x="1272" y="683"/>
                  </a:lnTo>
                  <a:cubicBezTo>
                    <a:pt x="1272" y="528"/>
                    <a:pt x="1396" y="404"/>
                    <a:pt x="1551" y="404"/>
                  </a:cubicBezTo>
                  <a:close/>
                  <a:moveTo>
                    <a:pt x="5584" y="8097"/>
                  </a:moveTo>
                  <a:lnTo>
                    <a:pt x="5584" y="8593"/>
                  </a:lnTo>
                  <a:lnTo>
                    <a:pt x="3382" y="8593"/>
                  </a:lnTo>
                  <a:lnTo>
                    <a:pt x="3382" y="8097"/>
                  </a:lnTo>
                  <a:close/>
                  <a:moveTo>
                    <a:pt x="7972" y="8097"/>
                  </a:moveTo>
                  <a:lnTo>
                    <a:pt x="7972" y="8593"/>
                  </a:lnTo>
                  <a:lnTo>
                    <a:pt x="5987" y="8593"/>
                  </a:lnTo>
                  <a:lnTo>
                    <a:pt x="5987" y="8097"/>
                  </a:lnTo>
                  <a:close/>
                  <a:moveTo>
                    <a:pt x="1551" y="1"/>
                  </a:moveTo>
                  <a:cubicBezTo>
                    <a:pt x="1179" y="1"/>
                    <a:pt x="869" y="311"/>
                    <a:pt x="869" y="683"/>
                  </a:cubicBezTo>
                  <a:lnTo>
                    <a:pt x="869" y="2917"/>
                  </a:lnTo>
                  <a:lnTo>
                    <a:pt x="404" y="2917"/>
                  </a:lnTo>
                  <a:cubicBezTo>
                    <a:pt x="187" y="2917"/>
                    <a:pt x="0" y="3103"/>
                    <a:pt x="0" y="3320"/>
                  </a:cubicBezTo>
                  <a:lnTo>
                    <a:pt x="0" y="4095"/>
                  </a:lnTo>
                  <a:cubicBezTo>
                    <a:pt x="0" y="4235"/>
                    <a:pt x="101" y="4305"/>
                    <a:pt x="202" y="4305"/>
                  </a:cubicBezTo>
                  <a:cubicBezTo>
                    <a:pt x="303" y="4305"/>
                    <a:pt x="404" y="4235"/>
                    <a:pt x="404" y="4095"/>
                  </a:cubicBezTo>
                  <a:lnTo>
                    <a:pt x="404" y="3320"/>
                  </a:lnTo>
                  <a:lnTo>
                    <a:pt x="2978" y="3320"/>
                  </a:lnTo>
                  <a:lnTo>
                    <a:pt x="2978" y="8593"/>
                  </a:lnTo>
                  <a:lnTo>
                    <a:pt x="404" y="8593"/>
                  </a:lnTo>
                  <a:lnTo>
                    <a:pt x="404" y="4840"/>
                  </a:lnTo>
                  <a:cubicBezTo>
                    <a:pt x="404" y="4700"/>
                    <a:pt x="303" y="4630"/>
                    <a:pt x="202" y="4630"/>
                  </a:cubicBezTo>
                  <a:cubicBezTo>
                    <a:pt x="101" y="4630"/>
                    <a:pt x="0" y="4700"/>
                    <a:pt x="0" y="4840"/>
                  </a:cubicBezTo>
                  <a:lnTo>
                    <a:pt x="0" y="8624"/>
                  </a:lnTo>
                  <a:cubicBezTo>
                    <a:pt x="0" y="8810"/>
                    <a:pt x="187" y="8996"/>
                    <a:pt x="404" y="8996"/>
                  </a:cubicBezTo>
                  <a:lnTo>
                    <a:pt x="9678" y="8996"/>
                  </a:lnTo>
                  <a:cubicBezTo>
                    <a:pt x="9685" y="8997"/>
                    <a:pt x="9692" y="8998"/>
                    <a:pt x="9699" y="8998"/>
                  </a:cubicBezTo>
                  <a:cubicBezTo>
                    <a:pt x="9889" y="8998"/>
                    <a:pt x="9889" y="8592"/>
                    <a:pt x="9699" y="8592"/>
                  </a:cubicBezTo>
                  <a:cubicBezTo>
                    <a:pt x="9692" y="8592"/>
                    <a:pt x="9685" y="8592"/>
                    <a:pt x="9678" y="8593"/>
                  </a:cubicBezTo>
                  <a:lnTo>
                    <a:pt x="8376" y="8593"/>
                  </a:lnTo>
                  <a:lnTo>
                    <a:pt x="8376" y="8066"/>
                  </a:lnTo>
                  <a:lnTo>
                    <a:pt x="13556" y="8066"/>
                  </a:lnTo>
                  <a:lnTo>
                    <a:pt x="13556" y="8407"/>
                  </a:lnTo>
                  <a:cubicBezTo>
                    <a:pt x="13556" y="8500"/>
                    <a:pt x="13463" y="8593"/>
                    <a:pt x="13370" y="8593"/>
                  </a:cubicBezTo>
                  <a:lnTo>
                    <a:pt x="10485" y="8593"/>
                  </a:lnTo>
                  <a:cubicBezTo>
                    <a:pt x="10478" y="8592"/>
                    <a:pt x="10471" y="8592"/>
                    <a:pt x="10465" y="8592"/>
                  </a:cubicBezTo>
                  <a:cubicBezTo>
                    <a:pt x="10275" y="8592"/>
                    <a:pt x="10275" y="8998"/>
                    <a:pt x="10465" y="8998"/>
                  </a:cubicBezTo>
                  <a:cubicBezTo>
                    <a:pt x="10471" y="8998"/>
                    <a:pt x="10478" y="8997"/>
                    <a:pt x="10485" y="8996"/>
                  </a:cubicBezTo>
                  <a:lnTo>
                    <a:pt x="13370" y="8996"/>
                  </a:lnTo>
                  <a:cubicBezTo>
                    <a:pt x="13680" y="8996"/>
                    <a:pt x="13959" y="8717"/>
                    <a:pt x="13959" y="8407"/>
                  </a:cubicBezTo>
                  <a:lnTo>
                    <a:pt x="13959" y="8035"/>
                  </a:lnTo>
                  <a:cubicBezTo>
                    <a:pt x="13959" y="7818"/>
                    <a:pt x="13773" y="7663"/>
                    <a:pt x="13587" y="7663"/>
                  </a:cubicBezTo>
                  <a:lnTo>
                    <a:pt x="13091" y="7663"/>
                  </a:lnTo>
                  <a:lnTo>
                    <a:pt x="13091" y="683"/>
                  </a:lnTo>
                  <a:cubicBezTo>
                    <a:pt x="13091" y="311"/>
                    <a:pt x="12780" y="1"/>
                    <a:pt x="124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30" name="Google Shape;13130;p24"/>
            <p:cNvSpPr/>
            <p:nvPr/>
          </p:nvSpPr>
          <p:spPr>
            <a:xfrm>
              <a:off x="4823950" y="4336950"/>
              <a:ext cx="141950" cy="96775"/>
            </a:xfrm>
            <a:custGeom>
              <a:avLst/>
              <a:gdLst/>
              <a:ahLst/>
              <a:cxnLst/>
              <a:rect l="l" t="t" r="r" b="b"/>
              <a:pathLst>
                <a:path w="5678" h="3871" extrusionOk="0">
                  <a:moveTo>
                    <a:pt x="2812" y="396"/>
                  </a:moveTo>
                  <a:cubicBezTo>
                    <a:pt x="2855" y="396"/>
                    <a:pt x="2901" y="412"/>
                    <a:pt x="2948" y="443"/>
                  </a:cubicBezTo>
                  <a:lnTo>
                    <a:pt x="5181" y="1435"/>
                  </a:lnTo>
                  <a:lnTo>
                    <a:pt x="2917" y="2459"/>
                  </a:lnTo>
                  <a:cubicBezTo>
                    <a:pt x="2886" y="2474"/>
                    <a:pt x="2847" y="2482"/>
                    <a:pt x="2808" y="2482"/>
                  </a:cubicBezTo>
                  <a:cubicBezTo>
                    <a:pt x="2769" y="2482"/>
                    <a:pt x="2731" y="2474"/>
                    <a:pt x="2700" y="2459"/>
                  </a:cubicBezTo>
                  <a:lnTo>
                    <a:pt x="435" y="1435"/>
                  </a:lnTo>
                  <a:lnTo>
                    <a:pt x="2700" y="443"/>
                  </a:lnTo>
                  <a:cubicBezTo>
                    <a:pt x="2731" y="412"/>
                    <a:pt x="2769" y="396"/>
                    <a:pt x="2812" y="396"/>
                  </a:cubicBezTo>
                  <a:close/>
                  <a:moveTo>
                    <a:pt x="4065" y="2397"/>
                  </a:moveTo>
                  <a:lnTo>
                    <a:pt x="4065" y="3203"/>
                  </a:lnTo>
                  <a:lnTo>
                    <a:pt x="3909" y="3265"/>
                  </a:lnTo>
                  <a:cubicBezTo>
                    <a:pt x="3568" y="3405"/>
                    <a:pt x="3204" y="3475"/>
                    <a:pt x="2835" y="3475"/>
                  </a:cubicBezTo>
                  <a:cubicBezTo>
                    <a:pt x="2467" y="3475"/>
                    <a:pt x="2095" y="3405"/>
                    <a:pt x="1738" y="3265"/>
                  </a:cubicBezTo>
                  <a:lnTo>
                    <a:pt x="1583" y="3203"/>
                  </a:lnTo>
                  <a:lnTo>
                    <a:pt x="1583" y="2397"/>
                  </a:lnTo>
                  <a:lnTo>
                    <a:pt x="2545" y="2831"/>
                  </a:lnTo>
                  <a:cubicBezTo>
                    <a:pt x="2638" y="2878"/>
                    <a:pt x="2731" y="2901"/>
                    <a:pt x="2824" y="2901"/>
                  </a:cubicBezTo>
                  <a:cubicBezTo>
                    <a:pt x="2917" y="2901"/>
                    <a:pt x="3010" y="2878"/>
                    <a:pt x="3103" y="2831"/>
                  </a:cubicBezTo>
                  <a:lnTo>
                    <a:pt x="4065" y="2397"/>
                  </a:lnTo>
                  <a:close/>
                  <a:moveTo>
                    <a:pt x="2839" y="1"/>
                  </a:moveTo>
                  <a:cubicBezTo>
                    <a:pt x="2731" y="1"/>
                    <a:pt x="2622" y="24"/>
                    <a:pt x="2514" y="70"/>
                  </a:cubicBezTo>
                  <a:lnTo>
                    <a:pt x="187" y="1125"/>
                  </a:lnTo>
                  <a:cubicBezTo>
                    <a:pt x="63" y="1187"/>
                    <a:pt x="1" y="1311"/>
                    <a:pt x="1" y="1435"/>
                  </a:cubicBezTo>
                  <a:cubicBezTo>
                    <a:pt x="1" y="1559"/>
                    <a:pt x="63" y="1683"/>
                    <a:pt x="187" y="1745"/>
                  </a:cubicBezTo>
                  <a:lnTo>
                    <a:pt x="156" y="1745"/>
                  </a:lnTo>
                  <a:lnTo>
                    <a:pt x="1180" y="2211"/>
                  </a:lnTo>
                  <a:lnTo>
                    <a:pt x="1180" y="3265"/>
                  </a:lnTo>
                  <a:cubicBezTo>
                    <a:pt x="1180" y="3389"/>
                    <a:pt x="1242" y="3483"/>
                    <a:pt x="1335" y="3545"/>
                  </a:cubicBezTo>
                  <a:lnTo>
                    <a:pt x="1583" y="3638"/>
                  </a:lnTo>
                  <a:cubicBezTo>
                    <a:pt x="1986" y="3793"/>
                    <a:pt x="2405" y="3870"/>
                    <a:pt x="2824" y="3870"/>
                  </a:cubicBezTo>
                  <a:cubicBezTo>
                    <a:pt x="3243" y="3870"/>
                    <a:pt x="3661" y="3793"/>
                    <a:pt x="4065" y="3638"/>
                  </a:cubicBezTo>
                  <a:lnTo>
                    <a:pt x="4313" y="3545"/>
                  </a:lnTo>
                  <a:cubicBezTo>
                    <a:pt x="4406" y="3483"/>
                    <a:pt x="4468" y="3389"/>
                    <a:pt x="4499" y="3265"/>
                  </a:cubicBezTo>
                  <a:lnTo>
                    <a:pt x="4499" y="2211"/>
                  </a:lnTo>
                  <a:lnTo>
                    <a:pt x="5491" y="1745"/>
                  </a:lnTo>
                  <a:cubicBezTo>
                    <a:pt x="5615" y="1683"/>
                    <a:pt x="5678" y="1559"/>
                    <a:pt x="5678" y="1435"/>
                  </a:cubicBezTo>
                  <a:cubicBezTo>
                    <a:pt x="5678" y="1311"/>
                    <a:pt x="5615" y="1187"/>
                    <a:pt x="5522" y="1125"/>
                  </a:cubicBezTo>
                  <a:lnTo>
                    <a:pt x="3165" y="70"/>
                  </a:lnTo>
                  <a:cubicBezTo>
                    <a:pt x="3056" y="24"/>
                    <a:pt x="2948" y="1"/>
                    <a:pt x="28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31" name="Google Shape;13131;p24"/>
            <p:cNvSpPr/>
            <p:nvPr/>
          </p:nvSpPr>
          <p:spPr>
            <a:xfrm>
              <a:off x="4874375" y="4235750"/>
              <a:ext cx="40350" cy="16500"/>
            </a:xfrm>
            <a:custGeom>
              <a:avLst/>
              <a:gdLst/>
              <a:ahLst/>
              <a:cxnLst/>
              <a:rect l="l" t="t" r="r" b="b"/>
              <a:pathLst>
                <a:path w="1614" h="660" extrusionOk="0">
                  <a:moveTo>
                    <a:pt x="807" y="1"/>
                  </a:moveTo>
                  <a:cubicBezTo>
                    <a:pt x="535" y="1"/>
                    <a:pt x="264" y="101"/>
                    <a:pt x="62" y="303"/>
                  </a:cubicBezTo>
                  <a:cubicBezTo>
                    <a:pt x="0" y="396"/>
                    <a:pt x="0" y="520"/>
                    <a:pt x="62" y="613"/>
                  </a:cubicBezTo>
                  <a:cubicBezTo>
                    <a:pt x="109" y="644"/>
                    <a:pt x="163" y="660"/>
                    <a:pt x="217" y="660"/>
                  </a:cubicBezTo>
                  <a:cubicBezTo>
                    <a:pt x="272" y="660"/>
                    <a:pt x="326" y="644"/>
                    <a:pt x="372" y="613"/>
                  </a:cubicBezTo>
                  <a:cubicBezTo>
                    <a:pt x="497" y="489"/>
                    <a:pt x="659" y="427"/>
                    <a:pt x="822" y="427"/>
                  </a:cubicBezTo>
                  <a:cubicBezTo>
                    <a:pt x="985" y="427"/>
                    <a:pt x="1148" y="489"/>
                    <a:pt x="1272" y="613"/>
                  </a:cubicBezTo>
                  <a:cubicBezTo>
                    <a:pt x="1303" y="644"/>
                    <a:pt x="1350" y="660"/>
                    <a:pt x="1400" y="660"/>
                  </a:cubicBezTo>
                  <a:cubicBezTo>
                    <a:pt x="1450" y="660"/>
                    <a:pt x="1505" y="644"/>
                    <a:pt x="1551" y="613"/>
                  </a:cubicBezTo>
                  <a:cubicBezTo>
                    <a:pt x="1613" y="520"/>
                    <a:pt x="1613" y="396"/>
                    <a:pt x="1551" y="303"/>
                  </a:cubicBezTo>
                  <a:cubicBezTo>
                    <a:pt x="1350" y="101"/>
                    <a:pt x="1078" y="1"/>
                    <a:pt x="8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32" name="Google Shape;13132;p24"/>
            <p:cNvSpPr/>
            <p:nvPr/>
          </p:nvSpPr>
          <p:spPr>
            <a:xfrm>
              <a:off x="4856850" y="4213275"/>
              <a:ext cx="74150" cy="23075"/>
            </a:xfrm>
            <a:custGeom>
              <a:avLst/>
              <a:gdLst/>
              <a:ahLst/>
              <a:cxnLst/>
              <a:rect l="l" t="t" r="r" b="b"/>
              <a:pathLst>
                <a:path w="2966" h="923" extrusionOk="0">
                  <a:moveTo>
                    <a:pt x="1523" y="0"/>
                  </a:moveTo>
                  <a:cubicBezTo>
                    <a:pt x="1027" y="0"/>
                    <a:pt x="531" y="194"/>
                    <a:pt x="143" y="582"/>
                  </a:cubicBezTo>
                  <a:cubicBezTo>
                    <a:pt x="0" y="725"/>
                    <a:pt x="131" y="922"/>
                    <a:pt x="298" y="922"/>
                  </a:cubicBezTo>
                  <a:cubicBezTo>
                    <a:pt x="349" y="922"/>
                    <a:pt x="403" y="904"/>
                    <a:pt x="453" y="861"/>
                  </a:cubicBezTo>
                  <a:cubicBezTo>
                    <a:pt x="748" y="566"/>
                    <a:pt x="1136" y="419"/>
                    <a:pt x="1523" y="419"/>
                  </a:cubicBezTo>
                  <a:cubicBezTo>
                    <a:pt x="1911" y="419"/>
                    <a:pt x="2299" y="566"/>
                    <a:pt x="2593" y="861"/>
                  </a:cubicBezTo>
                  <a:cubicBezTo>
                    <a:pt x="2655" y="892"/>
                    <a:pt x="2686" y="923"/>
                    <a:pt x="2749" y="923"/>
                  </a:cubicBezTo>
                  <a:cubicBezTo>
                    <a:pt x="2811" y="923"/>
                    <a:pt x="2842" y="892"/>
                    <a:pt x="2904" y="861"/>
                  </a:cubicBezTo>
                  <a:cubicBezTo>
                    <a:pt x="2966" y="799"/>
                    <a:pt x="2966" y="644"/>
                    <a:pt x="2904" y="582"/>
                  </a:cubicBezTo>
                  <a:cubicBezTo>
                    <a:pt x="2516" y="194"/>
                    <a:pt x="2020" y="0"/>
                    <a:pt x="15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33" name="Google Shape;13133;p24"/>
            <p:cNvSpPr/>
            <p:nvPr/>
          </p:nvSpPr>
          <p:spPr>
            <a:xfrm>
              <a:off x="4841800" y="4190575"/>
              <a:ext cx="105500" cy="29700"/>
            </a:xfrm>
            <a:custGeom>
              <a:avLst/>
              <a:gdLst/>
              <a:ahLst/>
              <a:cxnLst/>
              <a:rect l="l" t="t" r="r" b="b"/>
              <a:pathLst>
                <a:path w="4220" h="1188" extrusionOk="0">
                  <a:moveTo>
                    <a:pt x="2110" y="1"/>
                  </a:moveTo>
                  <a:cubicBezTo>
                    <a:pt x="1381" y="1"/>
                    <a:pt x="652" y="280"/>
                    <a:pt x="93" y="838"/>
                  </a:cubicBezTo>
                  <a:cubicBezTo>
                    <a:pt x="0" y="900"/>
                    <a:pt x="0" y="1055"/>
                    <a:pt x="93" y="1117"/>
                  </a:cubicBezTo>
                  <a:cubicBezTo>
                    <a:pt x="125" y="1164"/>
                    <a:pt x="179" y="1187"/>
                    <a:pt x="233" y="1187"/>
                  </a:cubicBezTo>
                  <a:cubicBezTo>
                    <a:pt x="287" y="1187"/>
                    <a:pt x="342" y="1164"/>
                    <a:pt x="373" y="1117"/>
                  </a:cubicBezTo>
                  <a:cubicBezTo>
                    <a:pt x="853" y="637"/>
                    <a:pt x="1482" y="396"/>
                    <a:pt x="2110" y="396"/>
                  </a:cubicBezTo>
                  <a:cubicBezTo>
                    <a:pt x="2738" y="396"/>
                    <a:pt x="3366" y="637"/>
                    <a:pt x="3847" y="1117"/>
                  </a:cubicBezTo>
                  <a:cubicBezTo>
                    <a:pt x="3878" y="1149"/>
                    <a:pt x="3940" y="1180"/>
                    <a:pt x="4002" y="1180"/>
                  </a:cubicBezTo>
                  <a:cubicBezTo>
                    <a:pt x="4033" y="1180"/>
                    <a:pt x="4095" y="1149"/>
                    <a:pt x="4126" y="1117"/>
                  </a:cubicBezTo>
                  <a:cubicBezTo>
                    <a:pt x="4219" y="1055"/>
                    <a:pt x="4219" y="900"/>
                    <a:pt x="4126" y="838"/>
                  </a:cubicBezTo>
                  <a:cubicBezTo>
                    <a:pt x="3568" y="280"/>
                    <a:pt x="2839" y="1"/>
                    <a:pt x="21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134" name="Google Shape;13134;p24"/>
          <p:cNvGrpSpPr/>
          <p:nvPr/>
        </p:nvGrpSpPr>
        <p:grpSpPr>
          <a:xfrm>
            <a:off x="3227595" y="4001650"/>
            <a:ext cx="349000" cy="297075"/>
            <a:chOff x="3960075" y="4196000"/>
            <a:chExt cx="349000" cy="297075"/>
          </a:xfrm>
        </p:grpSpPr>
        <p:sp>
          <p:nvSpPr>
            <p:cNvPr id="13135" name="Google Shape;13135;p24"/>
            <p:cNvSpPr/>
            <p:nvPr/>
          </p:nvSpPr>
          <p:spPr>
            <a:xfrm>
              <a:off x="3993425" y="4297550"/>
              <a:ext cx="281525" cy="162150"/>
            </a:xfrm>
            <a:custGeom>
              <a:avLst/>
              <a:gdLst/>
              <a:ahLst/>
              <a:cxnLst/>
              <a:rect l="l" t="t" r="r" b="b"/>
              <a:pathLst>
                <a:path w="11261" h="6486" extrusionOk="0">
                  <a:moveTo>
                    <a:pt x="10826" y="5369"/>
                  </a:moveTo>
                  <a:lnTo>
                    <a:pt x="10826" y="6051"/>
                  </a:lnTo>
                  <a:lnTo>
                    <a:pt x="404" y="6051"/>
                  </a:lnTo>
                  <a:lnTo>
                    <a:pt x="404" y="5369"/>
                  </a:lnTo>
                  <a:lnTo>
                    <a:pt x="1551" y="5369"/>
                  </a:lnTo>
                  <a:lnTo>
                    <a:pt x="1551" y="5431"/>
                  </a:lnTo>
                  <a:cubicBezTo>
                    <a:pt x="1551" y="5570"/>
                    <a:pt x="1652" y="5640"/>
                    <a:pt x="1753" y="5640"/>
                  </a:cubicBezTo>
                  <a:cubicBezTo>
                    <a:pt x="1854" y="5640"/>
                    <a:pt x="1955" y="5570"/>
                    <a:pt x="1955" y="5431"/>
                  </a:cubicBezTo>
                  <a:lnTo>
                    <a:pt x="1955" y="5369"/>
                  </a:lnTo>
                  <a:close/>
                  <a:moveTo>
                    <a:pt x="2471" y="1"/>
                  </a:moveTo>
                  <a:cubicBezTo>
                    <a:pt x="2465" y="1"/>
                    <a:pt x="2458" y="1"/>
                    <a:pt x="2451" y="2"/>
                  </a:cubicBezTo>
                  <a:lnTo>
                    <a:pt x="404" y="2"/>
                  </a:lnTo>
                  <a:cubicBezTo>
                    <a:pt x="186" y="2"/>
                    <a:pt x="0" y="189"/>
                    <a:pt x="0" y="406"/>
                  </a:cubicBezTo>
                  <a:lnTo>
                    <a:pt x="0" y="6051"/>
                  </a:lnTo>
                  <a:cubicBezTo>
                    <a:pt x="0" y="6299"/>
                    <a:pt x="186" y="6485"/>
                    <a:pt x="404" y="6485"/>
                  </a:cubicBezTo>
                  <a:lnTo>
                    <a:pt x="10826" y="6485"/>
                  </a:lnTo>
                  <a:cubicBezTo>
                    <a:pt x="11074" y="6485"/>
                    <a:pt x="11260" y="6299"/>
                    <a:pt x="11260" y="6051"/>
                  </a:cubicBezTo>
                  <a:lnTo>
                    <a:pt x="11260" y="437"/>
                  </a:lnTo>
                  <a:cubicBezTo>
                    <a:pt x="11260" y="220"/>
                    <a:pt x="11074" y="33"/>
                    <a:pt x="10826" y="33"/>
                  </a:cubicBezTo>
                  <a:lnTo>
                    <a:pt x="3257" y="33"/>
                  </a:lnTo>
                  <a:cubicBezTo>
                    <a:pt x="3249" y="32"/>
                    <a:pt x="3242" y="32"/>
                    <a:pt x="3234" y="32"/>
                  </a:cubicBezTo>
                  <a:cubicBezTo>
                    <a:pt x="3017" y="32"/>
                    <a:pt x="3017" y="438"/>
                    <a:pt x="3234" y="438"/>
                  </a:cubicBezTo>
                  <a:cubicBezTo>
                    <a:pt x="3242" y="438"/>
                    <a:pt x="3249" y="438"/>
                    <a:pt x="3257" y="437"/>
                  </a:cubicBezTo>
                  <a:lnTo>
                    <a:pt x="10826" y="437"/>
                  </a:lnTo>
                  <a:lnTo>
                    <a:pt x="10826" y="4997"/>
                  </a:lnTo>
                  <a:lnTo>
                    <a:pt x="1955" y="4997"/>
                  </a:lnTo>
                  <a:lnTo>
                    <a:pt x="1955" y="4810"/>
                  </a:lnTo>
                  <a:cubicBezTo>
                    <a:pt x="1955" y="4671"/>
                    <a:pt x="1846" y="4601"/>
                    <a:pt x="1741" y="4601"/>
                  </a:cubicBezTo>
                  <a:cubicBezTo>
                    <a:pt x="1637" y="4601"/>
                    <a:pt x="1536" y="4671"/>
                    <a:pt x="1551" y="4810"/>
                  </a:cubicBezTo>
                  <a:lnTo>
                    <a:pt x="1551" y="4997"/>
                  </a:lnTo>
                  <a:lnTo>
                    <a:pt x="404" y="4997"/>
                  </a:lnTo>
                  <a:lnTo>
                    <a:pt x="404" y="437"/>
                  </a:lnTo>
                  <a:lnTo>
                    <a:pt x="404" y="406"/>
                  </a:lnTo>
                  <a:lnTo>
                    <a:pt x="2451" y="406"/>
                  </a:lnTo>
                  <a:cubicBezTo>
                    <a:pt x="2458" y="407"/>
                    <a:pt x="2465" y="407"/>
                    <a:pt x="2471" y="407"/>
                  </a:cubicBezTo>
                  <a:cubicBezTo>
                    <a:pt x="2661" y="407"/>
                    <a:pt x="2661" y="1"/>
                    <a:pt x="24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36" name="Google Shape;13136;p24"/>
            <p:cNvSpPr/>
            <p:nvPr/>
          </p:nvSpPr>
          <p:spPr>
            <a:xfrm>
              <a:off x="4102775" y="4333075"/>
              <a:ext cx="62825" cy="70025"/>
            </a:xfrm>
            <a:custGeom>
              <a:avLst/>
              <a:gdLst/>
              <a:ahLst/>
              <a:cxnLst/>
              <a:rect l="l" t="t" r="r" b="b"/>
              <a:pathLst>
                <a:path w="2513" h="2801" extrusionOk="0">
                  <a:moveTo>
                    <a:pt x="403" y="474"/>
                  </a:moveTo>
                  <a:lnTo>
                    <a:pt x="2047" y="1404"/>
                  </a:lnTo>
                  <a:lnTo>
                    <a:pt x="403" y="2366"/>
                  </a:lnTo>
                  <a:lnTo>
                    <a:pt x="403" y="474"/>
                  </a:lnTo>
                  <a:close/>
                  <a:moveTo>
                    <a:pt x="357" y="1"/>
                  </a:moveTo>
                  <a:cubicBezTo>
                    <a:pt x="295" y="1"/>
                    <a:pt x="233" y="24"/>
                    <a:pt x="186" y="70"/>
                  </a:cubicBezTo>
                  <a:cubicBezTo>
                    <a:pt x="62" y="101"/>
                    <a:pt x="0" y="225"/>
                    <a:pt x="0" y="350"/>
                  </a:cubicBezTo>
                  <a:lnTo>
                    <a:pt x="0" y="2459"/>
                  </a:lnTo>
                  <a:cubicBezTo>
                    <a:pt x="0" y="2583"/>
                    <a:pt x="62" y="2707"/>
                    <a:pt x="186" y="2769"/>
                  </a:cubicBezTo>
                  <a:cubicBezTo>
                    <a:pt x="217" y="2800"/>
                    <a:pt x="279" y="2800"/>
                    <a:pt x="341" y="2800"/>
                  </a:cubicBezTo>
                  <a:cubicBezTo>
                    <a:pt x="403" y="2800"/>
                    <a:pt x="465" y="2800"/>
                    <a:pt x="527" y="2769"/>
                  </a:cubicBezTo>
                  <a:lnTo>
                    <a:pt x="2357" y="1714"/>
                  </a:lnTo>
                  <a:cubicBezTo>
                    <a:pt x="2451" y="1652"/>
                    <a:pt x="2513" y="1528"/>
                    <a:pt x="2513" y="1404"/>
                  </a:cubicBezTo>
                  <a:cubicBezTo>
                    <a:pt x="2513" y="1280"/>
                    <a:pt x="2451" y="1187"/>
                    <a:pt x="2357" y="1125"/>
                  </a:cubicBezTo>
                  <a:lnTo>
                    <a:pt x="527" y="70"/>
                  </a:lnTo>
                  <a:cubicBezTo>
                    <a:pt x="481" y="24"/>
                    <a:pt x="419" y="1"/>
                    <a:pt x="3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37" name="Google Shape;13137;p24"/>
            <p:cNvSpPr/>
            <p:nvPr/>
          </p:nvSpPr>
          <p:spPr>
            <a:xfrm>
              <a:off x="3960075" y="4196000"/>
              <a:ext cx="349000" cy="297075"/>
            </a:xfrm>
            <a:custGeom>
              <a:avLst/>
              <a:gdLst/>
              <a:ahLst/>
              <a:cxnLst/>
              <a:rect l="l" t="t" r="r" b="b"/>
              <a:pathLst>
                <a:path w="13960" h="11883" extrusionOk="0">
                  <a:moveTo>
                    <a:pt x="4591" y="404"/>
                  </a:moveTo>
                  <a:cubicBezTo>
                    <a:pt x="4715" y="404"/>
                    <a:pt x="4839" y="528"/>
                    <a:pt x="4839" y="683"/>
                  </a:cubicBezTo>
                  <a:lnTo>
                    <a:pt x="4839" y="1180"/>
                  </a:lnTo>
                  <a:lnTo>
                    <a:pt x="404" y="1180"/>
                  </a:lnTo>
                  <a:lnTo>
                    <a:pt x="404" y="683"/>
                  </a:lnTo>
                  <a:cubicBezTo>
                    <a:pt x="404" y="528"/>
                    <a:pt x="528" y="404"/>
                    <a:pt x="683" y="404"/>
                  </a:cubicBezTo>
                  <a:close/>
                  <a:moveTo>
                    <a:pt x="13525" y="1583"/>
                  </a:moveTo>
                  <a:lnTo>
                    <a:pt x="13525" y="2855"/>
                  </a:lnTo>
                  <a:lnTo>
                    <a:pt x="404" y="2855"/>
                  </a:lnTo>
                  <a:lnTo>
                    <a:pt x="404" y="1583"/>
                  </a:lnTo>
                  <a:close/>
                  <a:moveTo>
                    <a:pt x="683" y="1"/>
                  </a:moveTo>
                  <a:cubicBezTo>
                    <a:pt x="311" y="1"/>
                    <a:pt x="0" y="311"/>
                    <a:pt x="0" y="683"/>
                  </a:cubicBezTo>
                  <a:lnTo>
                    <a:pt x="0" y="11478"/>
                  </a:lnTo>
                  <a:cubicBezTo>
                    <a:pt x="0" y="11695"/>
                    <a:pt x="187" y="11881"/>
                    <a:pt x="404" y="11881"/>
                  </a:cubicBezTo>
                  <a:lnTo>
                    <a:pt x="9337" y="11881"/>
                  </a:lnTo>
                  <a:cubicBezTo>
                    <a:pt x="9344" y="11882"/>
                    <a:pt x="9351" y="11883"/>
                    <a:pt x="9358" y="11883"/>
                  </a:cubicBezTo>
                  <a:cubicBezTo>
                    <a:pt x="9548" y="11883"/>
                    <a:pt x="9548" y="11477"/>
                    <a:pt x="9358" y="11477"/>
                  </a:cubicBezTo>
                  <a:cubicBezTo>
                    <a:pt x="9351" y="11477"/>
                    <a:pt x="9344" y="11477"/>
                    <a:pt x="9337" y="11478"/>
                  </a:cubicBezTo>
                  <a:lnTo>
                    <a:pt x="404" y="11478"/>
                  </a:lnTo>
                  <a:lnTo>
                    <a:pt x="404" y="3258"/>
                  </a:lnTo>
                  <a:lnTo>
                    <a:pt x="13556" y="3258"/>
                  </a:lnTo>
                  <a:lnTo>
                    <a:pt x="13556" y="11478"/>
                  </a:lnTo>
                  <a:lnTo>
                    <a:pt x="10144" y="11478"/>
                  </a:lnTo>
                  <a:cubicBezTo>
                    <a:pt x="10137" y="11477"/>
                    <a:pt x="10130" y="11477"/>
                    <a:pt x="10123" y="11477"/>
                  </a:cubicBezTo>
                  <a:cubicBezTo>
                    <a:pt x="9933" y="11477"/>
                    <a:pt x="9933" y="11883"/>
                    <a:pt x="10123" y="11883"/>
                  </a:cubicBezTo>
                  <a:cubicBezTo>
                    <a:pt x="10130" y="11883"/>
                    <a:pt x="10137" y="11882"/>
                    <a:pt x="10144" y="11881"/>
                  </a:cubicBezTo>
                  <a:lnTo>
                    <a:pt x="13556" y="11881"/>
                  </a:lnTo>
                  <a:cubicBezTo>
                    <a:pt x="13773" y="11881"/>
                    <a:pt x="13959" y="11695"/>
                    <a:pt x="13959" y="11478"/>
                  </a:cubicBezTo>
                  <a:lnTo>
                    <a:pt x="13959" y="1583"/>
                  </a:lnTo>
                  <a:cubicBezTo>
                    <a:pt x="13959" y="1366"/>
                    <a:pt x="13773" y="1180"/>
                    <a:pt x="13556" y="1180"/>
                  </a:cubicBezTo>
                  <a:lnTo>
                    <a:pt x="5243" y="1180"/>
                  </a:lnTo>
                  <a:lnTo>
                    <a:pt x="5243" y="683"/>
                  </a:lnTo>
                  <a:cubicBezTo>
                    <a:pt x="5243" y="311"/>
                    <a:pt x="4964" y="1"/>
                    <a:pt x="45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38" name="Google Shape;13138;p24"/>
            <p:cNvSpPr/>
            <p:nvPr/>
          </p:nvSpPr>
          <p:spPr>
            <a:xfrm>
              <a:off x="4226075" y="4246600"/>
              <a:ext cx="10100" cy="9925"/>
            </a:xfrm>
            <a:custGeom>
              <a:avLst/>
              <a:gdLst/>
              <a:ahLst/>
              <a:cxnLst/>
              <a:rect l="l" t="t" r="r" b="b"/>
              <a:pathLst>
                <a:path w="404" h="397" extrusionOk="0">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39" name="Google Shape;13139;p24"/>
            <p:cNvSpPr/>
            <p:nvPr/>
          </p:nvSpPr>
          <p:spPr>
            <a:xfrm>
              <a:off x="4247000" y="4246600"/>
              <a:ext cx="10875" cy="9925"/>
            </a:xfrm>
            <a:custGeom>
              <a:avLst/>
              <a:gdLst/>
              <a:ahLst/>
              <a:cxnLst/>
              <a:rect l="l" t="t" r="r" b="b"/>
              <a:pathLst>
                <a:path w="435" h="397" extrusionOk="0">
                  <a:moveTo>
                    <a:pt x="206" y="1"/>
                  </a:moveTo>
                  <a:cubicBezTo>
                    <a:pt x="101" y="1"/>
                    <a:pt x="1" y="71"/>
                    <a:pt x="1" y="210"/>
                  </a:cubicBezTo>
                  <a:cubicBezTo>
                    <a:pt x="1" y="334"/>
                    <a:pt x="109" y="396"/>
                    <a:pt x="218" y="396"/>
                  </a:cubicBezTo>
                  <a:cubicBezTo>
                    <a:pt x="326" y="396"/>
                    <a:pt x="435" y="334"/>
                    <a:pt x="435" y="210"/>
                  </a:cubicBezTo>
                  <a:cubicBezTo>
                    <a:pt x="419" y="71"/>
                    <a:pt x="311" y="1"/>
                    <a:pt x="2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40" name="Google Shape;13140;p24"/>
            <p:cNvSpPr/>
            <p:nvPr/>
          </p:nvSpPr>
          <p:spPr>
            <a:xfrm>
              <a:off x="4268725" y="4246600"/>
              <a:ext cx="10100" cy="9925"/>
            </a:xfrm>
            <a:custGeom>
              <a:avLst/>
              <a:gdLst/>
              <a:ahLst/>
              <a:cxnLst/>
              <a:rect l="l" t="t" r="r" b="b"/>
              <a:pathLst>
                <a:path w="404" h="397" extrusionOk="0">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141" name="Google Shape;13141;p24"/>
          <p:cNvGrpSpPr/>
          <p:nvPr/>
        </p:nvGrpSpPr>
        <p:grpSpPr>
          <a:xfrm>
            <a:off x="3993901" y="4010200"/>
            <a:ext cx="349000" cy="279975"/>
            <a:chOff x="3196225" y="4204550"/>
            <a:chExt cx="349000" cy="279975"/>
          </a:xfrm>
        </p:grpSpPr>
        <p:sp>
          <p:nvSpPr>
            <p:cNvPr id="13142" name="Google Shape;13142;p24"/>
            <p:cNvSpPr/>
            <p:nvPr/>
          </p:nvSpPr>
          <p:spPr>
            <a:xfrm>
              <a:off x="3461825" y="4226250"/>
              <a:ext cx="11650" cy="8175"/>
            </a:xfrm>
            <a:custGeom>
              <a:avLst/>
              <a:gdLst/>
              <a:ahLst/>
              <a:cxnLst/>
              <a:rect l="l" t="t" r="r" b="b"/>
              <a:pathLst>
                <a:path w="466" h="327" extrusionOk="0">
                  <a:moveTo>
                    <a:pt x="233" y="1"/>
                  </a:moveTo>
                  <a:cubicBezTo>
                    <a:pt x="117" y="1"/>
                    <a:pt x="1" y="63"/>
                    <a:pt x="47" y="187"/>
                  </a:cubicBezTo>
                  <a:cubicBezTo>
                    <a:pt x="78" y="280"/>
                    <a:pt x="156" y="326"/>
                    <a:pt x="233" y="326"/>
                  </a:cubicBezTo>
                  <a:cubicBezTo>
                    <a:pt x="311" y="326"/>
                    <a:pt x="388" y="280"/>
                    <a:pt x="419" y="187"/>
                  </a:cubicBezTo>
                  <a:cubicBezTo>
                    <a:pt x="466" y="63"/>
                    <a:pt x="350" y="1"/>
                    <a:pt x="2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43" name="Google Shape;13143;p24"/>
            <p:cNvSpPr/>
            <p:nvPr/>
          </p:nvSpPr>
          <p:spPr>
            <a:xfrm>
              <a:off x="3482775" y="4226250"/>
              <a:ext cx="11650" cy="8175"/>
            </a:xfrm>
            <a:custGeom>
              <a:avLst/>
              <a:gdLst/>
              <a:ahLst/>
              <a:cxnLst/>
              <a:rect l="l" t="t" r="r" b="b"/>
              <a:pathLst>
                <a:path w="466" h="327" extrusionOk="0">
                  <a:moveTo>
                    <a:pt x="233" y="1"/>
                  </a:moveTo>
                  <a:cubicBezTo>
                    <a:pt x="116" y="1"/>
                    <a:pt x="0" y="63"/>
                    <a:pt x="47" y="187"/>
                  </a:cubicBezTo>
                  <a:cubicBezTo>
                    <a:pt x="78" y="280"/>
                    <a:pt x="155" y="326"/>
                    <a:pt x="233" y="326"/>
                  </a:cubicBezTo>
                  <a:cubicBezTo>
                    <a:pt x="310" y="326"/>
                    <a:pt x="388" y="280"/>
                    <a:pt x="419" y="187"/>
                  </a:cubicBezTo>
                  <a:cubicBezTo>
                    <a:pt x="465" y="63"/>
                    <a:pt x="349" y="1"/>
                    <a:pt x="2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44" name="Google Shape;13144;p24"/>
            <p:cNvSpPr/>
            <p:nvPr/>
          </p:nvSpPr>
          <p:spPr>
            <a:xfrm>
              <a:off x="3504875" y="4225475"/>
              <a:ext cx="10100" cy="10875"/>
            </a:xfrm>
            <a:custGeom>
              <a:avLst/>
              <a:gdLst/>
              <a:ahLst/>
              <a:cxnLst/>
              <a:rect l="l" t="t" r="r" b="b"/>
              <a:pathLst>
                <a:path w="404" h="435" extrusionOk="0">
                  <a:moveTo>
                    <a:pt x="186" y="1"/>
                  </a:moveTo>
                  <a:cubicBezTo>
                    <a:pt x="93" y="1"/>
                    <a:pt x="0" y="94"/>
                    <a:pt x="0" y="218"/>
                  </a:cubicBezTo>
                  <a:cubicBezTo>
                    <a:pt x="0" y="342"/>
                    <a:pt x="93" y="435"/>
                    <a:pt x="186" y="435"/>
                  </a:cubicBezTo>
                  <a:cubicBezTo>
                    <a:pt x="310" y="435"/>
                    <a:pt x="403" y="342"/>
                    <a:pt x="403" y="218"/>
                  </a:cubicBezTo>
                  <a:cubicBezTo>
                    <a:pt x="403" y="94"/>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45" name="Google Shape;13145;p24"/>
            <p:cNvSpPr/>
            <p:nvPr/>
          </p:nvSpPr>
          <p:spPr>
            <a:xfrm>
              <a:off x="3196225" y="4204550"/>
              <a:ext cx="349000" cy="279975"/>
            </a:xfrm>
            <a:custGeom>
              <a:avLst/>
              <a:gdLst/>
              <a:ahLst/>
              <a:cxnLst/>
              <a:rect l="l" t="t" r="r" b="b"/>
              <a:pathLst>
                <a:path w="13960" h="11199" extrusionOk="0">
                  <a:moveTo>
                    <a:pt x="13184" y="434"/>
                  </a:moveTo>
                  <a:cubicBezTo>
                    <a:pt x="13370" y="434"/>
                    <a:pt x="13525" y="590"/>
                    <a:pt x="13525" y="776"/>
                  </a:cubicBezTo>
                  <a:lnTo>
                    <a:pt x="13525" y="1675"/>
                  </a:lnTo>
                  <a:lnTo>
                    <a:pt x="404" y="1675"/>
                  </a:lnTo>
                  <a:lnTo>
                    <a:pt x="404" y="776"/>
                  </a:lnTo>
                  <a:cubicBezTo>
                    <a:pt x="404" y="590"/>
                    <a:pt x="559" y="434"/>
                    <a:pt x="745" y="434"/>
                  </a:cubicBezTo>
                  <a:close/>
                  <a:moveTo>
                    <a:pt x="13184" y="0"/>
                  </a:moveTo>
                  <a:lnTo>
                    <a:pt x="13184" y="31"/>
                  </a:lnTo>
                  <a:lnTo>
                    <a:pt x="776" y="31"/>
                  </a:lnTo>
                  <a:cubicBezTo>
                    <a:pt x="342" y="31"/>
                    <a:pt x="0" y="372"/>
                    <a:pt x="0" y="807"/>
                  </a:cubicBezTo>
                  <a:lnTo>
                    <a:pt x="0" y="10795"/>
                  </a:lnTo>
                  <a:cubicBezTo>
                    <a:pt x="0" y="11012"/>
                    <a:pt x="156" y="11198"/>
                    <a:pt x="404" y="11198"/>
                  </a:cubicBezTo>
                  <a:lnTo>
                    <a:pt x="6297" y="11198"/>
                  </a:lnTo>
                  <a:cubicBezTo>
                    <a:pt x="6577" y="11198"/>
                    <a:pt x="6577" y="10795"/>
                    <a:pt x="6297" y="10795"/>
                  </a:cubicBezTo>
                  <a:lnTo>
                    <a:pt x="404" y="10795"/>
                  </a:lnTo>
                  <a:lnTo>
                    <a:pt x="404" y="2109"/>
                  </a:lnTo>
                  <a:lnTo>
                    <a:pt x="13556" y="2109"/>
                  </a:lnTo>
                  <a:lnTo>
                    <a:pt x="13556" y="10795"/>
                  </a:lnTo>
                  <a:lnTo>
                    <a:pt x="7135" y="10795"/>
                  </a:lnTo>
                  <a:cubicBezTo>
                    <a:pt x="6856" y="10795"/>
                    <a:pt x="6856" y="11198"/>
                    <a:pt x="7135" y="11198"/>
                  </a:cubicBezTo>
                  <a:lnTo>
                    <a:pt x="13556" y="11198"/>
                  </a:lnTo>
                  <a:cubicBezTo>
                    <a:pt x="13773" y="11198"/>
                    <a:pt x="13959" y="11012"/>
                    <a:pt x="13959" y="10795"/>
                  </a:cubicBezTo>
                  <a:lnTo>
                    <a:pt x="13959" y="776"/>
                  </a:lnTo>
                  <a:cubicBezTo>
                    <a:pt x="13959" y="341"/>
                    <a:pt x="13618" y="0"/>
                    <a:pt x="13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46" name="Google Shape;13146;p24"/>
            <p:cNvSpPr/>
            <p:nvPr/>
          </p:nvSpPr>
          <p:spPr>
            <a:xfrm>
              <a:off x="3223375" y="4273550"/>
              <a:ext cx="290825" cy="181500"/>
            </a:xfrm>
            <a:custGeom>
              <a:avLst/>
              <a:gdLst/>
              <a:ahLst/>
              <a:cxnLst/>
              <a:rect l="l" t="t" r="r" b="b"/>
              <a:pathLst>
                <a:path w="11633" h="7260" extrusionOk="0">
                  <a:moveTo>
                    <a:pt x="8934" y="6236"/>
                  </a:moveTo>
                  <a:lnTo>
                    <a:pt x="8934" y="6856"/>
                  </a:lnTo>
                  <a:lnTo>
                    <a:pt x="6762" y="6856"/>
                  </a:lnTo>
                  <a:lnTo>
                    <a:pt x="6762" y="6236"/>
                  </a:lnTo>
                  <a:close/>
                  <a:moveTo>
                    <a:pt x="465" y="1"/>
                  </a:moveTo>
                  <a:cubicBezTo>
                    <a:pt x="217" y="1"/>
                    <a:pt x="0" y="218"/>
                    <a:pt x="0" y="466"/>
                  </a:cubicBezTo>
                  <a:lnTo>
                    <a:pt x="0" y="6794"/>
                  </a:lnTo>
                  <a:cubicBezTo>
                    <a:pt x="0" y="7042"/>
                    <a:pt x="217" y="7259"/>
                    <a:pt x="465" y="7259"/>
                  </a:cubicBezTo>
                  <a:lnTo>
                    <a:pt x="11198" y="7259"/>
                  </a:lnTo>
                  <a:cubicBezTo>
                    <a:pt x="11446" y="7259"/>
                    <a:pt x="11632" y="7042"/>
                    <a:pt x="11632" y="6794"/>
                  </a:cubicBezTo>
                  <a:lnTo>
                    <a:pt x="11632" y="466"/>
                  </a:lnTo>
                  <a:cubicBezTo>
                    <a:pt x="11632" y="218"/>
                    <a:pt x="11446" y="1"/>
                    <a:pt x="11198" y="1"/>
                  </a:cubicBezTo>
                  <a:lnTo>
                    <a:pt x="5056" y="1"/>
                  </a:lnTo>
                  <a:cubicBezTo>
                    <a:pt x="4777" y="1"/>
                    <a:pt x="4777" y="435"/>
                    <a:pt x="5056" y="435"/>
                  </a:cubicBezTo>
                  <a:lnTo>
                    <a:pt x="11198" y="435"/>
                  </a:lnTo>
                  <a:cubicBezTo>
                    <a:pt x="11198" y="426"/>
                    <a:pt x="11201" y="422"/>
                    <a:pt x="11205" y="422"/>
                  </a:cubicBezTo>
                  <a:cubicBezTo>
                    <a:pt x="11214" y="422"/>
                    <a:pt x="11229" y="444"/>
                    <a:pt x="11229" y="466"/>
                  </a:cubicBezTo>
                  <a:lnTo>
                    <a:pt x="11229" y="6794"/>
                  </a:lnTo>
                  <a:cubicBezTo>
                    <a:pt x="11229" y="6825"/>
                    <a:pt x="11198" y="6856"/>
                    <a:pt x="11198" y="6856"/>
                  </a:cubicBezTo>
                  <a:lnTo>
                    <a:pt x="9337" y="6856"/>
                  </a:lnTo>
                  <a:lnTo>
                    <a:pt x="9337" y="6205"/>
                  </a:lnTo>
                  <a:cubicBezTo>
                    <a:pt x="9337" y="5988"/>
                    <a:pt x="9182" y="5832"/>
                    <a:pt x="8996" y="5832"/>
                  </a:cubicBezTo>
                  <a:lnTo>
                    <a:pt x="6700" y="5832"/>
                  </a:lnTo>
                  <a:cubicBezTo>
                    <a:pt x="6514" y="5832"/>
                    <a:pt x="6359" y="5988"/>
                    <a:pt x="6359" y="6205"/>
                  </a:cubicBezTo>
                  <a:lnTo>
                    <a:pt x="6359" y="6856"/>
                  </a:lnTo>
                  <a:lnTo>
                    <a:pt x="465" y="6856"/>
                  </a:lnTo>
                  <a:cubicBezTo>
                    <a:pt x="434" y="6856"/>
                    <a:pt x="434" y="6825"/>
                    <a:pt x="434" y="6794"/>
                  </a:cubicBezTo>
                  <a:lnTo>
                    <a:pt x="434" y="466"/>
                  </a:lnTo>
                  <a:cubicBezTo>
                    <a:pt x="412" y="444"/>
                    <a:pt x="422" y="422"/>
                    <a:pt x="440" y="422"/>
                  </a:cubicBezTo>
                  <a:cubicBezTo>
                    <a:pt x="447" y="422"/>
                    <a:pt x="456" y="426"/>
                    <a:pt x="465" y="435"/>
                  </a:cubicBezTo>
                  <a:lnTo>
                    <a:pt x="4219" y="435"/>
                  </a:lnTo>
                  <a:cubicBezTo>
                    <a:pt x="4498" y="435"/>
                    <a:pt x="4498" y="1"/>
                    <a:pt x="42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47" name="Google Shape;13147;p24"/>
            <p:cNvSpPr/>
            <p:nvPr/>
          </p:nvSpPr>
          <p:spPr>
            <a:xfrm>
              <a:off x="3278425" y="4332500"/>
              <a:ext cx="104725" cy="63600"/>
            </a:xfrm>
            <a:custGeom>
              <a:avLst/>
              <a:gdLst/>
              <a:ahLst/>
              <a:cxnLst/>
              <a:rect l="l" t="t" r="r" b="b"/>
              <a:pathLst>
                <a:path w="4189" h="2544" extrusionOk="0">
                  <a:moveTo>
                    <a:pt x="1831" y="0"/>
                  </a:moveTo>
                  <a:cubicBezTo>
                    <a:pt x="1707" y="0"/>
                    <a:pt x="1582" y="93"/>
                    <a:pt x="1551" y="217"/>
                  </a:cubicBezTo>
                  <a:lnTo>
                    <a:pt x="1117" y="1923"/>
                  </a:lnTo>
                  <a:lnTo>
                    <a:pt x="807" y="1334"/>
                  </a:lnTo>
                  <a:cubicBezTo>
                    <a:pt x="776" y="1272"/>
                    <a:pt x="714" y="1210"/>
                    <a:pt x="621" y="1179"/>
                  </a:cubicBezTo>
                  <a:cubicBezTo>
                    <a:pt x="559" y="1179"/>
                    <a:pt x="466" y="1179"/>
                    <a:pt x="404" y="1210"/>
                  </a:cubicBezTo>
                  <a:lnTo>
                    <a:pt x="125" y="1396"/>
                  </a:lnTo>
                  <a:cubicBezTo>
                    <a:pt x="31" y="1458"/>
                    <a:pt x="0" y="1582"/>
                    <a:pt x="63" y="1675"/>
                  </a:cubicBezTo>
                  <a:cubicBezTo>
                    <a:pt x="83" y="1735"/>
                    <a:pt x="154" y="1770"/>
                    <a:pt x="228" y="1770"/>
                  </a:cubicBezTo>
                  <a:cubicBezTo>
                    <a:pt x="268" y="1770"/>
                    <a:pt x="309" y="1759"/>
                    <a:pt x="342" y="1737"/>
                  </a:cubicBezTo>
                  <a:lnTo>
                    <a:pt x="497" y="1644"/>
                  </a:lnTo>
                  <a:lnTo>
                    <a:pt x="900" y="2389"/>
                  </a:lnTo>
                  <a:cubicBezTo>
                    <a:pt x="962" y="2482"/>
                    <a:pt x="1055" y="2544"/>
                    <a:pt x="1148" y="2544"/>
                  </a:cubicBezTo>
                  <a:lnTo>
                    <a:pt x="1210" y="2544"/>
                  </a:lnTo>
                  <a:cubicBezTo>
                    <a:pt x="1334" y="2513"/>
                    <a:pt x="1427" y="2451"/>
                    <a:pt x="1458" y="2327"/>
                  </a:cubicBezTo>
                  <a:lnTo>
                    <a:pt x="1924" y="404"/>
                  </a:lnTo>
                  <a:lnTo>
                    <a:pt x="3971" y="404"/>
                  </a:lnTo>
                  <a:cubicBezTo>
                    <a:pt x="4095" y="404"/>
                    <a:pt x="4188" y="310"/>
                    <a:pt x="4188" y="217"/>
                  </a:cubicBezTo>
                  <a:cubicBezTo>
                    <a:pt x="4188" y="93"/>
                    <a:pt x="4095" y="0"/>
                    <a:pt x="40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48" name="Google Shape;13148;p24"/>
            <p:cNvSpPr/>
            <p:nvPr/>
          </p:nvSpPr>
          <p:spPr>
            <a:xfrm>
              <a:off x="3383900" y="4357300"/>
              <a:ext cx="30250" cy="10125"/>
            </a:xfrm>
            <a:custGeom>
              <a:avLst/>
              <a:gdLst/>
              <a:ahLst/>
              <a:cxnLst/>
              <a:rect l="l" t="t" r="r" b="b"/>
              <a:pathLst>
                <a:path w="1210" h="405" extrusionOk="0">
                  <a:moveTo>
                    <a:pt x="279" y="1"/>
                  </a:moveTo>
                  <a:cubicBezTo>
                    <a:pt x="0" y="1"/>
                    <a:pt x="0" y="404"/>
                    <a:pt x="279" y="404"/>
                  </a:cubicBezTo>
                  <a:lnTo>
                    <a:pt x="962" y="404"/>
                  </a:lnTo>
                  <a:cubicBezTo>
                    <a:pt x="1210" y="404"/>
                    <a:pt x="1210" y="1"/>
                    <a:pt x="9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49" name="Google Shape;13149;p24"/>
            <p:cNvSpPr/>
            <p:nvPr/>
          </p:nvSpPr>
          <p:spPr>
            <a:xfrm>
              <a:off x="3384850" y="4374325"/>
              <a:ext cx="28525" cy="10200"/>
            </a:xfrm>
            <a:custGeom>
              <a:avLst/>
              <a:gdLst/>
              <a:ahLst/>
              <a:cxnLst/>
              <a:rect l="l" t="t" r="r" b="b"/>
              <a:pathLst>
                <a:path w="1141" h="408" extrusionOk="0">
                  <a:moveTo>
                    <a:pt x="218" y="1"/>
                  </a:moveTo>
                  <a:cubicBezTo>
                    <a:pt x="1" y="1"/>
                    <a:pt x="1" y="407"/>
                    <a:pt x="218" y="407"/>
                  </a:cubicBezTo>
                  <a:cubicBezTo>
                    <a:pt x="226" y="407"/>
                    <a:pt x="233" y="407"/>
                    <a:pt x="241" y="406"/>
                  </a:cubicBezTo>
                  <a:lnTo>
                    <a:pt x="924" y="406"/>
                  </a:lnTo>
                  <a:cubicBezTo>
                    <a:pt x="1141" y="375"/>
                    <a:pt x="1141" y="33"/>
                    <a:pt x="924" y="2"/>
                  </a:cubicBezTo>
                  <a:lnTo>
                    <a:pt x="241" y="2"/>
                  </a:lnTo>
                  <a:cubicBezTo>
                    <a:pt x="233" y="1"/>
                    <a:pt x="226" y="1"/>
                    <a:pt x="2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50" name="Google Shape;13150;p24"/>
            <p:cNvSpPr/>
            <p:nvPr/>
          </p:nvSpPr>
          <p:spPr>
            <a:xfrm>
              <a:off x="3332425" y="4357125"/>
              <a:ext cx="35200" cy="32000"/>
            </a:xfrm>
            <a:custGeom>
              <a:avLst/>
              <a:gdLst/>
              <a:ahLst/>
              <a:cxnLst/>
              <a:rect l="l" t="t" r="r" b="b"/>
              <a:pathLst>
                <a:path w="1408" h="1280" extrusionOk="0">
                  <a:moveTo>
                    <a:pt x="1187" y="0"/>
                  </a:moveTo>
                  <a:cubicBezTo>
                    <a:pt x="1136" y="0"/>
                    <a:pt x="1082" y="23"/>
                    <a:pt x="1035" y="70"/>
                  </a:cubicBezTo>
                  <a:lnTo>
                    <a:pt x="756" y="349"/>
                  </a:lnTo>
                  <a:lnTo>
                    <a:pt x="446" y="70"/>
                  </a:lnTo>
                  <a:cubicBezTo>
                    <a:pt x="403" y="27"/>
                    <a:pt x="353" y="9"/>
                    <a:pt x="304" y="9"/>
                  </a:cubicBezTo>
                  <a:cubicBezTo>
                    <a:pt x="144" y="9"/>
                    <a:pt x="0" y="206"/>
                    <a:pt x="167" y="349"/>
                  </a:cubicBezTo>
                  <a:lnTo>
                    <a:pt x="446" y="659"/>
                  </a:lnTo>
                  <a:lnTo>
                    <a:pt x="167" y="938"/>
                  </a:lnTo>
                  <a:cubicBezTo>
                    <a:pt x="74" y="1032"/>
                    <a:pt x="74" y="1156"/>
                    <a:pt x="167" y="1249"/>
                  </a:cubicBezTo>
                  <a:cubicBezTo>
                    <a:pt x="198" y="1280"/>
                    <a:pt x="260" y="1280"/>
                    <a:pt x="291" y="1280"/>
                  </a:cubicBezTo>
                  <a:cubicBezTo>
                    <a:pt x="353" y="1280"/>
                    <a:pt x="415" y="1280"/>
                    <a:pt x="446" y="1249"/>
                  </a:cubicBezTo>
                  <a:lnTo>
                    <a:pt x="756" y="938"/>
                  </a:lnTo>
                  <a:lnTo>
                    <a:pt x="1035" y="1249"/>
                  </a:lnTo>
                  <a:cubicBezTo>
                    <a:pt x="1066" y="1280"/>
                    <a:pt x="1129" y="1280"/>
                    <a:pt x="1191" y="1280"/>
                  </a:cubicBezTo>
                  <a:cubicBezTo>
                    <a:pt x="1222" y="1280"/>
                    <a:pt x="1284" y="1280"/>
                    <a:pt x="1315" y="1249"/>
                  </a:cubicBezTo>
                  <a:cubicBezTo>
                    <a:pt x="1408" y="1156"/>
                    <a:pt x="1408" y="1032"/>
                    <a:pt x="1315" y="938"/>
                  </a:cubicBezTo>
                  <a:lnTo>
                    <a:pt x="1035" y="659"/>
                  </a:lnTo>
                  <a:lnTo>
                    <a:pt x="1315" y="349"/>
                  </a:lnTo>
                  <a:cubicBezTo>
                    <a:pt x="1408" y="256"/>
                    <a:pt x="1408" y="132"/>
                    <a:pt x="1315" y="70"/>
                  </a:cubicBezTo>
                  <a:cubicBezTo>
                    <a:pt x="1284" y="23"/>
                    <a:pt x="1237" y="0"/>
                    <a:pt x="1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51" name="Google Shape;13151;p24"/>
            <p:cNvSpPr/>
            <p:nvPr/>
          </p:nvSpPr>
          <p:spPr>
            <a:xfrm>
              <a:off x="3426550" y="4357125"/>
              <a:ext cx="34600" cy="32400"/>
            </a:xfrm>
            <a:custGeom>
              <a:avLst/>
              <a:gdLst/>
              <a:ahLst/>
              <a:cxnLst/>
              <a:rect l="l" t="t" r="r" b="b"/>
              <a:pathLst>
                <a:path w="1384" h="1296" extrusionOk="0">
                  <a:moveTo>
                    <a:pt x="217" y="0"/>
                  </a:moveTo>
                  <a:cubicBezTo>
                    <a:pt x="163" y="0"/>
                    <a:pt x="109" y="23"/>
                    <a:pt x="62" y="70"/>
                  </a:cubicBezTo>
                  <a:cubicBezTo>
                    <a:pt x="0" y="132"/>
                    <a:pt x="0" y="256"/>
                    <a:pt x="62" y="349"/>
                  </a:cubicBezTo>
                  <a:lnTo>
                    <a:pt x="372" y="659"/>
                  </a:lnTo>
                  <a:lnTo>
                    <a:pt x="62" y="938"/>
                  </a:lnTo>
                  <a:cubicBezTo>
                    <a:pt x="0" y="1032"/>
                    <a:pt x="0" y="1156"/>
                    <a:pt x="62" y="1249"/>
                  </a:cubicBezTo>
                  <a:cubicBezTo>
                    <a:pt x="124" y="1280"/>
                    <a:pt x="155" y="1280"/>
                    <a:pt x="217" y="1280"/>
                  </a:cubicBezTo>
                  <a:cubicBezTo>
                    <a:pt x="279" y="1280"/>
                    <a:pt x="310" y="1280"/>
                    <a:pt x="372" y="1249"/>
                  </a:cubicBezTo>
                  <a:lnTo>
                    <a:pt x="652" y="938"/>
                  </a:lnTo>
                  <a:lnTo>
                    <a:pt x="962" y="1249"/>
                  </a:lnTo>
                  <a:cubicBezTo>
                    <a:pt x="993" y="1280"/>
                    <a:pt x="1039" y="1295"/>
                    <a:pt x="1090" y="1295"/>
                  </a:cubicBezTo>
                  <a:cubicBezTo>
                    <a:pt x="1140" y="1295"/>
                    <a:pt x="1194" y="1280"/>
                    <a:pt x="1241" y="1249"/>
                  </a:cubicBezTo>
                  <a:cubicBezTo>
                    <a:pt x="1334" y="1156"/>
                    <a:pt x="1334" y="1032"/>
                    <a:pt x="1241" y="938"/>
                  </a:cubicBezTo>
                  <a:lnTo>
                    <a:pt x="962" y="659"/>
                  </a:lnTo>
                  <a:lnTo>
                    <a:pt x="1241" y="349"/>
                  </a:lnTo>
                  <a:cubicBezTo>
                    <a:pt x="1384" y="206"/>
                    <a:pt x="1253" y="9"/>
                    <a:pt x="1100" y="9"/>
                  </a:cubicBezTo>
                  <a:cubicBezTo>
                    <a:pt x="1053" y="9"/>
                    <a:pt x="1005" y="27"/>
                    <a:pt x="962" y="70"/>
                  </a:cubicBezTo>
                  <a:lnTo>
                    <a:pt x="652" y="349"/>
                  </a:lnTo>
                  <a:lnTo>
                    <a:pt x="372" y="70"/>
                  </a:lnTo>
                  <a:cubicBezTo>
                    <a:pt x="326" y="23"/>
                    <a:pt x="272"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152" name="Google Shape;13152;p24"/>
          <p:cNvGrpSpPr/>
          <p:nvPr/>
        </p:nvGrpSpPr>
        <p:grpSpPr>
          <a:xfrm>
            <a:off x="4725464" y="4007800"/>
            <a:ext cx="349000" cy="284775"/>
            <a:chOff x="2443225" y="4202075"/>
            <a:chExt cx="349000" cy="284775"/>
          </a:xfrm>
        </p:grpSpPr>
        <p:sp>
          <p:nvSpPr>
            <p:cNvPr id="13153" name="Google Shape;13153;p24"/>
            <p:cNvSpPr/>
            <p:nvPr/>
          </p:nvSpPr>
          <p:spPr>
            <a:xfrm>
              <a:off x="2443225" y="4202075"/>
              <a:ext cx="349000" cy="284775"/>
            </a:xfrm>
            <a:custGeom>
              <a:avLst/>
              <a:gdLst/>
              <a:ahLst/>
              <a:cxnLst/>
              <a:rect l="l" t="t" r="r" b="b"/>
              <a:pathLst>
                <a:path w="13960" h="11391" extrusionOk="0">
                  <a:moveTo>
                    <a:pt x="8283" y="9436"/>
                  </a:moveTo>
                  <a:lnTo>
                    <a:pt x="8500" y="10987"/>
                  </a:lnTo>
                  <a:lnTo>
                    <a:pt x="5491" y="10987"/>
                  </a:lnTo>
                  <a:lnTo>
                    <a:pt x="5708" y="9436"/>
                  </a:lnTo>
                  <a:close/>
                  <a:moveTo>
                    <a:pt x="3873" y="1"/>
                  </a:moveTo>
                  <a:cubicBezTo>
                    <a:pt x="3699" y="1"/>
                    <a:pt x="3704" y="411"/>
                    <a:pt x="3890" y="411"/>
                  </a:cubicBezTo>
                  <a:cubicBezTo>
                    <a:pt x="3896" y="411"/>
                    <a:pt x="3903" y="410"/>
                    <a:pt x="3909" y="409"/>
                  </a:cubicBezTo>
                  <a:lnTo>
                    <a:pt x="13215" y="409"/>
                  </a:lnTo>
                  <a:cubicBezTo>
                    <a:pt x="13401" y="409"/>
                    <a:pt x="13556" y="533"/>
                    <a:pt x="13556" y="751"/>
                  </a:cubicBezTo>
                  <a:lnTo>
                    <a:pt x="13556" y="7544"/>
                  </a:lnTo>
                  <a:lnTo>
                    <a:pt x="10454" y="7544"/>
                  </a:lnTo>
                  <a:cubicBezTo>
                    <a:pt x="10441" y="7540"/>
                    <a:pt x="10429" y="7539"/>
                    <a:pt x="10417" y="7539"/>
                  </a:cubicBezTo>
                  <a:cubicBezTo>
                    <a:pt x="10224" y="7539"/>
                    <a:pt x="10219" y="7957"/>
                    <a:pt x="10401" y="7957"/>
                  </a:cubicBezTo>
                  <a:cubicBezTo>
                    <a:pt x="10417" y="7957"/>
                    <a:pt x="10435" y="7954"/>
                    <a:pt x="10454" y="7947"/>
                  </a:cubicBezTo>
                  <a:lnTo>
                    <a:pt x="13556" y="7947"/>
                  </a:lnTo>
                  <a:lnTo>
                    <a:pt x="13556" y="8660"/>
                  </a:lnTo>
                  <a:cubicBezTo>
                    <a:pt x="13556" y="8847"/>
                    <a:pt x="13401" y="9002"/>
                    <a:pt x="13215" y="9002"/>
                  </a:cubicBezTo>
                  <a:lnTo>
                    <a:pt x="776" y="9002"/>
                  </a:lnTo>
                  <a:cubicBezTo>
                    <a:pt x="590" y="9002"/>
                    <a:pt x="435" y="8847"/>
                    <a:pt x="435" y="8660"/>
                  </a:cubicBezTo>
                  <a:lnTo>
                    <a:pt x="435" y="7947"/>
                  </a:lnTo>
                  <a:lnTo>
                    <a:pt x="9679" y="7947"/>
                  </a:lnTo>
                  <a:cubicBezTo>
                    <a:pt x="9695" y="7954"/>
                    <a:pt x="9711" y="7957"/>
                    <a:pt x="9725" y="7957"/>
                  </a:cubicBezTo>
                  <a:cubicBezTo>
                    <a:pt x="9885" y="7957"/>
                    <a:pt x="9880" y="7539"/>
                    <a:pt x="9711" y="7539"/>
                  </a:cubicBezTo>
                  <a:cubicBezTo>
                    <a:pt x="9701" y="7539"/>
                    <a:pt x="9690" y="7540"/>
                    <a:pt x="9679" y="7544"/>
                  </a:cubicBezTo>
                  <a:lnTo>
                    <a:pt x="435" y="7544"/>
                  </a:lnTo>
                  <a:lnTo>
                    <a:pt x="435" y="751"/>
                  </a:lnTo>
                  <a:cubicBezTo>
                    <a:pt x="435" y="564"/>
                    <a:pt x="559" y="409"/>
                    <a:pt x="776" y="409"/>
                  </a:cubicBezTo>
                  <a:lnTo>
                    <a:pt x="3103" y="409"/>
                  </a:lnTo>
                  <a:cubicBezTo>
                    <a:pt x="3110" y="410"/>
                    <a:pt x="3116" y="411"/>
                    <a:pt x="3123" y="411"/>
                  </a:cubicBezTo>
                  <a:cubicBezTo>
                    <a:pt x="3313" y="411"/>
                    <a:pt x="3313" y="5"/>
                    <a:pt x="3123" y="5"/>
                  </a:cubicBezTo>
                  <a:cubicBezTo>
                    <a:pt x="3116" y="5"/>
                    <a:pt x="3110" y="5"/>
                    <a:pt x="3103" y="6"/>
                  </a:cubicBezTo>
                  <a:lnTo>
                    <a:pt x="776" y="6"/>
                  </a:lnTo>
                  <a:cubicBezTo>
                    <a:pt x="342" y="6"/>
                    <a:pt x="1" y="316"/>
                    <a:pt x="1" y="751"/>
                  </a:cubicBezTo>
                  <a:lnTo>
                    <a:pt x="1" y="8691"/>
                  </a:lnTo>
                  <a:cubicBezTo>
                    <a:pt x="1" y="9095"/>
                    <a:pt x="342" y="9436"/>
                    <a:pt x="776" y="9436"/>
                  </a:cubicBezTo>
                  <a:lnTo>
                    <a:pt x="5305" y="9436"/>
                  </a:lnTo>
                  <a:lnTo>
                    <a:pt x="5088" y="10987"/>
                  </a:lnTo>
                  <a:lnTo>
                    <a:pt x="4405" y="10987"/>
                  </a:lnTo>
                  <a:cubicBezTo>
                    <a:pt x="4126" y="10987"/>
                    <a:pt x="4126" y="11390"/>
                    <a:pt x="4405" y="11390"/>
                  </a:cubicBezTo>
                  <a:lnTo>
                    <a:pt x="9586" y="11390"/>
                  </a:lnTo>
                  <a:cubicBezTo>
                    <a:pt x="9834" y="11390"/>
                    <a:pt x="9834" y="10987"/>
                    <a:pt x="9586" y="10987"/>
                  </a:cubicBezTo>
                  <a:lnTo>
                    <a:pt x="8903" y="10987"/>
                  </a:lnTo>
                  <a:lnTo>
                    <a:pt x="8686" y="9436"/>
                  </a:lnTo>
                  <a:lnTo>
                    <a:pt x="13215" y="9436"/>
                  </a:lnTo>
                  <a:cubicBezTo>
                    <a:pt x="13618" y="9436"/>
                    <a:pt x="13959" y="9095"/>
                    <a:pt x="13959" y="8691"/>
                  </a:cubicBezTo>
                  <a:lnTo>
                    <a:pt x="13959" y="751"/>
                  </a:lnTo>
                  <a:cubicBezTo>
                    <a:pt x="13959" y="335"/>
                    <a:pt x="13646" y="4"/>
                    <a:pt x="13266" y="4"/>
                  </a:cubicBezTo>
                  <a:cubicBezTo>
                    <a:pt x="13249" y="4"/>
                    <a:pt x="13232" y="5"/>
                    <a:pt x="13215" y="6"/>
                  </a:cubicBezTo>
                  <a:lnTo>
                    <a:pt x="3909" y="6"/>
                  </a:lnTo>
                  <a:cubicBezTo>
                    <a:pt x="3896" y="2"/>
                    <a:pt x="3884" y="1"/>
                    <a:pt x="38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54" name="Google Shape;13154;p24"/>
            <p:cNvSpPr/>
            <p:nvPr/>
          </p:nvSpPr>
          <p:spPr>
            <a:xfrm>
              <a:off x="2617725" y="4232450"/>
              <a:ext cx="10875" cy="139625"/>
            </a:xfrm>
            <a:custGeom>
              <a:avLst/>
              <a:gdLst/>
              <a:ahLst/>
              <a:cxnLst/>
              <a:rect l="l" t="t" r="r" b="b"/>
              <a:pathLst>
                <a:path w="435" h="5585" extrusionOk="0">
                  <a:moveTo>
                    <a:pt x="217" y="1"/>
                  </a:moveTo>
                  <a:cubicBezTo>
                    <a:pt x="93" y="1"/>
                    <a:pt x="0" y="94"/>
                    <a:pt x="0" y="187"/>
                  </a:cubicBezTo>
                  <a:lnTo>
                    <a:pt x="0" y="5367"/>
                  </a:lnTo>
                  <a:cubicBezTo>
                    <a:pt x="0" y="5491"/>
                    <a:pt x="93" y="5584"/>
                    <a:pt x="217" y="5584"/>
                  </a:cubicBezTo>
                  <a:cubicBezTo>
                    <a:pt x="341" y="5584"/>
                    <a:pt x="434" y="5491"/>
                    <a:pt x="434" y="5367"/>
                  </a:cubicBezTo>
                  <a:lnTo>
                    <a:pt x="434" y="187"/>
                  </a:lnTo>
                  <a:cubicBezTo>
                    <a:pt x="434" y="94"/>
                    <a:pt x="341"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55" name="Google Shape;13155;p24"/>
            <p:cNvSpPr/>
            <p:nvPr/>
          </p:nvSpPr>
          <p:spPr>
            <a:xfrm>
              <a:off x="2477350" y="4239450"/>
              <a:ext cx="125650" cy="125650"/>
            </a:xfrm>
            <a:custGeom>
              <a:avLst/>
              <a:gdLst/>
              <a:ahLst/>
              <a:cxnLst/>
              <a:rect l="l" t="t" r="r" b="b"/>
              <a:pathLst>
                <a:path w="5026" h="5026" extrusionOk="0">
                  <a:moveTo>
                    <a:pt x="2513" y="3777"/>
                  </a:moveTo>
                  <a:cubicBezTo>
                    <a:pt x="3017" y="3777"/>
                    <a:pt x="3521" y="4048"/>
                    <a:pt x="3754" y="4591"/>
                  </a:cubicBezTo>
                  <a:lnTo>
                    <a:pt x="1272" y="4591"/>
                  </a:lnTo>
                  <a:cubicBezTo>
                    <a:pt x="1505" y="4048"/>
                    <a:pt x="2009" y="3777"/>
                    <a:pt x="2513" y="3777"/>
                  </a:cubicBezTo>
                  <a:close/>
                  <a:moveTo>
                    <a:pt x="4622" y="403"/>
                  </a:moveTo>
                  <a:lnTo>
                    <a:pt x="4622" y="4591"/>
                  </a:lnTo>
                  <a:lnTo>
                    <a:pt x="4188" y="4591"/>
                  </a:lnTo>
                  <a:cubicBezTo>
                    <a:pt x="4095" y="4281"/>
                    <a:pt x="3878" y="4001"/>
                    <a:pt x="3630" y="3784"/>
                  </a:cubicBezTo>
                  <a:cubicBezTo>
                    <a:pt x="3304" y="3505"/>
                    <a:pt x="2909" y="3366"/>
                    <a:pt x="2513" y="3366"/>
                  </a:cubicBezTo>
                  <a:cubicBezTo>
                    <a:pt x="2118" y="3366"/>
                    <a:pt x="1722" y="3505"/>
                    <a:pt x="1396" y="3784"/>
                  </a:cubicBezTo>
                  <a:cubicBezTo>
                    <a:pt x="1117" y="4001"/>
                    <a:pt x="931" y="4281"/>
                    <a:pt x="807" y="4591"/>
                  </a:cubicBezTo>
                  <a:lnTo>
                    <a:pt x="404" y="4591"/>
                  </a:lnTo>
                  <a:lnTo>
                    <a:pt x="404" y="403"/>
                  </a:lnTo>
                  <a:close/>
                  <a:moveTo>
                    <a:pt x="404" y="0"/>
                  </a:moveTo>
                  <a:cubicBezTo>
                    <a:pt x="187" y="0"/>
                    <a:pt x="1" y="155"/>
                    <a:pt x="1" y="372"/>
                  </a:cubicBezTo>
                  <a:lnTo>
                    <a:pt x="1" y="4622"/>
                  </a:lnTo>
                  <a:cubicBezTo>
                    <a:pt x="1" y="4839"/>
                    <a:pt x="187" y="5025"/>
                    <a:pt x="404" y="5025"/>
                  </a:cubicBezTo>
                  <a:lnTo>
                    <a:pt x="4622" y="5025"/>
                  </a:lnTo>
                  <a:cubicBezTo>
                    <a:pt x="4840" y="5025"/>
                    <a:pt x="5026" y="4839"/>
                    <a:pt x="5026" y="4622"/>
                  </a:cubicBezTo>
                  <a:lnTo>
                    <a:pt x="5026" y="372"/>
                  </a:lnTo>
                  <a:cubicBezTo>
                    <a:pt x="5026" y="155"/>
                    <a:pt x="4840" y="0"/>
                    <a:pt x="46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56" name="Google Shape;13156;p24"/>
            <p:cNvSpPr/>
            <p:nvPr/>
          </p:nvSpPr>
          <p:spPr>
            <a:xfrm>
              <a:off x="2516125" y="4258825"/>
              <a:ext cx="46550" cy="56625"/>
            </a:xfrm>
            <a:custGeom>
              <a:avLst/>
              <a:gdLst/>
              <a:ahLst/>
              <a:cxnLst/>
              <a:rect l="l" t="t" r="r" b="b"/>
              <a:pathLst>
                <a:path w="1862" h="2265" extrusionOk="0">
                  <a:moveTo>
                    <a:pt x="962" y="435"/>
                  </a:moveTo>
                  <a:cubicBezTo>
                    <a:pt x="1210" y="435"/>
                    <a:pt x="1427" y="745"/>
                    <a:pt x="1427" y="1148"/>
                  </a:cubicBezTo>
                  <a:cubicBezTo>
                    <a:pt x="1427" y="1520"/>
                    <a:pt x="1210" y="1862"/>
                    <a:pt x="962" y="1862"/>
                  </a:cubicBezTo>
                  <a:cubicBezTo>
                    <a:pt x="683" y="1862"/>
                    <a:pt x="466" y="1520"/>
                    <a:pt x="466" y="1148"/>
                  </a:cubicBezTo>
                  <a:cubicBezTo>
                    <a:pt x="466" y="745"/>
                    <a:pt x="683" y="435"/>
                    <a:pt x="962" y="435"/>
                  </a:cubicBezTo>
                  <a:close/>
                  <a:moveTo>
                    <a:pt x="962" y="0"/>
                  </a:moveTo>
                  <a:cubicBezTo>
                    <a:pt x="404" y="94"/>
                    <a:pt x="0" y="590"/>
                    <a:pt x="63" y="1148"/>
                  </a:cubicBezTo>
                  <a:cubicBezTo>
                    <a:pt x="63" y="1769"/>
                    <a:pt x="466" y="2265"/>
                    <a:pt x="962" y="2265"/>
                  </a:cubicBezTo>
                  <a:cubicBezTo>
                    <a:pt x="1458" y="2265"/>
                    <a:pt x="1862" y="1769"/>
                    <a:pt x="1862" y="1148"/>
                  </a:cubicBezTo>
                  <a:cubicBezTo>
                    <a:pt x="1862" y="528"/>
                    <a:pt x="1458" y="0"/>
                    <a:pt x="9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57" name="Google Shape;13157;p24"/>
            <p:cNvSpPr/>
            <p:nvPr/>
          </p:nvSpPr>
          <p:spPr>
            <a:xfrm>
              <a:off x="2651050" y="4236225"/>
              <a:ext cx="108600" cy="31925"/>
            </a:xfrm>
            <a:custGeom>
              <a:avLst/>
              <a:gdLst/>
              <a:ahLst/>
              <a:cxnLst/>
              <a:rect l="l" t="t" r="r" b="b"/>
              <a:pathLst>
                <a:path w="4344" h="1277" extrusionOk="0">
                  <a:moveTo>
                    <a:pt x="3940" y="408"/>
                  </a:moveTo>
                  <a:lnTo>
                    <a:pt x="3940" y="842"/>
                  </a:lnTo>
                  <a:lnTo>
                    <a:pt x="404" y="842"/>
                  </a:lnTo>
                  <a:lnTo>
                    <a:pt x="404" y="408"/>
                  </a:lnTo>
                  <a:close/>
                  <a:moveTo>
                    <a:pt x="295" y="1"/>
                  </a:moveTo>
                  <a:cubicBezTo>
                    <a:pt x="130" y="1"/>
                    <a:pt x="1" y="148"/>
                    <a:pt x="1" y="346"/>
                  </a:cubicBezTo>
                  <a:lnTo>
                    <a:pt x="1" y="935"/>
                  </a:lnTo>
                  <a:cubicBezTo>
                    <a:pt x="1" y="1122"/>
                    <a:pt x="156" y="1277"/>
                    <a:pt x="342" y="1277"/>
                  </a:cubicBezTo>
                  <a:lnTo>
                    <a:pt x="4002" y="1277"/>
                  </a:lnTo>
                  <a:cubicBezTo>
                    <a:pt x="4188" y="1246"/>
                    <a:pt x="4344" y="1122"/>
                    <a:pt x="4344" y="935"/>
                  </a:cubicBezTo>
                  <a:lnTo>
                    <a:pt x="4344" y="346"/>
                  </a:lnTo>
                  <a:cubicBezTo>
                    <a:pt x="4344" y="129"/>
                    <a:pt x="4188" y="5"/>
                    <a:pt x="4002" y="5"/>
                  </a:cubicBezTo>
                  <a:lnTo>
                    <a:pt x="342" y="5"/>
                  </a:lnTo>
                  <a:cubicBezTo>
                    <a:pt x="326" y="2"/>
                    <a:pt x="310" y="1"/>
                    <a:pt x="2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58" name="Google Shape;13158;p24"/>
            <p:cNvSpPr/>
            <p:nvPr/>
          </p:nvSpPr>
          <p:spPr>
            <a:xfrm>
              <a:off x="2651050" y="4285200"/>
              <a:ext cx="108600" cy="31800"/>
            </a:xfrm>
            <a:custGeom>
              <a:avLst/>
              <a:gdLst/>
              <a:ahLst/>
              <a:cxnLst/>
              <a:rect l="l" t="t" r="r" b="b"/>
              <a:pathLst>
                <a:path w="4344" h="1272" extrusionOk="0">
                  <a:moveTo>
                    <a:pt x="3940" y="403"/>
                  </a:moveTo>
                  <a:lnTo>
                    <a:pt x="3940" y="869"/>
                  </a:lnTo>
                  <a:lnTo>
                    <a:pt x="404" y="869"/>
                  </a:lnTo>
                  <a:lnTo>
                    <a:pt x="404" y="403"/>
                  </a:lnTo>
                  <a:close/>
                  <a:moveTo>
                    <a:pt x="342" y="0"/>
                  </a:moveTo>
                  <a:cubicBezTo>
                    <a:pt x="156" y="0"/>
                    <a:pt x="1" y="155"/>
                    <a:pt x="1" y="341"/>
                  </a:cubicBezTo>
                  <a:lnTo>
                    <a:pt x="1" y="931"/>
                  </a:lnTo>
                  <a:cubicBezTo>
                    <a:pt x="1" y="1117"/>
                    <a:pt x="156" y="1272"/>
                    <a:pt x="342" y="1272"/>
                  </a:cubicBezTo>
                  <a:lnTo>
                    <a:pt x="4002" y="1272"/>
                  </a:lnTo>
                  <a:cubicBezTo>
                    <a:pt x="4188" y="1272"/>
                    <a:pt x="4344" y="1117"/>
                    <a:pt x="4344" y="931"/>
                  </a:cubicBezTo>
                  <a:lnTo>
                    <a:pt x="4344" y="341"/>
                  </a:lnTo>
                  <a:cubicBezTo>
                    <a:pt x="4344" y="155"/>
                    <a:pt x="4188" y="0"/>
                    <a:pt x="40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59" name="Google Shape;13159;p24"/>
            <p:cNvSpPr/>
            <p:nvPr/>
          </p:nvSpPr>
          <p:spPr>
            <a:xfrm>
              <a:off x="2651050" y="4334050"/>
              <a:ext cx="108600" cy="31825"/>
            </a:xfrm>
            <a:custGeom>
              <a:avLst/>
              <a:gdLst/>
              <a:ahLst/>
              <a:cxnLst/>
              <a:rect l="l" t="t" r="r" b="b"/>
              <a:pathLst>
                <a:path w="4344" h="1273" extrusionOk="0">
                  <a:moveTo>
                    <a:pt x="3940" y="404"/>
                  </a:moveTo>
                  <a:lnTo>
                    <a:pt x="3940" y="838"/>
                  </a:lnTo>
                  <a:lnTo>
                    <a:pt x="404" y="838"/>
                  </a:lnTo>
                  <a:lnTo>
                    <a:pt x="404" y="404"/>
                  </a:lnTo>
                  <a:close/>
                  <a:moveTo>
                    <a:pt x="342" y="0"/>
                  </a:moveTo>
                  <a:cubicBezTo>
                    <a:pt x="156" y="0"/>
                    <a:pt x="1" y="124"/>
                    <a:pt x="1" y="342"/>
                  </a:cubicBezTo>
                  <a:lnTo>
                    <a:pt x="1" y="931"/>
                  </a:lnTo>
                  <a:cubicBezTo>
                    <a:pt x="1" y="1117"/>
                    <a:pt x="156" y="1272"/>
                    <a:pt x="342" y="1272"/>
                  </a:cubicBezTo>
                  <a:lnTo>
                    <a:pt x="4002" y="1272"/>
                  </a:lnTo>
                  <a:cubicBezTo>
                    <a:pt x="4188" y="1272"/>
                    <a:pt x="4344" y="1117"/>
                    <a:pt x="4344" y="931"/>
                  </a:cubicBezTo>
                  <a:lnTo>
                    <a:pt x="4344" y="342"/>
                  </a:lnTo>
                  <a:cubicBezTo>
                    <a:pt x="4344" y="155"/>
                    <a:pt x="4188" y="0"/>
                    <a:pt x="40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160" name="Google Shape;13160;p24"/>
          <p:cNvGrpSpPr/>
          <p:nvPr/>
        </p:nvGrpSpPr>
        <p:grpSpPr>
          <a:xfrm>
            <a:off x="5508379" y="3996625"/>
            <a:ext cx="349000" cy="307125"/>
            <a:chOff x="1681700" y="4191350"/>
            <a:chExt cx="349000" cy="307125"/>
          </a:xfrm>
        </p:grpSpPr>
        <p:sp>
          <p:nvSpPr>
            <p:cNvPr id="13161" name="Google Shape;13161;p24"/>
            <p:cNvSpPr/>
            <p:nvPr/>
          </p:nvSpPr>
          <p:spPr>
            <a:xfrm>
              <a:off x="1849750" y="4215400"/>
              <a:ext cx="11125" cy="7550"/>
            </a:xfrm>
            <a:custGeom>
              <a:avLst/>
              <a:gdLst/>
              <a:ahLst/>
              <a:cxnLst/>
              <a:rect l="l" t="t" r="r" b="b"/>
              <a:pathLst>
                <a:path w="445" h="302" extrusionOk="0">
                  <a:moveTo>
                    <a:pt x="258" y="0"/>
                  </a:moveTo>
                  <a:cubicBezTo>
                    <a:pt x="0" y="0"/>
                    <a:pt x="238" y="301"/>
                    <a:pt x="370" y="301"/>
                  </a:cubicBezTo>
                  <a:cubicBezTo>
                    <a:pt x="413" y="301"/>
                    <a:pt x="444" y="270"/>
                    <a:pt x="444" y="187"/>
                  </a:cubicBezTo>
                  <a:cubicBezTo>
                    <a:pt x="444" y="62"/>
                    <a:pt x="351" y="0"/>
                    <a:pt x="2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62" name="Google Shape;13162;p24"/>
            <p:cNvSpPr/>
            <p:nvPr/>
          </p:nvSpPr>
          <p:spPr>
            <a:xfrm>
              <a:off x="1681700" y="4191350"/>
              <a:ext cx="349000" cy="307125"/>
            </a:xfrm>
            <a:custGeom>
              <a:avLst/>
              <a:gdLst/>
              <a:ahLst/>
              <a:cxnLst/>
              <a:rect l="l" t="t" r="r" b="b"/>
              <a:pathLst>
                <a:path w="13960" h="12285" extrusionOk="0">
                  <a:moveTo>
                    <a:pt x="6980" y="404"/>
                  </a:moveTo>
                  <a:cubicBezTo>
                    <a:pt x="7662" y="404"/>
                    <a:pt x="8004" y="1211"/>
                    <a:pt x="7507" y="1707"/>
                  </a:cubicBezTo>
                  <a:cubicBezTo>
                    <a:pt x="7355" y="1870"/>
                    <a:pt x="7162" y="1942"/>
                    <a:pt x="6972" y="1942"/>
                  </a:cubicBezTo>
                  <a:cubicBezTo>
                    <a:pt x="6583" y="1942"/>
                    <a:pt x="6205" y="1638"/>
                    <a:pt x="6205" y="1180"/>
                  </a:cubicBezTo>
                  <a:cubicBezTo>
                    <a:pt x="6205" y="745"/>
                    <a:pt x="6546" y="404"/>
                    <a:pt x="6980" y="404"/>
                  </a:cubicBezTo>
                  <a:close/>
                  <a:moveTo>
                    <a:pt x="7662" y="2110"/>
                  </a:moveTo>
                  <a:lnTo>
                    <a:pt x="7756" y="2606"/>
                  </a:lnTo>
                  <a:lnTo>
                    <a:pt x="6205" y="2606"/>
                  </a:lnTo>
                  <a:lnTo>
                    <a:pt x="6298" y="2110"/>
                  </a:lnTo>
                  <a:cubicBezTo>
                    <a:pt x="6499" y="2250"/>
                    <a:pt x="6740" y="2319"/>
                    <a:pt x="6980" y="2319"/>
                  </a:cubicBezTo>
                  <a:cubicBezTo>
                    <a:pt x="7220" y="2319"/>
                    <a:pt x="7461" y="2250"/>
                    <a:pt x="7662" y="2110"/>
                  </a:cubicBezTo>
                  <a:close/>
                  <a:moveTo>
                    <a:pt x="12284" y="8686"/>
                  </a:moveTo>
                  <a:lnTo>
                    <a:pt x="12284" y="9120"/>
                  </a:lnTo>
                  <a:cubicBezTo>
                    <a:pt x="12284" y="9307"/>
                    <a:pt x="12129" y="9462"/>
                    <a:pt x="11943" y="9462"/>
                  </a:cubicBezTo>
                  <a:lnTo>
                    <a:pt x="2048" y="9462"/>
                  </a:lnTo>
                  <a:cubicBezTo>
                    <a:pt x="1831" y="9462"/>
                    <a:pt x="1707" y="9307"/>
                    <a:pt x="1707" y="9120"/>
                  </a:cubicBezTo>
                  <a:lnTo>
                    <a:pt x="1707" y="8686"/>
                  </a:lnTo>
                  <a:close/>
                  <a:moveTo>
                    <a:pt x="8004" y="9865"/>
                  </a:moveTo>
                  <a:lnTo>
                    <a:pt x="8159" y="11075"/>
                  </a:lnTo>
                  <a:lnTo>
                    <a:pt x="5801" y="11075"/>
                  </a:lnTo>
                  <a:lnTo>
                    <a:pt x="5956" y="9865"/>
                  </a:lnTo>
                  <a:close/>
                  <a:moveTo>
                    <a:pt x="6980" y="1"/>
                  </a:moveTo>
                  <a:cubicBezTo>
                    <a:pt x="6111" y="1"/>
                    <a:pt x="5553" y="962"/>
                    <a:pt x="5956" y="1738"/>
                  </a:cubicBezTo>
                  <a:lnTo>
                    <a:pt x="5770" y="2606"/>
                  </a:lnTo>
                  <a:lnTo>
                    <a:pt x="4778" y="2606"/>
                  </a:lnTo>
                  <a:cubicBezTo>
                    <a:pt x="4530" y="2606"/>
                    <a:pt x="4530" y="3010"/>
                    <a:pt x="4778" y="3010"/>
                  </a:cubicBezTo>
                  <a:lnTo>
                    <a:pt x="11912" y="3010"/>
                  </a:lnTo>
                  <a:cubicBezTo>
                    <a:pt x="12098" y="3010"/>
                    <a:pt x="12253" y="3165"/>
                    <a:pt x="12253" y="3351"/>
                  </a:cubicBezTo>
                  <a:lnTo>
                    <a:pt x="12253" y="8283"/>
                  </a:lnTo>
                  <a:lnTo>
                    <a:pt x="1707" y="8283"/>
                  </a:lnTo>
                  <a:lnTo>
                    <a:pt x="1707" y="3351"/>
                  </a:lnTo>
                  <a:cubicBezTo>
                    <a:pt x="1707" y="3165"/>
                    <a:pt x="1831" y="3010"/>
                    <a:pt x="2048" y="3010"/>
                  </a:cubicBezTo>
                  <a:lnTo>
                    <a:pt x="3971" y="3010"/>
                  </a:lnTo>
                  <a:cubicBezTo>
                    <a:pt x="4250" y="3010"/>
                    <a:pt x="4250" y="2606"/>
                    <a:pt x="3971" y="2606"/>
                  </a:cubicBezTo>
                  <a:lnTo>
                    <a:pt x="2048" y="2606"/>
                  </a:lnTo>
                  <a:cubicBezTo>
                    <a:pt x="1614" y="2606"/>
                    <a:pt x="1272" y="2917"/>
                    <a:pt x="1272" y="3351"/>
                  </a:cubicBezTo>
                  <a:lnTo>
                    <a:pt x="1272" y="9120"/>
                  </a:lnTo>
                  <a:cubicBezTo>
                    <a:pt x="1272" y="9524"/>
                    <a:pt x="1614" y="9865"/>
                    <a:pt x="2048" y="9865"/>
                  </a:cubicBezTo>
                  <a:lnTo>
                    <a:pt x="5553" y="9865"/>
                  </a:lnTo>
                  <a:lnTo>
                    <a:pt x="5367" y="11075"/>
                  </a:lnTo>
                  <a:lnTo>
                    <a:pt x="342" y="11075"/>
                  </a:lnTo>
                  <a:cubicBezTo>
                    <a:pt x="156" y="11075"/>
                    <a:pt x="1" y="11230"/>
                    <a:pt x="1" y="11416"/>
                  </a:cubicBezTo>
                  <a:lnTo>
                    <a:pt x="1" y="11943"/>
                  </a:lnTo>
                  <a:cubicBezTo>
                    <a:pt x="1" y="12129"/>
                    <a:pt x="156" y="12284"/>
                    <a:pt x="342" y="12284"/>
                  </a:cubicBezTo>
                  <a:lnTo>
                    <a:pt x="10454" y="12284"/>
                  </a:lnTo>
                  <a:cubicBezTo>
                    <a:pt x="10578" y="12284"/>
                    <a:pt x="10671" y="12191"/>
                    <a:pt x="10671" y="12067"/>
                  </a:cubicBezTo>
                  <a:cubicBezTo>
                    <a:pt x="10671" y="11974"/>
                    <a:pt x="10578" y="11881"/>
                    <a:pt x="10454" y="11881"/>
                  </a:cubicBezTo>
                  <a:lnTo>
                    <a:pt x="373" y="11881"/>
                  </a:lnTo>
                  <a:lnTo>
                    <a:pt x="373" y="11478"/>
                  </a:lnTo>
                  <a:lnTo>
                    <a:pt x="13525" y="11478"/>
                  </a:lnTo>
                  <a:lnTo>
                    <a:pt x="13525" y="11881"/>
                  </a:lnTo>
                  <a:lnTo>
                    <a:pt x="11261" y="11881"/>
                  </a:lnTo>
                  <a:cubicBezTo>
                    <a:pt x="11168" y="11881"/>
                    <a:pt x="11075" y="11974"/>
                    <a:pt x="11075" y="12067"/>
                  </a:cubicBezTo>
                  <a:cubicBezTo>
                    <a:pt x="11075" y="12191"/>
                    <a:pt x="11168" y="12284"/>
                    <a:pt x="11261" y="12284"/>
                  </a:cubicBezTo>
                  <a:lnTo>
                    <a:pt x="13587" y="12284"/>
                  </a:lnTo>
                  <a:cubicBezTo>
                    <a:pt x="13804" y="12284"/>
                    <a:pt x="13959" y="12129"/>
                    <a:pt x="13959" y="11943"/>
                  </a:cubicBezTo>
                  <a:lnTo>
                    <a:pt x="13959" y="11416"/>
                  </a:lnTo>
                  <a:cubicBezTo>
                    <a:pt x="13959" y="11230"/>
                    <a:pt x="13804" y="11075"/>
                    <a:pt x="13587" y="11075"/>
                  </a:cubicBezTo>
                  <a:lnTo>
                    <a:pt x="8562" y="11075"/>
                  </a:lnTo>
                  <a:lnTo>
                    <a:pt x="8407" y="9865"/>
                  </a:lnTo>
                  <a:lnTo>
                    <a:pt x="11912" y="9865"/>
                  </a:lnTo>
                  <a:cubicBezTo>
                    <a:pt x="12315" y="9865"/>
                    <a:pt x="12657" y="9524"/>
                    <a:pt x="12657" y="9120"/>
                  </a:cubicBezTo>
                  <a:lnTo>
                    <a:pt x="12657" y="3351"/>
                  </a:lnTo>
                  <a:cubicBezTo>
                    <a:pt x="12657" y="2917"/>
                    <a:pt x="12315" y="2606"/>
                    <a:pt x="11912" y="2606"/>
                  </a:cubicBezTo>
                  <a:lnTo>
                    <a:pt x="8190" y="2606"/>
                  </a:lnTo>
                  <a:lnTo>
                    <a:pt x="8004" y="1738"/>
                  </a:lnTo>
                  <a:cubicBezTo>
                    <a:pt x="8407" y="962"/>
                    <a:pt x="7849" y="1"/>
                    <a:pt x="69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63" name="Google Shape;13163;p24"/>
            <p:cNvSpPr/>
            <p:nvPr/>
          </p:nvSpPr>
          <p:spPr>
            <a:xfrm>
              <a:off x="1742200" y="4282875"/>
              <a:ext cx="100050" cy="100050"/>
            </a:xfrm>
            <a:custGeom>
              <a:avLst/>
              <a:gdLst/>
              <a:ahLst/>
              <a:cxnLst/>
              <a:rect l="l" t="t" r="r" b="b"/>
              <a:pathLst>
                <a:path w="4002" h="4002" extrusionOk="0">
                  <a:moveTo>
                    <a:pt x="2234" y="3133"/>
                  </a:moveTo>
                  <a:cubicBezTo>
                    <a:pt x="2482" y="3133"/>
                    <a:pt x="2730" y="3319"/>
                    <a:pt x="2761" y="3598"/>
                  </a:cubicBezTo>
                  <a:lnTo>
                    <a:pt x="1241" y="3598"/>
                  </a:lnTo>
                  <a:cubicBezTo>
                    <a:pt x="1272" y="3319"/>
                    <a:pt x="1489" y="3133"/>
                    <a:pt x="1768" y="3133"/>
                  </a:cubicBezTo>
                  <a:close/>
                  <a:moveTo>
                    <a:pt x="3567" y="434"/>
                  </a:moveTo>
                  <a:lnTo>
                    <a:pt x="3567" y="3598"/>
                  </a:lnTo>
                  <a:lnTo>
                    <a:pt x="3164" y="3598"/>
                  </a:lnTo>
                  <a:cubicBezTo>
                    <a:pt x="3134" y="3120"/>
                    <a:pt x="2759" y="2728"/>
                    <a:pt x="2287" y="2728"/>
                  </a:cubicBezTo>
                  <a:cubicBezTo>
                    <a:pt x="2269" y="2728"/>
                    <a:pt x="2252" y="2729"/>
                    <a:pt x="2234" y="2730"/>
                  </a:cubicBezTo>
                  <a:lnTo>
                    <a:pt x="1768" y="2730"/>
                  </a:lnTo>
                  <a:cubicBezTo>
                    <a:pt x="1272" y="2730"/>
                    <a:pt x="869" y="3102"/>
                    <a:pt x="838" y="3598"/>
                  </a:cubicBezTo>
                  <a:lnTo>
                    <a:pt x="403" y="3598"/>
                  </a:lnTo>
                  <a:lnTo>
                    <a:pt x="403" y="434"/>
                  </a:lnTo>
                  <a:close/>
                  <a:moveTo>
                    <a:pt x="403" y="0"/>
                  </a:moveTo>
                  <a:cubicBezTo>
                    <a:pt x="186" y="0"/>
                    <a:pt x="0" y="186"/>
                    <a:pt x="0" y="403"/>
                  </a:cubicBezTo>
                  <a:lnTo>
                    <a:pt x="0" y="3598"/>
                  </a:lnTo>
                  <a:cubicBezTo>
                    <a:pt x="0" y="3815"/>
                    <a:pt x="186" y="4002"/>
                    <a:pt x="403" y="4002"/>
                  </a:cubicBezTo>
                  <a:lnTo>
                    <a:pt x="3598" y="4002"/>
                  </a:lnTo>
                  <a:cubicBezTo>
                    <a:pt x="3816" y="4002"/>
                    <a:pt x="4002" y="3815"/>
                    <a:pt x="4002" y="3598"/>
                  </a:cubicBezTo>
                  <a:lnTo>
                    <a:pt x="4002" y="403"/>
                  </a:lnTo>
                  <a:cubicBezTo>
                    <a:pt x="4002" y="186"/>
                    <a:pt x="3816" y="0"/>
                    <a:pt x="35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64" name="Google Shape;13164;p24"/>
            <p:cNvSpPr/>
            <p:nvPr/>
          </p:nvSpPr>
          <p:spPr>
            <a:xfrm>
              <a:off x="1774775" y="4301775"/>
              <a:ext cx="48650" cy="40500"/>
            </a:xfrm>
            <a:custGeom>
              <a:avLst/>
              <a:gdLst/>
              <a:ahLst/>
              <a:cxnLst/>
              <a:rect l="l" t="t" r="r" b="b"/>
              <a:pathLst>
                <a:path w="1946" h="1620" extrusionOk="0">
                  <a:moveTo>
                    <a:pt x="682" y="423"/>
                  </a:moveTo>
                  <a:cubicBezTo>
                    <a:pt x="807" y="423"/>
                    <a:pt x="931" y="578"/>
                    <a:pt x="931" y="826"/>
                  </a:cubicBezTo>
                  <a:cubicBezTo>
                    <a:pt x="931" y="1043"/>
                    <a:pt x="807" y="1198"/>
                    <a:pt x="682" y="1198"/>
                  </a:cubicBezTo>
                  <a:cubicBezTo>
                    <a:pt x="589" y="1198"/>
                    <a:pt x="465" y="1043"/>
                    <a:pt x="465" y="826"/>
                  </a:cubicBezTo>
                  <a:cubicBezTo>
                    <a:pt x="465" y="578"/>
                    <a:pt x="589" y="423"/>
                    <a:pt x="682" y="423"/>
                  </a:cubicBezTo>
                  <a:close/>
                  <a:moveTo>
                    <a:pt x="875" y="1"/>
                  </a:moveTo>
                  <a:cubicBezTo>
                    <a:pt x="455" y="1"/>
                    <a:pt x="42" y="321"/>
                    <a:pt x="62" y="826"/>
                  </a:cubicBezTo>
                  <a:cubicBezTo>
                    <a:pt x="0" y="1198"/>
                    <a:pt x="279" y="1571"/>
                    <a:pt x="682" y="1602"/>
                  </a:cubicBezTo>
                  <a:cubicBezTo>
                    <a:pt x="742" y="1614"/>
                    <a:pt x="800" y="1620"/>
                    <a:pt x="857" y="1620"/>
                  </a:cubicBezTo>
                  <a:cubicBezTo>
                    <a:pt x="1509" y="1620"/>
                    <a:pt x="1946" y="841"/>
                    <a:pt x="1489" y="299"/>
                  </a:cubicBezTo>
                  <a:cubicBezTo>
                    <a:pt x="1326" y="93"/>
                    <a:pt x="1100" y="1"/>
                    <a:pt x="8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65" name="Google Shape;13165;p24"/>
            <p:cNvSpPr/>
            <p:nvPr/>
          </p:nvSpPr>
          <p:spPr>
            <a:xfrm>
              <a:off x="1869375" y="4282875"/>
              <a:ext cx="100050" cy="100050"/>
            </a:xfrm>
            <a:custGeom>
              <a:avLst/>
              <a:gdLst/>
              <a:ahLst/>
              <a:cxnLst/>
              <a:rect l="l" t="t" r="r" b="b"/>
              <a:pathLst>
                <a:path w="4002" h="4002" extrusionOk="0">
                  <a:moveTo>
                    <a:pt x="2234" y="3133"/>
                  </a:moveTo>
                  <a:cubicBezTo>
                    <a:pt x="2482" y="3133"/>
                    <a:pt x="2730" y="3350"/>
                    <a:pt x="2761" y="3598"/>
                  </a:cubicBezTo>
                  <a:lnTo>
                    <a:pt x="1241" y="3598"/>
                  </a:lnTo>
                  <a:cubicBezTo>
                    <a:pt x="1272" y="3350"/>
                    <a:pt x="1489" y="3133"/>
                    <a:pt x="1768" y="3133"/>
                  </a:cubicBezTo>
                  <a:close/>
                  <a:moveTo>
                    <a:pt x="3568" y="434"/>
                  </a:moveTo>
                  <a:lnTo>
                    <a:pt x="3568" y="3598"/>
                  </a:lnTo>
                  <a:lnTo>
                    <a:pt x="3164" y="3598"/>
                  </a:lnTo>
                  <a:cubicBezTo>
                    <a:pt x="3133" y="3133"/>
                    <a:pt x="2730" y="2730"/>
                    <a:pt x="2234" y="2730"/>
                  </a:cubicBezTo>
                  <a:lnTo>
                    <a:pt x="1768" y="2730"/>
                  </a:lnTo>
                  <a:cubicBezTo>
                    <a:pt x="1272" y="2730"/>
                    <a:pt x="869" y="3133"/>
                    <a:pt x="838" y="3598"/>
                  </a:cubicBezTo>
                  <a:lnTo>
                    <a:pt x="404" y="3598"/>
                  </a:lnTo>
                  <a:lnTo>
                    <a:pt x="404" y="434"/>
                  </a:lnTo>
                  <a:close/>
                  <a:moveTo>
                    <a:pt x="404" y="0"/>
                  </a:moveTo>
                  <a:cubicBezTo>
                    <a:pt x="186" y="0"/>
                    <a:pt x="0" y="186"/>
                    <a:pt x="0" y="403"/>
                  </a:cubicBezTo>
                  <a:lnTo>
                    <a:pt x="0" y="3598"/>
                  </a:lnTo>
                  <a:cubicBezTo>
                    <a:pt x="0" y="3815"/>
                    <a:pt x="186" y="4002"/>
                    <a:pt x="404" y="4002"/>
                  </a:cubicBezTo>
                  <a:lnTo>
                    <a:pt x="3599" y="4002"/>
                  </a:lnTo>
                  <a:cubicBezTo>
                    <a:pt x="3816" y="4002"/>
                    <a:pt x="4002" y="3815"/>
                    <a:pt x="4002" y="3598"/>
                  </a:cubicBezTo>
                  <a:lnTo>
                    <a:pt x="4002" y="403"/>
                  </a:lnTo>
                  <a:cubicBezTo>
                    <a:pt x="4002" y="186"/>
                    <a:pt x="3816" y="0"/>
                    <a:pt x="35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66" name="Google Shape;13166;p24"/>
            <p:cNvSpPr/>
            <p:nvPr/>
          </p:nvSpPr>
          <p:spPr>
            <a:xfrm>
              <a:off x="1901950" y="4301775"/>
              <a:ext cx="47950" cy="40500"/>
            </a:xfrm>
            <a:custGeom>
              <a:avLst/>
              <a:gdLst/>
              <a:ahLst/>
              <a:cxnLst/>
              <a:rect l="l" t="t" r="r" b="b"/>
              <a:pathLst>
                <a:path w="1918" h="1620" extrusionOk="0">
                  <a:moveTo>
                    <a:pt x="683" y="423"/>
                  </a:moveTo>
                  <a:cubicBezTo>
                    <a:pt x="807" y="423"/>
                    <a:pt x="931" y="578"/>
                    <a:pt x="931" y="826"/>
                  </a:cubicBezTo>
                  <a:cubicBezTo>
                    <a:pt x="931" y="1043"/>
                    <a:pt x="807" y="1198"/>
                    <a:pt x="683" y="1198"/>
                  </a:cubicBezTo>
                  <a:cubicBezTo>
                    <a:pt x="590" y="1198"/>
                    <a:pt x="465" y="1043"/>
                    <a:pt x="465" y="826"/>
                  </a:cubicBezTo>
                  <a:cubicBezTo>
                    <a:pt x="465" y="578"/>
                    <a:pt x="590" y="423"/>
                    <a:pt x="683" y="423"/>
                  </a:cubicBezTo>
                  <a:close/>
                  <a:moveTo>
                    <a:pt x="860" y="1"/>
                  </a:moveTo>
                  <a:cubicBezTo>
                    <a:pt x="438" y="1"/>
                    <a:pt x="31" y="321"/>
                    <a:pt x="31" y="826"/>
                  </a:cubicBezTo>
                  <a:cubicBezTo>
                    <a:pt x="0" y="1198"/>
                    <a:pt x="279" y="1571"/>
                    <a:pt x="683" y="1602"/>
                  </a:cubicBezTo>
                  <a:cubicBezTo>
                    <a:pt x="742" y="1614"/>
                    <a:pt x="800" y="1620"/>
                    <a:pt x="856" y="1620"/>
                  </a:cubicBezTo>
                  <a:cubicBezTo>
                    <a:pt x="1505" y="1620"/>
                    <a:pt x="1917" y="841"/>
                    <a:pt x="1489" y="299"/>
                  </a:cubicBezTo>
                  <a:cubicBezTo>
                    <a:pt x="1316" y="93"/>
                    <a:pt x="1086" y="1"/>
                    <a:pt x="8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167" name="Google Shape;13167;p24"/>
          <p:cNvGrpSpPr/>
          <p:nvPr/>
        </p:nvGrpSpPr>
        <p:grpSpPr>
          <a:xfrm>
            <a:off x="6275158" y="4016012"/>
            <a:ext cx="348975" cy="268350"/>
            <a:chOff x="7719625" y="1964175"/>
            <a:chExt cx="348975" cy="268350"/>
          </a:xfrm>
        </p:grpSpPr>
        <p:sp>
          <p:nvSpPr>
            <p:cNvPr id="13168" name="Google Shape;13168;p24"/>
            <p:cNvSpPr/>
            <p:nvPr/>
          </p:nvSpPr>
          <p:spPr>
            <a:xfrm>
              <a:off x="7985600" y="1985325"/>
              <a:ext cx="10900" cy="10500"/>
            </a:xfrm>
            <a:custGeom>
              <a:avLst/>
              <a:gdLst/>
              <a:ahLst/>
              <a:cxnLst/>
              <a:rect l="l" t="t" r="r" b="b"/>
              <a:pathLst>
                <a:path w="436" h="420" extrusionOk="0">
                  <a:moveTo>
                    <a:pt x="218" y="0"/>
                  </a:moveTo>
                  <a:cubicBezTo>
                    <a:pt x="109" y="0"/>
                    <a:pt x="1" y="70"/>
                    <a:pt x="1" y="210"/>
                  </a:cubicBezTo>
                  <a:cubicBezTo>
                    <a:pt x="1" y="349"/>
                    <a:pt x="109" y="419"/>
                    <a:pt x="218" y="419"/>
                  </a:cubicBezTo>
                  <a:cubicBezTo>
                    <a:pt x="326" y="419"/>
                    <a:pt x="435" y="349"/>
                    <a:pt x="435" y="210"/>
                  </a:cubicBezTo>
                  <a:cubicBezTo>
                    <a:pt x="435" y="70"/>
                    <a:pt x="326" y="0"/>
                    <a:pt x="2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69" name="Google Shape;13169;p24"/>
            <p:cNvSpPr/>
            <p:nvPr/>
          </p:nvSpPr>
          <p:spPr>
            <a:xfrm>
              <a:off x="8007325" y="1985125"/>
              <a:ext cx="10100" cy="10100"/>
            </a:xfrm>
            <a:custGeom>
              <a:avLst/>
              <a:gdLst/>
              <a:ahLst/>
              <a:cxnLst/>
              <a:rect l="l" t="t" r="r" b="b"/>
              <a:pathLst>
                <a:path w="404" h="404" extrusionOk="0">
                  <a:moveTo>
                    <a:pt x="186" y="1"/>
                  </a:moveTo>
                  <a:cubicBezTo>
                    <a:pt x="93" y="1"/>
                    <a:pt x="0" y="94"/>
                    <a:pt x="0" y="218"/>
                  </a:cubicBezTo>
                  <a:cubicBezTo>
                    <a:pt x="0" y="311"/>
                    <a:pt x="93" y="404"/>
                    <a:pt x="186" y="404"/>
                  </a:cubicBezTo>
                  <a:cubicBezTo>
                    <a:pt x="311" y="404"/>
                    <a:pt x="404" y="311"/>
                    <a:pt x="404" y="218"/>
                  </a:cubicBezTo>
                  <a:cubicBezTo>
                    <a:pt x="404" y="94"/>
                    <a:pt x="311"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70" name="Google Shape;13170;p24"/>
            <p:cNvSpPr/>
            <p:nvPr/>
          </p:nvSpPr>
          <p:spPr>
            <a:xfrm>
              <a:off x="8028250" y="1985125"/>
              <a:ext cx="10125" cy="10100"/>
            </a:xfrm>
            <a:custGeom>
              <a:avLst/>
              <a:gdLst/>
              <a:ahLst/>
              <a:cxnLst/>
              <a:rect l="l" t="t" r="r" b="b"/>
              <a:pathLst>
                <a:path w="405" h="404" extrusionOk="0">
                  <a:moveTo>
                    <a:pt x="218" y="1"/>
                  </a:moveTo>
                  <a:cubicBezTo>
                    <a:pt x="94" y="1"/>
                    <a:pt x="1" y="94"/>
                    <a:pt x="1" y="218"/>
                  </a:cubicBezTo>
                  <a:cubicBezTo>
                    <a:pt x="1" y="311"/>
                    <a:pt x="94" y="404"/>
                    <a:pt x="218" y="404"/>
                  </a:cubicBezTo>
                  <a:cubicBezTo>
                    <a:pt x="311" y="404"/>
                    <a:pt x="404" y="311"/>
                    <a:pt x="404" y="218"/>
                  </a:cubicBezTo>
                  <a:cubicBezTo>
                    <a:pt x="404" y="94"/>
                    <a:pt x="311" y="1"/>
                    <a:pt x="2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71" name="Google Shape;13171;p24"/>
            <p:cNvSpPr/>
            <p:nvPr/>
          </p:nvSpPr>
          <p:spPr>
            <a:xfrm>
              <a:off x="7757375" y="2039400"/>
              <a:ext cx="11900" cy="7550"/>
            </a:xfrm>
            <a:custGeom>
              <a:avLst/>
              <a:gdLst/>
              <a:ahLst/>
              <a:cxnLst/>
              <a:rect l="l" t="t" r="r" b="b"/>
              <a:pathLst>
                <a:path w="476" h="302" extrusionOk="0">
                  <a:moveTo>
                    <a:pt x="258" y="1"/>
                  </a:moveTo>
                  <a:cubicBezTo>
                    <a:pt x="0" y="1"/>
                    <a:pt x="256" y="302"/>
                    <a:pt x="397" y="302"/>
                  </a:cubicBezTo>
                  <a:cubicBezTo>
                    <a:pt x="442" y="302"/>
                    <a:pt x="475" y="270"/>
                    <a:pt x="475" y="187"/>
                  </a:cubicBezTo>
                  <a:cubicBezTo>
                    <a:pt x="475" y="94"/>
                    <a:pt x="382" y="1"/>
                    <a:pt x="2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72" name="Google Shape;13172;p24"/>
            <p:cNvSpPr/>
            <p:nvPr/>
          </p:nvSpPr>
          <p:spPr>
            <a:xfrm>
              <a:off x="7757375" y="2129375"/>
              <a:ext cx="11900" cy="7550"/>
            </a:xfrm>
            <a:custGeom>
              <a:avLst/>
              <a:gdLst/>
              <a:ahLst/>
              <a:cxnLst/>
              <a:rect l="l" t="t" r="r" b="b"/>
              <a:pathLst>
                <a:path w="476" h="302" extrusionOk="0">
                  <a:moveTo>
                    <a:pt x="258" y="0"/>
                  </a:moveTo>
                  <a:cubicBezTo>
                    <a:pt x="0" y="0"/>
                    <a:pt x="256" y="301"/>
                    <a:pt x="397" y="301"/>
                  </a:cubicBezTo>
                  <a:cubicBezTo>
                    <a:pt x="442" y="301"/>
                    <a:pt x="475" y="270"/>
                    <a:pt x="475" y="186"/>
                  </a:cubicBezTo>
                  <a:cubicBezTo>
                    <a:pt x="475" y="93"/>
                    <a:pt x="382" y="0"/>
                    <a:pt x="2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73" name="Google Shape;13173;p24"/>
            <p:cNvSpPr/>
            <p:nvPr/>
          </p:nvSpPr>
          <p:spPr>
            <a:xfrm>
              <a:off x="7719625" y="1964175"/>
              <a:ext cx="348975" cy="268350"/>
            </a:xfrm>
            <a:custGeom>
              <a:avLst/>
              <a:gdLst/>
              <a:ahLst/>
              <a:cxnLst/>
              <a:rect l="l" t="t" r="r" b="b"/>
              <a:pathLst>
                <a:path w="13959" h="10734" extrusionOk="0">
                  <a:moveTo>
                    <a:pt x="7662" y="2079"/>
                  </a:moveTo>
                  <a:lnTo>
                    <a:pt x="7631" y="10330"/>
                  </a:lnTo>
                  <a:lnTo>
                    <a:pt x="434" y="10330"/>
                  </a:lnTo>
                  <a:lnTo>
                    <a:pt x="434" y="2079"/>
                  </a:lnTo>
                  <a:close/>
                  <a:moveTo>
                    <a:pt x="434" y="1"/>
                  </a:moveTo>
                  <a:cubicBezTo>
                    <a:pt x="186" y="1"/>
                    <a:pt x="0" y="187"/>
                    <a:pt x="0" y="435"/>
                  </a:cubicBezTo>
                  <a:lnTo>
                    <a:pt x="0" y="10330"/>
                  </a:lnTo>
                  <a:cubicBezTo>
                    <a:pt x="0" y="10547"/>
                    <a:pt x="186" y="10734"/>
                    <a:pt x="434" y="10734"/>
                  </a:cubicBezTo>
                  <a:lnTo>
                    <a:pt x="11167" y="10734"/>
                  </a:lnTo>
                  <a:cubicBezTo>
                    <a:pt x="11415" y="10734"/>
                    <a:pt x="11415" y="10330"/>
                    <a:pt x="11167" y="10330"/>
                  </a:cubicBezTo>
                  <a:lnTo>
                    <a:pt x="8065" y="10330"/>
                  </a:lnTo>
                  <a:lnTo>
                    <a:pt x="8065" y="2079"/>
                  </a:lnTo>
                  <a:lnTo>
                    <a:pt x="13556" y="2079"/>
                  </a:lnTo>
                  <a:lnTo>
                    <a:pt x="13556" y="10299"/>
                  </a:lnTo>
                  <a:lnTo>
                    <a:pt x="11974" y="10299"/>
                  </a:lnTo>
                  <a:cubicBezTo>
                    <a:pt x="11694" y="10299"/>
                    <a:pt x="11694" y="10734"/>
                    <a:pt x="11974" y="10734"/>
                  </a:cubicBezTo>
                  <a:lnTo>
                    <a:pt x="13556" y="10734"/>
                  </a:lnTo>
                  <a:cubicBezTo>
                    <a:pt x="13773" y="10734"/>
                    <a:pt x="13959" y="10547"/>
                    <a:pt x="13959" y="10299"/>
                  </a:cubicBezTo>
                  <a:lnTo>
                    <a:pt x="13959" y="435"/>
                  </a:lnTo>
                  <a:cubicBezTo>
                    <a:pt x="13959" y="187"/>
                    <a:pt x="13773" y="1"/>
                    <a:pt x="13556" y="1"/>
                  </a:cubicBezTo>
                  <a:lnTo>
                    <a:pt x="3412" y="1"/>
                  </a:lnTo>
                  <a:cubicBezTo>
                    <a:pt x="3133" y="1"/>
                    <a:pt x="3133" y="435"/>
                    <a:pt x="3412" y="435"/>
                  </a:cubicBezTo>
                  <a:lnTo>
                    <a:pt x="13556" y="435"/>
                  </a:lnTo>
                  <a:lnTo>
                    <a:pt x="13556" y="1676"/>
                  </a:lnTo>
                  <a:lnTo>
                    <a:pt x="403" y="1676"/>
                  </a:lnTo>
                  <a:lnTo>
                    <a:pt x="403" y="435"/>
                  </a:lnTo>
                  <a:lnTo>
                    <a:pt x="2575" y="435"/>
                  </a:lnTo>
                  <a:cubicBezTo>
                    <a:pt x="2854" y="435"/>
                    <a:pt x="2854" y="1"/>
                    <a:pt x="25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74" name="Google Shape;13174;p24"/>
            <p:cNvSpPr/>
            <p:nvPr/>
          </p:nvSpPr>
          <p:spPr>
            <a:xfrm>
              <a:off x="7756850" y="2061125"/>
              <a:ext cx="75225" cy="10100"/>
            </a:xfrm>
            <a:custGeom>
              <a:avLst/>
              <a:gdLst/>
              <a:ahLst/>
              <a:cxnLst/>
              <a:rect l="l" t="t" r="r" b="b"/>
              <a:pathLst>
                <a:path w="3009" h="404" extrusionOk="0">
                  <a:moveTo>
                    <a:pt x="279" y="0"/>
                  </a:moveTo>
                  <a:cubicBezTo>
                    <a:pt x="0" y="0"/>
                    <a:pt x="0" y="404"/>
                    <a:pt x="279" y="404"/>
                  </a:cubicBezTo>
                  <a:lnTo>
                    <a:pt x="2730" y="404"/>
                  </a:lnTo>
                  <a:cubicBezTo>
                    <a:pt x="3009" y="404"/>
                    <a:pt x="3009" y="0"/>
                    <a:pt x="27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75" name="Google Shape;13175;p24"/>
            <p:cNvSpPr/>
            <p:nvPr/>
          </p:nvSpPr>
          <p:spPr>
            <a:xfrm>
              <a:off x="7774675" y="2039400"/>
              <a:ext cx="110925" cy="10900"/>
            </a:xfrm>
            <a:custGeom>
              <a:avLst/>
              <a:gdLst/>
              <a:ahLst/>
              <a:cxnLst/>
              <a:rect l="l" t="t" r="r" b="b"/>
              <a:pathLst>
                <a:path w="4437" h="436" extrusionOk="0">
                  <a:moveTo>
                    <a:pt x="280" y="1"/>
                  </a:moveTo>
                  <a:cubicBezTo>
                    <a:pt x="1" y="1"/>
                    <a:pt x="1" y="404"/>
                    <a:pt x="280" y="435"/>
                  </a:cubicBezTo>
                  <a:lnTo>
                    <a:pt x="4157" y="435"/>
                  </a:lnTo>
                  <a:cubicBezTo>
                    <a:pt x="4436" y="435"/>
                    <a:pt x="4436" y="1"/>
                    <a:pt x="41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76" name="Google Shape;13176;p24"/>
            <p:cNvSpPr/>
            <p:nvPr/>
          </p:nvSpPr>
          <p:spPr>
            <a:xfrm>
              <a:off x="7758400" y="2079375"/>
              <a:ext cx="35675" cy="30625"/>
            </a:xfrm>
            <a:custGeom>
              <a:avLst/>
              <a:gdLst/>
              <a:ahLst/>
              <a:cxnLst/>
              <a:rect l="l" t="t" r="r" b="b"/>
              <a:pathLst>
                <a:path w="1427" h="1225" extrusionOk="0">
                  <a:moveTo>
                    <a:pt x="620" y="418"/>
                  </a:moveTo>
                  <a:cubicBezTo>
                    <a:pt x="745" y="418"/>
                    <a:pt x="838" y="511"/>
                    <a:pt x="838" y="604"/>
                  </a:cubicBezTo>
                  <a:cubicBezTo>
                    <a:pt x="838" y="728"/>
                    <a:pt x="745" y="821"/>
                    <a:pt x="620" y="821"/>
                  </a:cubicBezTo>
                  <a:cubicBezTo>
                    <a:pt x="496" y="821"/>
                    <a:pt x="403" y="728"/>
                    <a:pt x="434" y="604"/>
                  </a:cubicBezTo>
                  <a:cubicBezTo>
                    <a:pt x="434" y="511"/>
                    <a:pt x="527" y="418"/>
                    <a:pt x="620" y="418"/>
                  </a:cubicBezTo>
                  <a:close/>
                  <a:moveTo>
                    <a:pt x="630" y="0"/>
                  </a:moveTo>
                  <a:cubicBezTo>
                    <a:pt x="307" y="0"/>
                    <a:pt x="0" y="252"/>
                    <a:pt x="0" y="635"/>
                  </a:cubicBezTo>
                  <a:cubicBezTo>
                    <a:pt x="0" y="945"/>
                    <a:pt x="279" y="1225"/>
                    <a:pt x="620" y="1225"/>
                  </a:cubicBezTo>
                  <a:cubicBezTo>
                    <a:pt x="1179" y="1225"/>
                    <a:pt x="1427" y="573"/>
                    <a:pt x="1055" y="170"/>
                  </a:cubicBezTo>
                  <a:cubicBezTo>
                    <a:pt x="928" y="53"/>
                    <a:pt x="777" y="0"/>
                    <a:pt x="6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77" name="Google Shape;13177;p24"/>
            <p:cNvSpPr/>
            <p:nvPr/>
          </p:nvSpPr>
          <p:spPr>
            <a:xfrm>
              <a:off x="7800275" y="2079375"/>
              <a:ext cx="36475" cy="30625"/>
            </a:xfrm>
            <a:custGeom>
              <a:avLst/>
              <a:gdLst/>
              <a:ahLst/>
              <a:cxnLst/>
              <a:rect l="l" t="t" r="r" b="b"/>
              <a:pathLst>
                <a:path w="1459" h="1225" extrusionOk="0">
                  <a:moveTo>
                    <a:pt x="838" y="418"/>
                  </a:moveTo>
                  <a:cubicBezTo>
                    <a:pt x="931" y="418"/>
                    <a:pt x="1024" y="511"/>
                    <a:pt x="1024" y="635"/>
                  </a:cubicBezTo>
                  <a:cubicBezTo>
                    <a:pt x="1024" y="728"/>
                    <a:pt x="931" y="821"/>
                    <a:pt x="838" y="821"/>
                  </a:cubicBezTo>
                  <a:cubicBezTo>
                    <a:pt x="714" y="821"/>
                    <a:pt x="621" y="728"/>
                    <a:pt x="621" y="635"/>
                  </a:cubicBezTo>
                  <a:cubicBezTo>
                    <a:pt x="621" y="511"/>
                    <a:pt x="714" y="418"/>
                    <a:pt x="838" y="418"/>
                  </a:cubicBezTo>
                  <a:close/>
                  <a:moveTo>
                    <a:pt x="815" y="0"/>
                  </a:moveTo>
                  <a:cubicBezTo>
                    <a:pt x="668" y="0"/>
                    <a:pt x="520" y="53"/>
                    <a:pt x="403" y="170"/>
                  </a:cubicBezTo>
                  <a:cubicBezTo>
                    <a:pt x="0" y="573"/>
                    <a:pt x="279" y="1225"/>
                    <a:pt x="838" y="1225"/>
                  </a:cubicBezTo>
                  <a:cubicBezTo>
                    <a:pt x="1179" y="1225"/>
                    <a:pt x="1458" y="945"/>
                    <a:pt x="1458" y="635"/>
                  </a:cubicBezTo>
                  <a:cubicBezTo>
                    <a:pt x="1458" y="252"/>
                    <a:pt x="1137" y="0"/>
                    <a:pt x="8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78" name="Google Shape;13178;p24"/>
            <p:cNvSpPr/>
            <p:nvPr/>
          </p:nvSpPr>
          <p:spPr>
            <a:xfrm>
              <a:off x="7847575" y="2079725"/>
              <a:ext cx="35700" cy="30650"/>
            </a:xfrm>
            <a:custGeom>
              <a:avLst/>
              <a:gdLst/>
              <a:ahLst/>
              <a:cxnLst/>
              <a:rect l="l" t="t" r="r" b="b"/>
              <a:pathLst>
                <a:path w="1428" h="1226" extrusionOk="0">
                  <a:moveTo>
                    <a:pt x="838" y="404"/>
                  </a:moveTo>
                  <a:cubicBezTo>
                    <a:pt x="931" y="404"/>
                    <a:pt x="1024" y="497"/>
                    <a:pt x="1024" y="621"/>
                  </a:cubicBezTo>
                  <a:cubicBezTo>
                    <a:pt x="1024" y="714"/>
                    <a:pt x="931" y="807"/>
                    <a:pt x="838" y="807"/>
                  </a:cubicBezTo>
                  <a:cubicBezTo>
                    <a:pt x="714" y="807"/>
                    <a:pt x="621" y="714"/>
                    <a:pt x="621" y="621"/>
                  </a:cubicBezTo>
                  <a:cubicBezTo>
                    <a:pt x="621" y="497"/>
                    <a:pt x="714" y="404"/>
                    <a:pt x="838" y="404"/>
                  </a:cubicBezTo>
                  <a:close/>
                  <a:moveTo>
                    <a:pt x="838" y="1"/>
                  </a:moveTo>
                  <a:cubicBezTo>
                    <a:pt x="280" y="1"/>
                    <a:pt x="0" y="652"/>
                    <a:pt x="404" y="1055"/>
                  </a:cubicBezTo>
                  <a:cubicBezTo>
                    <a:pt x="521" y="1173"/>
                    <a:pt x="667" y="1226"/>
                    <a:pt x="812" y="1226"/>
                  </a:cubicBezTo>
                  <a:cubicBezTo>
                    <a:pt x="1123" y="1226"/>
                    <a:pt x="1427" y="982"/>
                    <a:pt x="1427" y="621"/>
                  </a:cubicBezTo>
                  <a:cubicBezTo>
                    <a:pt x="1427" y="280"/>
                    <a:pt x="1179" y="1"/>
                    <a:pt x="8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79" name="Google Shape;13179;p24"/>
            <p:cNvSpPr/>
            <p:nvPr/>
          </p:nvSpPr>
          <p:spPr>
            <a:xfrm>
              <a:off x="7758400" y="2151075"/>
              <a:ext cx="71350" cy="10100"/>
            </a:xfrm>
            <a:custGeom>
              <a:avLst/>
              <a:gdLst/>
              <a:ahLst/>
              <a:cxnLst/>
              <a:rect l="l" t="t" r="r" b="b"/>
              <a:pathLst>
                <a:path w="2854" h="404" extrusionOk="0">
                  <a:moveTo>
                    <a:pt x="217" y="1"/>
                  </a:moveTo>
                  <a:cubicBezTo>
                    <a:pt x="93" y="1"/>
                    <a:pt x="0" y="94"/>
                    <a:pt x="0" y="187"/>
                  </a:cubicBezTo>
                  <a:cubicBezTo>
                    <a:pt x="0" y="311"/>
                    <a:pt x="93" y="404"/>
                    <a:pt x="217" y="404"/>
                  </a:cubicBezTo>
                  <a:lnTo>
                    <a:pt x="2668" y="404"/>
                  </a:lnTo>
                  <a:cubicBezTo>
                    <a:pt x="2761" y="404"/>
                    <a:pt x="2854" y="311"/>
                    <a:pt x="2854" y="187"/>
                  </a:cubicBezTo>
                  <a:cubicBezTo>
                    <a:pt x="2854" y="94"/>
                    <a:pt x="2792" y="1"/>
                    <a:pt x="2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80" name="Google Shape;13180;p24"/>
            <p:cNvSpPr/>
            <p:nvPr/>
          </p:nvSpPr>
          <p:spPr>
            <a:xfrm>
              <a:off x="7776225" y="2129375"/>
              <a:ext cx="109375" cy="10100"/>
            </a:xfrm>
            <a:custGeom>
              <a:avLst/>
              <a:gdLst/>
              <a:ahLst/>
              <a:cxnLst/>
              <a:rect l="l" t="t" r="r" b="b"/>
              <a:pathLst>
                <a:path w="4375" h="404" extrusionOk="0">
                  <a:moveTo>
                    <a:pt x="218" y="0"/>
                  </a:moveTo>
                  <a:cubicBezTo>
                    <a:pt x="94" y="0"/>
                    <a:pt x="1" y="93"/>
                    <a:pt x="1" y="186"/>
                  </a:cubicBezTo>
                  <a:cubicBezTo>
                    <a:pt x="1" y="310"/>
                    <a:pt x="94" y="403"/>
                    <a:pt x="218" y="403"/>
                  </a:cubicBezTo>
                  <a:lnTo>
                    <a:pt x="4095" y="403"/>
                  </a:lnTo>
                  <a:cubicBezTo>
                    <a:pt x="4374" y="403"/>
                    <a:pt x="4374" y="0"/>
                    <a:pt x="40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81" name="Google Shape;13181;p24"/>
            <p:cNvSpPr/>
            <p:nvPr/>
          </p:nvSpPr>
          <p:spPr>
            <a:xfrm>
              <a:off x="7758400" y="2169300"/>
              <a:ext cx="35675" cy="30650"/>
            </a:xfrm>
            <a:custGeom>
              <a:avLst/>
              <a:gdLst/>
              <a:ahLst/>
              <a:cxnLst/>
              <a:rect l="l" t="t" r="r" b="b"/>
              <a:pathLst>
                <a:path w="1427" h="1226" extrusionOk="0">
                  <a:moveTo>
                    <a:pt x="620" y="419"/>
                  </a:moveTo>
                  <a:cubicBezTo>
                    <a:pt x="745" y="419"/>
                    <a:pt x="838" y="512"/>
                    <a:pt x="838" y="605"/>
                  </a:cubicBezTo>
                  <a:cubicBezTo>
                    <a:pt x="838" y="729"/>
                    <a:pt x="745" y="823"/>
                    <a:pt x="620" y="823"/>
                  </a:cubicBezTo>
                  <a:cubicBezTo>
                    <a:pt x="496" y="823"/>
                    <a:pt x="403" y="729"/>
                    <a:pt x="434" y="605"/>
                  </a:cubicBezTo>
                  <a:cubicBezTo>
                    <a:pt x="434" y="512"/>
                    <a:pt x="527" y="419"/>
                    <a:pt x="620" y="419"/>
                  </a:cubicBezTo>
                  <a:close/>
                  <a:moveTo>
                    <a:pt x="625" y="1"/>
                  </a:moveTo>
                  <a:cubicBezTo>
                    <a:pt x="304" y="1"/>
                    <a:pt x="0" y="245"/>
                    <a:pt x="0" y="605"/>
                  </a:cubicBezTo>
                  <a:cubicBezTo>
                    <a:pt x="0" y="947"/>
                    <a:pt x="279" y="1226"/>
                    <a:pt x="620" y="1226"/>
                  </a:cubicBezTo>
                  <a:cubicBezTo>
                    <a:pt x="1179" y="1226"/>
                    <a:pt x="1427" y="574"/>
                    <a:pt x="1055" y="171"/>
                  </a:cubicBezTo>
                  <a:cubicBezTo>
                    <a:pt x="927" y="53"/>
                    <a:pt x="774" y="1"/>
                    <a:pt x="6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82" name="Google Shape;13182;p24"/>
            <p:cNvSpPr/>
            <p:nvPr/>
          </p:nvSpPr>
          <p:spPr>
            <a:xfrm>
              <a:off x="7800275" y="2169700"/>
              <a:ext cx="36475" cy="30625"/>
            </a:xfrm>
            <a:custGeom>
              <a:avLst/>
              <a:gdLst/>
              <a:ahLst/>
              <a:cxnLst/>
              <a:rect l="l" t="t" r="r" b="b"/>
              <a:pathLst>
                <a:path w="1459" h="1225" extrusionOk="0">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79" y="0"/>
                    <a:pt x="0" y="651"/>
                    <a:pt x="403" y="1055"/>
                  </a:cubicBezTo>
                  <a:cubicBezTo>
                    <a:pt x="520" y="1172"/>
                    <a:pt x="668" y="1224"/>
                    <a:pt x="815" y="1224"/>
                  </a:cubicBezTo>
                  <a:cubicBezTo>
                    <a:pt x="1137" y="1224"/>
                    <a:pt x="1458" y="973"/>
                    <a:pt x="1458" y="589"/>
                  </a:cubicBezTo>
                  <a:cubicBezTo>
                    <a:pt x="1458" y="279"/>
                    <a:pt x="1179" y="0"/>
                    <a:pt x="8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83" name="Google Shape;13183;p24"/>
            <p:cNvSpPr/>
            <p:nvPr/>
          </p:nvSpPr>
          <p:spPr>
            <a:xfrm>
              <a:off x="7847575" y="2169700"/>
              <a:ext cx="35700" cy="30625"/>
            </a:xfrm>
            <a:custGeom>
              <a:avLst/>
              <a:gdLst/>
              <a:ahLst/>
              <a:cxnLst/>
              <a:rect l="l" t="t" r="r" b="b"/>
              <a:pathLst>
                <a:path w="1428" h="1225" extrusionOk="0">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80" y="0"/>
                    <a:pt x="0" y="651"/>
                    <a:pt x="404" y="1055"/>
                  </a:cubicBezTo>
                  <a:cubicBezTo>
                    <a:pt x="520" y="1172"/>
                    <a:pt x="665" y="1224"/>
                    <a:pt x="808" y="1224"/>
                  </a:cubicBezTo>
                  <a:cubicBezTo>
                    <a:pt x="1121" y="1224"/>
                    <a:pt x="1427" y="973"/>
                    <a:pt x="1427" y="589"/>
                  </a:cubicBezTo>
                  <a:cubicBezTo>
                    <a:pt x="1427" y="248"/>
                    <a:pt x="1179" y="0"/>
                    <a:pt x="8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84" name="Google Shape;13184;p24"/>
            <p:cNvSpPr/>
            <p:nvPr/>
          </p:nvSpPr>
          <p:spPr>
            <a:xfrm>
              <a:off x="7942950" y="2031950"/>
              <a:ext cx="93075" cy="175750"/>
            </a:xfrm>
            <a:custGeom>
              <a:avLst/>
              <a:gdLst/>
              <a:ahLst/>
              <a:cxnLst/>
              <a:rect l="l" t="t" r="r" b="b"/>
              <a:pathLst>
                <a:path w="3723" h="7030" extrusionOk="0">
                  <a:moveTo>
                    <a:pt x="3165" y="423"/>
                  </a:moveTo>
                  <a:cubicBezTo>
                    <a:pt x="3227" y="454"/>
                    <a:pt x="3258" y="516"/>
                    <a:pt x="3289" y="578"/>
                  </a:cubicBezTo>
                  <a:cubicBezTo>
                    <a:pt x="3320" y="640"/>
                    <a:pt x="3320" y="702"/>
                    <a:pt x="3289" y="764"/>
                  </a:cubicBezTo>
                  <a:lnTo>
                    <a:pt x="2917" y="1633"/>
                  </a:lnTo>
                  <a:lnTo>
                    <a:pt x="2451" y="1447"/>
                  </a:lnTo>
                  <a:lnTo>
                    <a:pt x="2854" y="578"/>
                  </a:lnTo>
                  <a:cubicBezTo>
                    <a:pt x="2886" y="485"/>
                    <a:pt x="2979" y="423"/>
                    <a:pt x="3072" y="423"/>
                  </a:cubicBezTo>
                  <a:close/>
                  <a:moveTo>
                    <a:pt x="2296" y="1819"/>
                  </a:moveTo>
                  <a:lnTo>
                    <a:pt x="2761" y="2005"/>
                  </a:lnTo>
                  <a:lnTo>
                    <a:pt x="2544" y="2501"/>
                  </a:lnTo>
                  <a:lnTo>
                    <a:pt x="2079" y="2315"/>
                  </a:lnTo>
                  <a:lnTo>
                    <a:pt x="2296" y="1819"/>
                  </a:lnTo>
                  <a:close/>
                  <a:moveTo>
                    <a:pt x="1924" y="2687"/>
                  </a:moveTo>
                  <a:lnTo>
                    <a:pt x="2389" y="2873"/>
                  </a:lnTo>
                  <a:lnTo>
                    <a:pt x="931" y="6255"/>
                  </a:lnTo>
                  <a:cubicBezTo>
                    <a:pt x="869" y="6348"/>
                    <a:pt x="807" y="6410"/>
                    <a:pt x="714" y="6472"/>
                  </a:cubicBezTo>
                  <a:lnTo>
                    <a:pt x="497" y="6596"/>
                  </a:lnTo>
                  <a:lnTo>
                    <a:pt x="435" y="6348"/>
                  </a:lnTo>
                  <a:cubicBezTo>
                    <a:pt x="435" y="6255"/>
                    <a:pt x="435" y="6161"/>
                    <a:pt x="466" y="6068"/>
                  </a:cubicBezTo>
                  <a:lnTo>
                    <a:pt x="1924" y="2687"/>
                  </a:lnTo>
                  <a:close/>
                  <a:moveTo>
                    <a:pt x="3076" y="0"/>
                  </a:moveTo>
                  <a:cubicBezTo>
                    <a:pt x="2832" y="0"/>
                    <a:pt x="2589" y="132"/>
                    <a:pt x="2482" y="392"/>
                  </a:cubicBezTo>
                  <a:lnTo>
                    <a:pt x="94" y="5882"/>
                  </a:lnTo>
                  <a:cubicBezTo>
                    <a:pt x="1" y="6068"/>
                    <a:pt x="1" y="6286"/>
                    <a:pt x="63" y="6472"/>
                  </a:cubicBezTo>
                  <a:lnTo>
                    <a:pt x="125" y="6782"/>
                  </a:lnTo>
                  <a:cubicBezTo>
                    <a:pt x="156" y="6875"/>
                    <a:pt x="249" y="6968"/>
                    <a:pt x="342" y="6999"/>
                  </a:cubicBezTo>
                  <a:cubicBezTo>
                    <a:pt x="373" y="7030"/>
                    <a:pt x="404" y="7030"/>
                    <a:pt x="466" y="7030"/>
                  </a:cubicBezTo>
                  <a:cubicBezTo>
                    <a:pt x="528" y="7030"/>
                    <a:pt x="590" y="6999"/>
                    <a:pt x="621" y="6999"/>
                  </a:cubicBezTo>
                  <a:lnTo>
                    <a:pt x="900" y="6844"/>
                  </a:lnTo>
                  <a:cubicBezTo>
                    <a:pt x="1086" y="6751"/>
                    <a:pt x="1210" y="6596"/>
                    <a:pt x="1304" y="6410"/>
                  </a:cubicBezTo>
                  <a:lnTo>
                    <a:pt x="3661" y="919"/>
                  </a:lnTo>
                  <a:cubicBezTo>
                    <a:pt x="3723" y="764"/>
                    <a:pt x="3723" y="578"/>
                    <a:pt x="3661" y="423"/>
                  </a:cubicBezTo>
                  <a:lnTo>
                    <a:pt x="3692" y="423"/>
                  </a:lnTo>
                  <a:cubicBezTo>
                    <a:pt x="3582" y="140"/>
                    <a:pt x="3328" y="0"/>
                    <a:pt x="30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185" name="Google Shape;13185;p24"/>
          <p:cNvGrpSpPr/>
          <p:nvPr/>
        </p:nvGrpSpPr>
        <p:grpSpPr>
          <a:xfrm>
            <a:off x="7009520" y="4015250"/>
            <a:ext cx="348975" cy="269875"/>
            <a:chOff x="931825" y="4209975"/>
            <a:chExt cx="348975" cy="269875"/>
          </a:xfrm>
        </p:grpSpPr>
        <p:sp>
          <p:nvSpPr>
            <p:cNvPr id="13186" name="Google Shape;13186;p24"/>
            <p:cNvSpPr/>
            <p:nvPr/>
          </p:nvSpPr>
          <p:spPr>
            <a:xfrm>
              <a:off x="1062875" y="4246425"/>
              <a:ext cx="78350" cy="10100"/>
            </a:xfrm>
            <a:custGeom>
              <a:avLst/>
              <a:gdLst/>
              <a:ahLst/>
              <a:cxnLst/>
              <a:rect l="l" t="t" r="r" b="b"/>
              <a:pathLst>
                <a:path w="3134" h="404" extrusionOk="0">
                  <a:moveTo>
                    <a:pt x="217" y="0"/>
                  </a:moveTo>
                  <a:cubicBezTo>
                    <a:pt x="93" y="0"/>
                    <a:pt x="0" y="93"/>
                    <a:pt x="0" y="217"/>
                  </a:cubicBezTo>
                  <a:cubicBezTo>
                    <a:pt x="0" y="310"/>
                    <a:pt x="93" y="403"/>
                    <a:pt x="217" y="403"/>
                  </a:cubicBezTo>
                  <a:lnTo>
                    <a:pt x="2947" y="403"/>
                  </a:lnTo>
                  <a:cubicBezTo>
                    <a:pt x="3040" y="403"/>
                    <a:pt x="3133" y="310"/>
                    <a:pt x="3133" y="217"/>
                  </a:cubicBezTo>
                  <a:cubicBezTo>
                    <a:pt x="3133" y="93"/>
                    <a:pt x="3040" y="0"/>
                    <a:pt x="29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87" name="Google Shape;13187;p24"/>
            <p:cNvSpPr/>
            <p:nvPr/>
          </p:nvSpPr>
          <p:spPr>
            <a:xfrm>
              <a:off x="1061325" y="4268900"/>
              <a:ext cx="81450" cy="10875"/>
            </a:xfrm>
            <a:custGeom>
              <a:avLst/>
              <a:gdLst/>
              <a:ahLst/>
              <a:cxnLst/>
              <a:rect l="l" t="t" r="r" b="b"/>
              <a:pathLst>
                <a:path w="3258" h="435" extrusionOk="0">
                  <a:moveTo>
                    <a:pt x="279" y="1"/>
                  </a:moveTo>
                  <a:cubicBezTo>
                    <a:pt x="0" y="1"/>
                    <a:pt x="0" y="435"/>
                    <a:pt x="279" y="435"/>
                  </a:cubicBezTo>
                  <a:lnTo>
                    <a:pt x="3009" y="435"/>
                  </a:lnTo>
                  <a:cubicBezTo>
                    <a:pt x="3257" y="435"/>
                    <a:pt x="3257" y="1"/>
                    <a:pt x="30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88" name="Google Shape;13188;p24"/>
            <p:cNvSpPr/>
            <p:nvPr/>
          </p:nvSpPr>
          <p:spPr>
            <a:xfrm>
              <a:off x="1061325" y="4291400"/>
              <a:ext cx="81450" cy="10100"/>
            </a:xfrm>
            <a:custGeom>
              <a:avLst/>
              <a:gdLst/>
              <a:ahLst/>
              <a:cxnLst/>
              <a:rect l="l" t="t" r="r" b="b"/>
              <a:pathLst>
                <a:path w="3258" h="404" extrusionOk="0">
                  <a:moveTo>
                    <a:pt x="279" y="0"/>
                  </a:moveTo>
                  <a:cubicBezTo>
                    <a:pt x="0" y="0"/>
                    <a:pt x="0" y="404"/>
                    <a:pt x="279" y="404"/>
                  </a:cubicBezTo>
                  <a:lnTo>
                    <a:pt x="3009" y="404"/>
                  </a:lnTo>
                  <a:cubicBezTo>
                    <a:pt x="3257" y="404"/>
                    <a:pt x="3257" y="0"/>
                    <a:pt x="30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89" name="Google Shape;13189;p24"/>
            <p:cNvSpPr/>
            <p:nvPr/>
          </p:nvSpPr>
          <p:spPr>
            <a:xfrm>
              <a:off x="931825" y="4209975"/>
              <a:ext cx="348975" cy="269875"/>
            </a:xfrm>
            <a:custGeom>
              <a:avLst/>
              <a:gdLst/>
              <a:ahLst/>
              <a:cxnLst/>
              <a:rect l="l" t="t" r="r" b="b"/>
              <a:pathLst>
                <a:path w="13959" h="10795" extrusionOk="0">
                  <a:moveTo>
                    <a:pt x="8034" y="404"/>
                  </a:moveTo>
                  <a:cubicBezTo>
                    <a:pt x="8934" y="404"/>
                    <a:pt x="9709" y="1148"/>
                    <a:pt x="9709" y="2079"/>
                  </a:cubicBezTo>
                  <a:lnTo>
                    <a:pt x="9709" y="2978"/>
                  </a:lnTo>
                  <a:cubicBezTo>
                    <a:pt x="9678" y="3878"/>
                    <a:pt x="8934" y="4622"/>
                    <a:pt x="8034" y="4622"/>
                  </a:cubicBezTo>
                  <a:lnTo>
                    <a:pt x="7879" y="4622"/>
                  </a:lnTo>
                  <a:cubicBezTo>
                    <a:pt x="7755" y="4622"/>
                    <a:pt x="7631" y="4684"/>
                    <a:pt x="7569" y="4777"/>
                  </a:cubicBezTo>
                  <a:lnTo>
                    <a:pt x="6700" y="5832"/>
                  </a:lnTo>
                  <a:lnTo>
                    <a:pt x="5832" y="4777"/>
                  </a:lnTo>
                  <a:cubicBezTo>
                    <a:pt x="5739" y="4684"/>
                    <a:pt x="5614" y="4622"/>
                    <a:pt x="5490" y="4622"/>
                  </a:cubicBezTo>
                  <a:cubicBezTo>
                    <a:pt x="4622" y="4622"/>
                    <a:pt x="3939" y="3940"/>
                    <a:pt x="3939" y="3071"/>
                  </a:cubicBezTo>
                  <a:lnTo>
                    <a:pt x="3939" y="2079"/>
                  </a:lnTo>
                  <a:cubicBezTo>
                    <a:pt x="3939" y="1148"/>
                    <a:pt x="4684" y="404"/>
                    <a:pt x="5583" y="404"/>
                  </a:cubicBezTo>
                  <a:close/>
                  <a:moveTo>
                    <a:pt x="11787" y="3009"/>
                  </a:moveTo>
                  <a:cubicBezTo>
                    <a:pt x="11787" y="3009"/>
                    <a:pt x="11818" y="3040"/>
                    <a:pt x="11818" y="3040"/>
                  </a:cubicBezTo>
                  <a:lnTo>
                    <a:pt x="11818" y="9430"/>
                  </a:lnTo>
                  <a:lnTo>
                    <a:pt x="2109" y="9430"/>
                  </a:lnTo>
                  <a:lnTo>
                    <a:pt x="2140" y="3040"/>
                  </a:lnTo>
                  <a:lnTo>
                    <a:pt x="3536" y="3040"/>
                  </a:lnTo>
                  <a:lnTo>
                    <a:pt x="3536" y="3071"/>
                  </a:lnTo>
                  <a:cubicBezTo>
                    <a:pt x="3536" y="4157"/>
                    <a:pt x="4436" y="5056"/>
                    <a:pt x="5521" y="5056"/>
                  </a:cubicBezTo>
                  <a:lnTo>
                    <a:pt x="6359" y="6080"/>
                  </a:lnTo>
                  <a:cubicBezTo>
                    <a:pt x="6452" y="6189"/>
                    <a:pt x="6576" y="6243"/>
                    <a:pt x="6696" y="6243"/>
                  </a:cubicBezTo>
                  <a:cubicBezTo>
                    <a:pt x="6816" y="6243"/>
                    <a:pt x="6933" y="6189"/>
                    <a:pt x="7010" y="6080"/>
                  </a:cubicBezTo>
                  <a:lnTo>
                    <a:pt x="7879" y="5056"/>
                  </a:lnTo>
                  <a:lnTo>
                    <a:pt x="8034" y="5056"/>
                  </a:lnTo>
                  <a:cubicBezTo>
                    <a:pt x="9151" y="5056"/>
                    <a:pt x="10081" y="4157"/>
                    <a:pt x="10112" y="3009"/>
                  </a:cubicBezTo>
                  <a:close/>
                  <a:moveTo>
                    <a:pt x="12253" y="2141"/>
                  </a:moveTo>
                  <a:cubicBezTo>
                    <a:pt x="12501" y="2141"/>
                    <a:pt x="12687" y="2358"/>
                    <a:pt x="12687" y="2606"/>
                  </a:cubicBezTo>
                  <a:lnTo>
                    <a:pt x="12687" y="9430"/>
                  </a:lnTo>
                  <a:lnTo>
                    <a:pt x="12222" y="9430"/>
                  </a:lnTo>
                  <a:lnTo>
                    <a:pt x="12222" y="3040"/>
                  </a:lnTo>
                  <a:cubicBezTo>
                    <a:pt x="12222" y="2823"/>
                    <a:pt x="12035" y="2606"/>
                    <a:pt x="11787" y="2606"/>
                  </a:cubicBezTo>
                  <a:lnTo>
                    <a:pt x="10112" y="2606"/>
                  </a:lnTo>
                  <a:lnTo>
                    <a:pt x="10112" y="2141"/>
                  </a:lnTo>
                  <a:close/>
                  <a:moveTo>
                    <a:pt x="5583" y="9833"/>
                  </a:moveTo>
                  <a:lnTo>
                    <a:pt x="5583" y="10361"/>
                  </a:lnTo>
                  <a:lnTo>
                    <a:pt x="620" y="10361"/>
                  </a:lnTo>
                  <a:cubicBezTo>
                    <a:pt x="496" y="10361"/>
                    <a:pt x="403" y="10268"/>
                    <a:pt x="403" y="10175"/>
                  </a:cubicBezTo>
                  <a:lnTo>
                    <a:pt x="403" y="9833"/>
                  </a:lnTo>
                  <a:close/>
                  <a:moveTo>
                    <a:pt x="7972" y="9833"/>
                  </a:moveTo>
                  <a:lnTo>
                    <a:pt x="7972" y="10361"/>
                  </a:lnTo>
                  <a:lnTo>
                    <a:pt x="5987" y="10361"/>
                  </a:lnTo>
                  <a:lnTo>
                    <a:pt x="5987" y="9833"/>
                  </a:lnTo>
                  <a:close/>
                  <a:moveTo>
                    <a:pt x="5614" y="0"/>
                  </a:moveTo>
                  <a:cubicBezTo>
                    <a:pt x="4591" y="0"/>
                    <a:pt x="3722" y="745"/>
                    <a:pt x="3567" y="1737"/>
                  </a:cubicBezTo>
                  <a:lnTo>
                    <a:pt x="1706" y="1737"/>
                  </a:lnTo>
                  <a:cubicBezTo>
                    <a:pt x="1241" y="1737"/>
                    <a:pt x="869" y="2141"/>
                    <a:pt x="869" y="2606"/>
                  </a:cubicBezTo>
                  <a:lnTo>
                    <a:pt x="869" y="6390"/>
                  </a:lnTo>
                  <a:cubicBezTo>
                    <a:pt x="869" y="6514"/>
                    <a:pt x="969" y="6576"/>
                    <a:pt x="1070" y="6576"/>
                  </a:cubicBezTo>
                  <a:cubicBezTo>
                    <a:pt x="1171" y="6576"/>
                    <a:pt x="1272" y="6514"/>
                    <a:pt x="1272" y="6390"/>
                  </a:cubicBezTo>
                  <a:lnTo>
                    <a:pt x="1272" y="2606"/>
                  </a:lnTo>
                  <a:cubicBezTo>
                    <a:pt x="1272" y="2358"/>
                    <a:pt x="1458" y="2141"/>
                    <a:pt x="1706" y="2141"/>
                  </a:cubicBezTo>
                  <a:lnTo>
                    <a:pt x="3536" y="2141"/>
                  </a:lnTo>
                  <a:lnTo>
                    <a:pt x="3536" y="2606"/>
                  </a:lnTo>
                  <a:lnTo>
                    <a:pt x="2171" y="2606"/>
                  </a:lnTo>
                  <a:cubicBezTo>
                    <a:pt x="1923" y="2606"/>
                    <a:pt x="1737" y="2823"/>
                    <a:pt x="1737" y="3040"/>
                  </a:cubicBezTo>
                  <a:lnTo>
                    <a:pt x="1737" y="9430"/>
                  </a:lnTo>
                  <a:lnTo>
                    <a:pt x="1272" y="9430"/>
                  </a:lnTo>
                  <a:lnTo>
                    <a:pt x="1272" y="7197"/>
                  </a:lnTo>
                  <a:cubicBezTo>
                    <a:pt x="1272" y="7057"/>
                    <a:pt x="1171" y="6987"/>
                    <a:pt x="1070" y="6987"/>
                  </a:cubicBezTo>
                  <a:cubicBezTo>
                    <a:pt x="969" y="6987"/>
                    <a:pt x="869" y="7057"/>
                    <a:pt x="869" y="7197"/>
                  </a:cubicBezTo>
                  <a:lnTo>
                    <a:pt x="869" y="9430"/>
                  </a:lnTo>
                  <a:lnTo>
                    <a:pt x="403" y="9430"/>
                  </a:lnTo>
                  <a:cubicBezTo>
                    <a:pt x="186" y="9430"/>
                    <a:pt x="0" y="9616"/>
                    <a:pt x="0" y="9833"/>
                  </a:cubicBezTo>
                  <a:lnTo>
                    <a:pt x="0" y="10175"/>
                  </a:lnTo>
                  <a:cubicBezTo>
                    <a:pt x="0" y="10516"/>
                    <a:pt x="279" y="10795"/>
                    <a:pt x="620" y="10795"/>
                  </a:cubicBezTo>
                  <a:lnTo>
                    <a:pt x="9678" y="10795"/>
                  </a:lnTo>
                  <a:cubicBezTo>
                    <a:pt x="9926" y="10795"/>
                    <a:pt x="9926" y="10392"/>
                    <a:pt x="9678" y="10392"/>
                  </a:cubicBezTo>
                  <a:lnTo>
                    <a:pt x="8375" y="10392"/>
                  </a:lnTo>
                  <a:lnTo>
                    <a:pt x="8375" y="9864"/>
                  </a:lnTo>
                  <a:lnTo>
                    <a:pt x="13586" y="9864"/>
                  </a:lnTo>
                  <a:lnTo>
                    <a:pt x="13586" y="10175"/>
                  </a:lnTo>
                  <a:cubicBezTo>
                    <a:pt x="13586" y="10299"/>
                    <a:pt x="13493" y="10392"/>
                    <a:pt x="13369" y="10392"/>
                  </a:cubicBezTo>
                  <a:lnTo>
                    <a:pt x="10485" y="10392"/>
                  </a:lnTo>
                  <a:cubicBezTo>
                    <a:pt x="10205" y="10392"/>
                    <a:pt x="10205" y="10795"/>
                    <a:pt x="10485" y="10795"/>
                  </a:cubicBezTo>
                  <a:lnTo>
                    <a:pt x="13338" y="10795"/>
                  </a:lnTo>
                  <a:cubicBezTo>
                    <a:pt x="13680" y="10795"/>
                    <a:pt x="13959" y="10516"/>
                    <a:pt x="13959" y="10175"/>
                  </a:cubicBezTo>
                  <a:lnTo>
                    <a:pt x="13959" y="9802"/>
                  </a:lnTo>
                  <a:cubicBezTo>
                    <a:pt x="13959" y="9585"/>
                    <a:pt x="13773" y="9430"/>
                    <a:pt x="13586" y="9430"/>
                  </a:cubicBezTo>
                  <a:lnTo>
                    <a:pt x="13090" y="9430"/>
                  </a:lnTo>
                  <a:lnTo>
                    <a:pt x="13090" y="2606"/>
                  </a:lnTo>
                  <a:cubicBezTo>
                    <a:pt x="13090" y="2141"/>
                    <a:pt x="12718" y="1737"/>
                    <a:pt x="12253" y="1737"/>
                  </a:cubicBezTo>
                  <a:lnTo>
                    <a:pt x="10081" y="1737"/>
                  </a:lnTo>
                  <a:cubicBezTo>
                    <a:pt x="9926" y="745"/>
                    <a:pt x="9058" y="0"/>
                    <a:pt x="80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90" name="Google Shape;13190;p24"/>
            <p:cNvSpPr/>
            <p:nvPr/>
          </p:nvSpPr>
          <p:spPr>
            <a:xfrm>
              <a:off x="1030000" y="4392150"/>
              <a:ext cx="145350" cy="31200"/>
            </a:xfrm>
            <a:custGeom>
              <a:avLst/>
              <a:gdLst/>
              <a:ahLst/>
              <a:cxnLst/>
              <a:rect l="l" t="t" r="r" b="b"/>
              <a:pathLst>
                <a:path w="5814" h="1248" extrusionOk="0">
                  <a:moveTo>
                    <a:pt x="5069" y="437"/>
                  </a:moveTo>
                  <a:cubicBezTo>
                    <a:pt x="5348" y="437"/>
                    <a:pt x="5348" y="840"/>
                    <a:pt x="5069" y="840"/>
                  </a:cubicBezTo>
                  <a:lnTo>
                    <a:pt x="881" y="840"/>
                  </a:lnTo>
                  <a:cubicBezTo>
                    <a:pt x="602" y="840"/>
                    <a:pt x="602" y="437"/>
                    <a:pt x="881" y="437"/>
                  </a:cubicBezTo>
                  <a:close/>
                  <a:moveTo>
                    <a:pt x="824" y="1"/>
                  </a:moveTo>
                  <a:cubicBezTo>
                    <a:pt x="10" y="1"/>
                    <a:pt x="1" y="1248"/>
                    <a:pt x="797" y="1248"/>
                  </a:cubicBezTo>
                  <a:cubicBezTo>
                    <a:pt x="824" y="1248"/>
                    <a:pt x="852" y="1247"/>
                    <a:pt x="881" y="1244"/>
                  </a:cubicBezTo>
                  <a:lnTo>
                    <a:pt x="5069" y="1244"/>
                  </a:lnTo>
                  <a:cubicBezTo>
                    <a:pt x="5813" y="1181"/>
                    <a:pt x="5813" y="65"/>
                    <a:pt x="5069" y="3"/>
                  </a:cubicBezTo>
                  <a:lnTo>
                    <a:pt x="881" y="3"/>
                  </a:lnTo>
                  <a:cubicBezTo>
                    <a:pt x="861" y="1"/>
                    <a:pt x="842" y="1"/>
                    <a:pt x="8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3191" name="Google Shape;13191;p24"/>
          <p:cNvSpPr/>
          <p:nvPr/>
        </p:nvSpPr>
        <p:spPr>
          <a:xfrm>
            <a:off x="7754640" y="3975700"/>
            <a:ext cx="330400" cy="348975"/>
          </a:xfrm>
          <a:custGeom>
            <a:avLst/>
            <a:gdLst/>
            <a:ahLst/>
            <a:cxnLst/>
            <a:rect l="l" t="t" r="r" b="b"/>
            <a:pathLst>
              <a:path w="13216" h="13959" extrusionOk="0">
                <a:moveTo>
                  <a:pt x="6298" y="403"/>
                </a:moveTo>
                <a:cubicBezTo>
                  <a:pt x="6856" y="403"/>
                  <a:pt x="7414" y="931"/>
                  <a:pt x="7818" y="1830"/>
                </a:cubicBezTo>
                <a:cubicBezTo>
                  <a:pt x="8066" y="2419"/>
                  <a:pt x="8252" y="3009"/>
                  <a:pt x="8345" y="3629"/>
                </a:cubicBezTo>
                <a:cubicBezTo>
                  <a:pt x="7663" y="3536"/>
                  <a:pt x="6980" y="3490"/>
                  <a:pt x="6294" y="3490"/>
                </a:cubicBezTo>
                <a:cubicBezTo>
                  <a:pt x="5608" y="3490"/>
                  <a:pt x="4917" y="3536"/>
                  <a:pt x="4219" y="3629"/>
                </a:cubicBezTo>
                <a:cubicBezTo>
                  <a:pt x="4344" y="3009"/>
                  <a:pt x="4530" y="2419"/>
                  <a:pt x="4778" y="1830"/>
                </a:cubicBezTo>
                <a:cubicBezTo>
                  <a:pt x="5181" y="931"/>
                  <a:pt x="5739" y="403"/>
                  <a:pt x="6298" y="403"/>
                </a:cubicBezTo>
                <a:close/>
                <a:moveTo>
                  <a:pt x="7445" y="527"/>
                </a:moveTo>
                <a:lnTo>
                  <a:pt x="7445" y="527"/>
                </a:lnTo>
                <a:cubicBezTo>
                  <a:pt x="9462" y="993"/>
                  <a:pt x="10982" y="2637"/>
                  <a:pt x="11323" y="4653"/>
                </a:cubicBezTo>
                <a:cubicBezTo>
                  <a:pt x="10951" y="4374"/>
                  <a:pt x="10547" y="4157"/>
                  <a:pt x="10113" y="4032"/>
                </a:cubicBezTo>
                <a:cubicBezTo>
                  <a:pt x="9679" y="3877"/>
                  <a:pt x="9245" y="3753"/>
                  <a:pt x="8779" y="3691"/>
                </a:cubicBezTo>
                <a:cubicBezTo>
                  <a:pt x="8686" y="2978"/>
                  <a:pt x="8469" y="2326"/>
                  <a:pt x="8190" y="1675"/>
                </a:cubicBezTo>
                <a:cubicBezTo>
                  <a:pt x="8004" y="1241"/>
                  <a:pt x="7756" y="869"/>
                  <a:pt x="7445" y="527"/>
                </a:cubicBezTo>
                <a:close/>
                <a:moveTo>
                  <a:pt x="3754" y="4126"/>
                </a:moveTo>
                <a:lnTo>
                  <a:pt x="3754" y="4126"/>
                </a:lnTo>
                <a:cubicBezTo>
                  <a:pt x="3630" y="5025"/>
                  <a:pt x="3630" y="5956"/>
                  <a:pt x="3754" y="6886"/>
                </a:cubicBezTo>
                <a:cubicBezTo>
                  <a:pt x="2172" y="6576"/>
                  <a:pt x="1211" y="6018"/>
                  <a:pt x="1211" y="5490"/>
                </a:cubicBezTo>
                <a:cubicBezTo>
                  <a:pt x="1211" y="5118"/>
                  <a:pt x="1738" y="4715"/>
                  <a:pt x="2606" y="4405"/>
                </a:cubicBezTo>
                <a:cubicBezTo>
                  <a:pt x="2979" y="4281"/>
                  <a:pt x="3351" y="4188"/>
                  <a:pt x="3754" y="4126"/>
                </a:cubicBezTo>
                <a:close/>
                <a:moveTo>
                  <a:pt x="8841" y="4126"/>
                </a:moveTo>
                <a:lnTo>
                  <a:pt x="8841" y="4126"/>
                </a:lnTo>
                <a:cubicBezTo>
                  <a:pt x="10423" y="4405"/>
                  <a:pt x="11385" y="4994"/>
                  <a:pt x="11385" y="5490"/>
                </a:cubicBezTo>
                <a:cubicBezTo>
                  <a:pt x="11385" y="5894"/>
                  <a:pt x="10858" y="6266"/>
                  <a:pt x="9989" y="6607"/>
                </a:cubicBezTo>
                <a:cubicBezTo>
                  <a:pt x="9586" y="6731"/>
                  <a:pt x="9214" y="6824"/>
                  <a:pt x="8841" y="6886"/>
                </a:cubicBezTo>
                <a:cubicBezTo>
                  <a:pt x="8903" y="6421"/>
                  <a:pt x="8934" y="5956"/>
                  <a:pt x="8934" y="5490"/>
                </a:cubicBezTo>
                <a:cubicBezTo>
                  <a:pt x="8934" y="5025"/>
                  <a:pt x="8903" y="4560"/>
                  <a:pt x="8841" y="4126"/>
                </a:cubicBezTo>
                <a:close/>
                <a:moveTo>
                  <a:pt x="6298" y="3877"/>
                </a:moveTo>
                <a:cubicBezTo>
                  <a:pt x="7011" y="3877"/>
                  <a:pt x="7725" y="3939"/>
                  <a:pt x="8407" y="4032"/>
                </a:cubicBezTo>
                <a:cubicBezTo>
                  <a:pt x="8469" y="4529"/>
                  <a:pt x="8500" y="5025"/>
                  <a:pt x="8500" y="5490"/>
                </a:cubicBezTo>
                <a:cubicBezTo>
                  <a:pt x="8500" y="5987"/>
                  <a:pt x="8469" y="6483"/>
                  <a:pt x="8407" y="6979"/>
                </a:cubicBezTo>
                <a:cubicBezTo>
                  <a:pt x="7725" y="7072"/>
                  <a:pt x="7011" y="7134"/>
                  <a:pt x="6298" y="7134"/>
                </a:cubicBezTo>
                <a:cubicBezTo>
                  <a:pt x="5584" y="7134"/>
                  <a:pt x="4871" y="7072"/>
                  <a:pt x="4188" y="6979"/>
                </a:cubicBezTo>
                <a:cubicBezTo>
                  <a:pt x="4033" y="5987"/>
                  <a:pt x="4033" y="5025"/>
                  <a:pt x="4188" y="4032"/>
                </a:cubicBezTo>
                <a:cubicBezTo>
                  <a:pt x="4871" y="3939"/>
                  <a:pt x="5584" y="3877"/>
                  <a:pt x="6298" y="3877"/>
                </a:cubicBezTo>
                <a:close/>
                <a:moveTo>
                  <a:pt x="4250" y="7383"/>
                </a:moveTo>
                <a:lnTo>
                  <a:pt x="4250" y="7383"/>
                </a:lnTo>
                <a:cubicBezTo>
                  <a:pt x="4933" y="7476"/>
                  <a:pt x="5615" y="7538"/>
                  <a:pt x="6298" y="7538"/>
                </a:cubicBezTo>
                <a:cubicBezTo>
                  <a:pt x="6980" y="7538"/>
                  <a:pt x="7663" y="7476"/>
                  <a:pt x="8345" y="7383"/>
                </a:cubicBezTo>
                <a:lnTo>
                  <a:pt x="8345" y="7383"/>
                </a:lnTo>
                <a:cubicBezTo>
                  <a:pt x="8252" y="8034"/>
                  <a:pt x="8035" y="8685"/>
                  <a:pt x="7756" y="9275"/>
                </a:cubicBezTo>
                <a:lnTo>
                  <a:pt x="6701" y="8809"/>
                </a:lnTo>
                <a:cubicBezTo>
                  <a:pt x="6577" y="8747"/>
                  <a:pt x="6437" y="8716"/>
                  <a:pt x="6294" y="8716"/>
                </a:cubicBezTo>
                <a:cubicBezTo>
                  <a:pt x="6150" y="8716"/>
                  <a:pt x="6003" y="8747"/>
                  <a:pt x="5864" y="8809"/>
                </a:cubicBezTo>
                <a:lnTo>
                  <a:pt x="4840" y="9275"/>
                </a:lnTo>
                <a:cubicBezTo>
                  <a:pt x="4530" y="8685"/>
                  <a:pt x="4344" y="8034"/>
                  <a:pt x="4250" y="7383"/>
                </a:cubicBezTo>
                <a:close/>
                <a:moveTo>
                  <a:pt x="1273" y="6359"/>
                </a:moveTo>
                <a:lnTo>
                  <a:pt x="1273" y="6359"/>
                </a:lnTo>
                <a:cubicBezTo>
                  <a:pt x="1645" y="6638"/>
                  <a:pt x="2048" y="6855"/>
                  <a:pt x="2482" y="6979"/>
                </a:cubicBezTo>
                <a:cubicBezTo>
                  <a:pt x="2917" y="7134"/>
                  <a:pt x="3351" y="7227"/>
                  <a:pt x="3816" y="7321"/>
                </a:cubicBezTo>
                <a:cubicBezTo>
                  <a:pt x="3909" y="8065"/>
                  <a:pt x="4126" y="8778"/>
                  <a:pt x="4437" y="9461"/>
                </a:cubicBezTo>
                <a:lnTo>
                  <a:pt x="3599" y="9833"/>
                </a:lnTo>
                <a:lnTo>
                  <a:pt x="3568" y="9802"/>
                </a:lnTo>
                <a:cubicBezTo>
                  <a:pt x="2358" y="9027"/>
                  <a:pt x="1521" y="7786"/>
                  <a:pt x="1273" y="6359"/>
                </a:cubicBezTo>
                <a:close/>
                <a:moveTo>
                  <a:pt x="6271" y="9112"/>
                </a:moveTo>
                <a:cubicBezTo>
                  <a:pt x="6352" y="9112"/>
                  <a:pt x="6437" y="9135"/>
                  <a:pt x="6515" y="9182"/>
                </a:cubicBezTo>
                <a:lnTo>
                  <a:pt x="9958" y="10733"/>
                </a:lnTo>
                <a:lnTo>
                  <a:pt x="6515" y="12346"/>
                </a:lnTo>
                <a:cubicBezTo>
                  <a:pt x="6437" y="12377"/>
                  <a:pt x="6360" y="12392"/>
                  <a:pt x="6286" y="12392"/>
                </a:cubicBezTo>
                <a:cubicBezTo>
                  <a:pt x="6212" y="12392"/>
                  <a:pt x="6143" y="12377"/>
                  <a:pt x="6081" y="12346"/>
                </a:cubicBezTo>
                <a:lnTo>
                  <a:pt x="2606" y="10733"/>
                </a:lnTo>
                <a:lnTo>
                  <a:pt x="6050" y="9182"/>
                </a:lnTo>
                <a:cubicBezTo>
                  <a:pt x="6112" y="9135"/>
                  <a:pt x="6189" y="9112"/>
                  <a:pt x="6271" y="9112"/>
                </a:cubicBezTo>
                <a:close/>
                <a:moveTo>
                  <a:pt x="2762" y="12997"/>
                </a:moveTo>
                <a:cubicBezTo>
                  <a:pt x="2793" y="12997"/>
                  <a:pt x="2855" y="13028"/>
                  <a:pt x="2917" y="13059"/>
                </a:cubicBezTo>
                <a:cubicBezTo>
                  <a:pt x="2948" y="13090"/>
                  <a:pt x="2948" y="13152"/>
                  <a:pt x="2979" y="13183"/>
                </a:cubicBezTo>
                <a:lnTo>
                  <a:pt x="2979" y="13214"/>
                </a:lnTo>
                <a:cubicBezTo>
                  <a:pt x="2979" y="13338"/>
                  <a:pt x="2855" y="13431"/>
                  <a:pt x="2731" y="13431"/>
                </a:cubicBezTo>
                <a:cubicBezTo>
                  <a:pt x="2637" y="13431"/>
                  <a:pt x="2544" y="13338"/>
                  <a:pt x="2513" y="13245"/>
                </a:cubicBezTo>
                <a:lnTo>
                  <a:pt x="2513" y="13214"/>
                </a:lnTo>
                <a:cubicBezTo>
                  <a:pt x="2513" y="13090"/>
                  <a:pt x="2637" y="12997"/>
                  <a:pt x="2762" y="12997"/>
                </a:cubicBezTo>
                <a:close/>
                <a:moveTo>
                  <a:pt x="8469" y="11880"/>
                </a:moveTo>
                <a:lnTo>
                  <a:pt x="8469" y="13059"/>
                </a:lnTo>
                <a:lnTo>
                  <a:pt x="8097" y="13183"/>
                </a:lnTo>
                <a:cubicBezTo>
                  <a:pt x="7523" y="13431"/>
                  <a:pt x="6910" y="13555"/>
                  <a:pt x="6298" y="13555"/>
                </a:cubicBezTo>
                <a:cubicBezTo>
                  <a:pt x="5685" y="13555"/>
                  <a:pt x="5073" y="13431"/>
                  <a:pt x="4499" y="13183"/>
                </a:cubicBezTo>
                <a:lnTo>
                  <a:pt x="4126" y="13059"/>
                </a:lnTo>
                <a:lnTo>
                  <a:pt x="4126" y="11880"/>
                </a:lnTo>
                <a:lnTo>
                  <a:pt x="5926" y="12718"/>
                </a:lnTo>
                <a:cubicBezTo>
                  <a:pt x="6016" y="12763"/>
                  <a:pt x="6107" y="12792"/>
                  <a:pt x="6198" y="12792"/>
                </a:cubicBezTo>
                <a:cubicBezTo>
                  <a:pt x="6231" y="12792"/>
                  <a:pt x="6265" y="12788"/>
                  <a:pt x="6298" y="12780"/>
                </a:cubicBezTo>
                <a:cubicBezTo>
                  <a:pt x="6331" y="12788"/>
                  <a:pt x="6366" y="12792"/>
                  <a:pt x="6403" y="12792"/>
                </a:cubicBezTo>
                <a:cubicBezTo>
                  <a:pt x="6503" y="12792"/>
                  <a:pt x="6610" y="12763"/>
                  <a:pt x="6701" y="12718"/>
                </a:cubicBezTo>
                <a:lnTo>
                  <a:pt x="8469" y="11880"/>
                </a:lnTo>
                <a:close/>
                <a:moveTo>
                  <a:pt x="6298" y="0"/>
                </a:moveTo>
                <a:cubicBezTo>
                  <a:pt x="4871" y="0"/>
                  <a:pt x="3475" y="558"/>
                  <a:pt x="2451" y="1551"/>
                </a:cubicBezTo>
                <a:cubicBezTo>
                  <a:pt x="2325" y="1702"/>
                  <a:pt x="2466" y="1895"/>
                  <a:pt x="2623" y="1895"/>
                </a:cubicBezTo>
                <a:cubicBezTo>
                  <a:pt x="2659" y="1895"/>
                  <a:pt x="2696" y="1884"/>
                  <a:pt x="2731" y="1861"/>
                </a:cubicBezTo>
                <a:cubicBezTo>
                  <a:pt x="3413" y="1210"/>
                  <a:pt x="4219" y="744"/>
                  <a:pt x="5150" y="527"/>
                </a:cubicBezTo>
                <a:lnTo>
                  <a:pt x="5150" y="527"/>
                </a:lnTo>
                <a:cubicBezTo>
                  <a:pt x="4840" y="869"/>
                  <a:pt x="4561" y="1241"/>
                  <a:pt x="4406" y="1644"/>
                </a:cubicBezTo>
                <a:cubicBezTo>
                  <a:pt x="4126" y="2295"/>
                  <a:pt x="3909" y="2978"/>
                  <a:pt x="3816" y="3691"/>
                </a:cubicBezTo>
                <a:cubicBezTo>
                  <a:pt x="3351" y="3753"/>
                  <a:pt x="2917" y="3877"/>
                  <a:pt x="2482" y="4001"/>
                </a:cubicBezTo>
                <a:cubicBezTo>
                  <a:pt x="2048" y="4157"/>
                  <a:pt x="1645" y="4374"/>
                  <a:pt x="1273" y="4653"/>
                </a:cubicBezTo>
                <a:cubicBezTo>
                  <a:pt x="1397" y="3877"/>
                  <a:pt x="1707" y="3164"/>
                  <a:pt x="2141" y="2544"/>
                </a:cubicBezTo>
                <a:cubicBezTo>
                  <a:pt x="2276" y="2386"/>
                  <a:pt x="2133" y="2212"/>
                  <a:pt x="1985" y="2212"/>
                </a:cubicBezTo>
                <a:cubicBezTo>
                  <a:pt x="1930" y="2212"/>
                  <a:pt x="1873" y="2236"/>
                  <a:pt x="1831" y="2295"/>
                </a:cubicBezTo>
                <a:cubicBezTo>
                  <a:pt x="1" y="4808"/>
                  <a:pt x="621" y="8313"/>
                  <a:pt x="3165" y="10050"/>
                </a:cubicBezTo>
                <a:lnTo>
                  <a:pt x="2420" y="10391"/>
                </a:lnTo>
                <a:cubicBezTo>
                  <a:pt x="2265" y="10453"/>
                  <a:pt x="2172" y="10609"/>
                  <a:pt x="2203" y="10764"/>
                </a:cubicBezTo>
                <a:cubicBezTo>
                  <a:pt x="2203" y="10919"/>
                  <a:pt x="2296" y="11074"/>
                  <a:pt x="2451" y="11136"/>
                </a:cubicBezTo>
                <a:lnTo>
                  <a:pt x="2544" y="11167"/>
                </a:lnTo>
                <a:lnTo>
                  <a:pt x="2544" y="12656"/>
                </a:lnTo>
                <a:cubicBezTo>
                  <a:pt x="2296" y="12718"/>
                  <a:pt x="2141" y="12935"/>
                  <a:pt x="2110" y="13183"/>
                </a:cubicBezTo>
                <a:cubicBezTo>
                  <a:pt x="2110" y="13183"/>
                  <a:pt x="2110" y="13214"/>
                  <a:pt x="2110" y="13214"/>
                </a:cubicBezTo>
                <a:cubicBezTo>
                  <a:pt x="2110" y="13586"/>
                  <a:pt x="2389" y="13866"/>
                  <a:pt x="2731" y="13866"/>
                </a:cubicBezTo>
                <a:cubicBezTo>
                  <a:pt x="3072" y="13866"/>
                  <a:pt x="3320" y="13586"/>
                  <a:pt x="3351" y="13276"/>
                </a:cubicBezTo>
                <a:cubicBezTo>
                  <a:pt x="3351" y="13245"/>
                  <a:pt x="3351" y="13245"/>
                  <a:pt x="3351" y="13214"/>
                </a:cubicBezTo>
                <a:cubicBezTo>
                  <a:pt x="3351" y="13059"/>
                  <a:pt x="3289" y="12904"/>
                  <a:pt x="3165" y="12780"/>
                </a:cubicBezTo>
                <a:cubicBezTo>
                  <a:pt x="3103" y="12718"/>
                  <a:pt x="3010" y="12656"/>
                  <a:pt x="2917" y="12625"/>
                </a:cubicBezTo>
                <a:lnTo>
                  <a:pt x="2917" y="11322"/>
                </a:lnTo>
                <a:lnTo>
                  <a:pt x="3692" y="11694"/>
                </a:lnTo>
                <a:lnTo>
                  <a:pt x="3692" y="13090"/>
                </a:lnTo>
                <a:cubicBezTo>
                  <a:pt x="3692" y="13245"/>
                  <a:pt x="3785" y="13369"/>
                  <a:pt x="3909" y="13400"/>
                </a:cubicBezTo>
                <a:lnTo>
                  <a:pt x="4313" y="13586"/>
                </a:lnTo>
                <a:cubicBezTo>
                  <a:pt x="4933" y="13835"/>
                  <a:pt x="5600" y="13959"/>
                  <a:pt x="6267" y="13959"/>
                </a:cubicBezTo>
                <a:cubicBezTo>
                  <a:pt x="6934" y="13959"/>
                  <a:pt x="7601" y="13835"/>
                  <a:pt x="8221" y="13586"/>
                </a:cubicBezTo>
                <a:lnTo>
                  <a:pt x="8655" y="13400"/>
                </a:lnTo>
                <a:cubicBezTo>
                  <a:pt x="8748" y="13369"/>
                  <a:pt x="8841" y="13245"/>
                  <a:pt x="8841" y="13090"/>
                </a:cubicBezTo>
                <a:lnTo>
                  <a:pt x="8841" y="11694"/>
                </a:lnTo>
                <a:lnTo>
                  <a:pt x="10144" y="11105"/>
                </a:lnTo>
                <a:cubicBezTo>
                  <a:pt x="10423" y="10950"/>
                  <a:pt x="10454" y="10515"/>
                  <a:pt x="10144" y="10360"/>
                </a:cubicBezTo>
                <a:lnTo>
                  <a:pt x="9431" y="10050"/>
                </a:lnTo>
                <a:cubicBezTo>
                  <a:pt x="9803" y="9771"/>
                  <a:pt x="10144" y="9461"/>
                  <a:pt x="10454" y="9120"/>
                </a:cubicBezTo>
                <a:cubicBezTo>
                  <a:pt x="10571" y="8956"/>
                  <a:pt x="10424" y="8775"/>
                  <a:pt x="10278" y="8775"/>
                </a:cubicBezTo>
                <a:cubicBezTo>
                  <a:pt x="10230" y="8775"/>
                  <a:pt x="10182" y="8794"/>
                  <a:pt x="10144" y="8840"/>
                </a:cubicBezTo>
                <a:cubicBezTo>
                  <a:pt x="9803" y="9213"/>
                  <a:pt x="9431" y="9523"/>
                  <a:pt x="9027" y="9802"/>
                </a:cubicBezTo>
                <a:cubicBezTo>
                  <a:pt x="9027" y="9802"/>
                  <a:pt x="8996" y="9833"/>
                  <a:pt x="8996" y="9833"/>
                </a:cubicBezTo>
                <a:lnTo>
                  <a:pt x="8128" y="9461"/>
                </a:lnTo>
                <a:cubicBezTo>
                  <a:pt x="8438" y="8778"/>
                  <a:pt x="8655" y="8065"/>
                  <a:pt x="8779" y="7321"/>
                </a:cubicBezTo>
                <a:cubicBezTo>
                  <a:pt x="9214" y="7258"/>
                  <a:pt x="9679" y="7134"/>
                  <a:pt x="10082" y="6979"/>
                </a:cubicBezTo>
                <a:cubicBezTo>
                  <a:pt x="10547" y="6855"/>
                  <a:pt x="10951" y="6638"/>
                  <a:pt x="11292" y="6359"/>
                </a:cubicBezTo>
                <a:lnTo>
                  <a:pt x="11292" y="6359"/>
                </a:lnTo>
                <a:cubicBezTo>
                  <a:pt x="11199" y="6979"/>
                  <a:pt x="10982" y="7600"/>
                  <a:pt x="10671" y="8158"/>
                </a:cubicBezTo>
                <a:cubicBezTo>
                  <a:pt x="10609" y="8251"/>
                  <a:pt x="10640" y="8375"/>
                  <a:pt x="10734" y="8437"/>
                </a:cubicBezTo>
                <a:cubicBezTo>
                  <a:pt x="10757" y="8445"/>
                  <a:pt x="10782" y="8449"/>
                  <a:pt x="10808" y="8449"/>
                </a:cubicBezTo>
                <a:cubicBezTo>
                  <a:pt x="10885" y="8449"/>
                  <a:pt x="10966" y="8414"/>
                  <a:pt x="11013" y="8344"/>
                </a:cubicBezTo>
                <a:cubicBezTo>
                  <a:pt x="13215" y="4684"/>
                  <a:pt x="10578" y="0"/>
                  <a:pt x="6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nvGrpSpPr>
          <p:cNvPr id="13192" name="Google Shape;13192;p24"/>
          <p:cNvGrpSpPr/>
          <p:nvPr/>
        </p:nvGrpSpPr>
        <p:grpSpPr>
          <a:xfrm>
            <a:off x="2469473" y="1743861"/>
            <a:ext cx="292375" cy="348975"/>
            <a:chOff x="1709625" y="1923875"/>
            <a:chExt cx="292375" cy="348975"/>
          </a:xfrm>
        </p:grpSpPr>
        <p:sp>
          <p:nvSpPr>
            <p:cNvPr id="13193" name="Google Shape;13193;p24"/>
            <p:cNvSpPr/>
            <p:nvPr/>
          </p:nvSpPr>
          <p:spPr>
            <a:xfrm>
              <a:off x="1709625" y="1923875"/>
              <a:ext cx="292375" cy="348975"/>
            </a:xfrm>
            <a:custGeom>
              <a:avLst/>
              <a:gdLst/>
              <a:ahLst/>
              <a:cxnLst/>
              <a:rect l="l" t="t" r="r" b="b"/>
              <a:pathLst>
                <a:path w="11695" h="13959" extrusionOk="0">
                  <a:moveTo>
                    <a:pt x="8065" y="403"/>
                  </a:moveTo>
                  <a:cubicBezTo>
                    <a:pt x="8127" y="403"/>
                    <a:pt x="8189" y="465"/>
                    <a:pt x="8189" y="558"/>
                  </a:cubicBezTo>
                  <a:lnTo>
                    <a:pt x="8189" y="1396"/>
                  </a:lnTo>
                  <a:lnTo>
                    <a:pt x="2017" y="1396"/>
                  </a:lnTo>
                  <a:cubicBezTo>
                    <a:pt x="1706" y="1396"/>
                    <a:pt x="1458" y="1644"/>
                    <a:pt x="1458" y="1954"/>
                  </a:cubicBezTo>
                  <a:lnTo>
                    <a:pt x="1458" y="2978"/>
                  </a:lnTo>
                  <a:cubicBezTo>
                    <a:pt x="1458" y="3117"/>
                    <a:pt x="1559" y="3187"/>
                    <a:pt x="1660" y="3187"/>
                  </a:cubicBezTo>
                  <a:cubicBezTo>
                    <a:pt x="1761" y="3187"/>
                    <a:pt x="1862" y="3117"/>
                    <a:pt x="1862" y="2978"/>
                  </a:cubicBezTo>
                  <a:lnTo>
                    <a:pt x="1862" y="1954"/>
                  </a:lnTo>
                  <a:cubicBezTo>
                    <a:pt x="1862" y="1861"/>
                    <a:pt x="1924" y="1799"/>
                    <a:pt x="2017" y="1799"/>
                  </a:cubicBezTo>
                  <a:lnTo>
                    <a:pt x="9523" y="1799"/>
                  </a:lnTo>
                  <a:cubicBezTo>
                    <a:pt x="9616" y="1799"/>
                    <a:pt x="9678" y="1861"/>
                    <a:pt x="9678" y="1954"/>
                  </a:cubicBezTo>
                  <a:lnTo>
                    <a:pt x="9678" y="9182"/>
                  </a:lnTo>
                  <a:lnTo>
                    <a:pt x="6235" y="9182"/>
                  </a:lnTo>
                  <a:cubicBezTo>
                    <a:pt x="5956" y="9182"/>
                    <a:pt x="5708" y="9430"/>
                    <a:pt x="5739" y="9709"/>
                  </a:cubicBezTo>
                  <a:lnTo>
                    <a:pt x="5739" y="12035"/>
                  </a:lnTo>
                  <a:cubicBezTo>
                    <a:pt x="5708" y="12315"/>
                    <a:pt x="5956" y="12563"/>
                    <a:pt x="6235" y="12563"/>
                  </a:cubicBezTo>
                  <a:lnTo>
                    <a:pt x="7228" y="12563"/>
                  </a:lnTo>
                  <a:cubicBezTo>
                    <a:pt x="7507" y="12563"/>
                    <a:pt x="7507" y="12159"/>
                    <a:pt x="7228" y="12159"/>
                  </a:cubicBezTo>
                  <a:lnTo>
                    <a:pt x="6235" y="12159"/>
                  </a:lnTo>
                  <a:cubicBezTo>
                    <a:pt x="6173" y="12128"/>
                    <a:pt x="6142" y="12097"/>
                    <a:pt x="6142" y="12035"/>
                  </a:cubicBezTo>
                  <a:lnTo>
                    <a:pt x="6142" y="9709"/>
                  </a:lnTo>
                  <a:cubicBezTo>
                    <a:pt x="6142" y="9647"/>
                    <a:pt x="6173" y="9616"/>
                    <a:pt x="6235" y="9616"/>
                  </a:cubicBezTo>
                  <a:lnTo>
                    <a:pt x="11198" y="9616"/>
                  </a:lnTo>
                  <a:cubicBezTo>
                    <a:pt x="11260" y="9616"/>
                    <a:pt x="11291" y="9647"/>
                    <a:pt x="11291" y="9709"/>
                  </a:cubicBezTo>
                  <a:lnTo>
                    <a:pt x="11291" y="12035"/>
                  </a:lnTo>
                  <a:cubicBezTo>
                    <a:pt x="11291" y="12066"/>
                    <a:pt x="11260" y="12128"/>
                    <a:pt x="11198" y="12128"/>
                  </a:cubicBezTo>
                  <a:lnTo>
                    <a:pt x="8065" y="12128"/>
                  </a:lnTo>
                  <a:cubicBezTo>
                    <a:pt x="7786" y="12128"/>
                    <a:pt x="7786" y="12532"/>
                    <a:pt x="8065" y="12532"/>
                  </a:cubicBezTo>
                  <a:lnTo>
                    <a:pt x="9647" y="12532"/>
                  </a:lnTo>
                  <a:lnTo>
                    <a:pt x="9647" y="13400"/>
                  </a:lnTo>
                  <a:cubicBezTo>
                    <a:pt x="9647" y="13493"/>
                    <a:pt x="9585" y="13555"/>
                    <a:pt x="9523" y="13555"/>
                  </a:cubicBezTo>
                  <a:lnTo>
                    <a:pt x="2017" y="13555"/>
                  </a:lnTo>
                  <a:cubicBezTo>
                    <a:pt x="1955" y="13555"/>
                    <a:pt x="1893" y="13493"/>
                    <a:pt x="1893" y="13400"/>
                  </a:cubicBezTo>
                  <a:lnTo>
                    <a:pt x="1893" y="3815"/>
                  </a:lnTo>
                  <a:cubicBezTo>
                    <a:pt x="1893" y="3676"/>
                    <a:pt x="1784" y="3606"/>
                    <a:pt x="1675" y="3606"/>
                  </a:cubicBezTo>
                  <a:cubicBezTo>
                    <a:pt x="1567" y="3606"/>
                    <a:pt x="1458" y="3676"/>
                    <a:pt x="1458" y="3815"/>
                  </a:cubicBezTo>
                  <a:lnTo>
                    <a:pt x="1458" y="12159"/>
                  </a:lnTo>
                  <a:lnTo>
                    <a:pt x="559" y="12159"/>
                  </a:lnTo>
                  <a:cubicBezTo>
                    <a:pt x="466" y="12159"/>
                    <a:pt x="404" y="12097"/>
                    <a:pt x="404" y="12004"/>
                  </a:cubicBezTo>
                  <a:lnTo>
                    <a:pt x="404" y="558"/>
                  </a:lnTo>
                  <a:cubicBezTo>
                    <a:pt x="404" y="465"/>
                    <a:pt x="466" y="403"/>
                    <a:pt x="559" y="403"/>
                  </a:cubicBezTo>
                  <a:close/>
                  <a:moveTo>
                    <a:pt x="559" y="0"/>
                  </a:moveTo>
                  <a:cubicBezTo>
                    <a:pt x="249" y="0"/>
                    <a:pt x="0" y="248"/>
                    <a:pt x="0" y="558"/>
                  </a:cubicBezTo>
                  <a:lnTo>
                    <a:pt x="0" y="12035"/>
                  </a:lnTo>
                  <a:cubicBezTo>
                    <a:pt x="0" y="12315"/>
                    <a:pt x="249" y="12563"/>
                    <a:pt x="559" y="12563"/>
                  </a:cubicBezTo>
                  <a:lnTo>
                    <a:pt x="1458" y="12563"/>
                  </a:lnTo>
                  <a:lnTo>
                    <a:pt x="1458" y="13431"/>
                  </a:lnTo>
                  <a:cubicBezTo>
                    <a:pt x="1458" y="13710"/>
                    <a:pt x="1706" y="13959"/>
                    <a:pt x="2017" y="13959"/>
                  </a:cubicBezTo>
                  <a:lnTo>
                    <a:pt x="9523" y="13959"/>
                  </a:lnTo>
                  <a:cubicBezTo>
                    <a:pt x="9834" y="13959"/>
                    <a:pt x="10082" y="13710"/>
                    <a:pt x="10082" y="13400"/>
                  </a:cubicBezTo>
                  <a:lnTo>
                    <a:pt x="10082" y="12532"/>
                  </a:lnTo>
                  <a:lnTo>
                    <a:pt x="11198" y="12532"/>
                  </a:lnTo>
                  <a:cubicBezTo>
                    <a:pt x="11478" y="12532"/>
                    <a:pt x="11695" y="12315"/>
                    <a:pt x="11695" y="12035"/>
                  </a:cubicBezTo>
                  <a:lnTo>
                    <a:pt x="11695" y="9709"/>
                  </a:lnTo>
                  <a:cubicBezTo>
                    <a:pt x="11695" y="9399"/>
                    <a:pt x="11478" y="9182"/>
                    <a:pt x="11198" y="9182"/>
                  </a:cubicBezTo>
                  <a:lnTo>
                    <a:pt x="11198" y="9213"/>
                  </a:lnTo>
                  <a:lnTo>
                    <a:pt x="10082" y="9213"/>
                  </a:lnTo>
                  <a:lnTo>
                    <a:pt x="10082" y="1954"/>
                  </a:lnTo>
                  <a:cubicBezTo>
                    <a:pt x="10082" y="1644"/>
                    <a:pt x="9834" y="1396"/>
                    <a:pt x="9523" y="1396"/>
                  </a:cubicBezTo>
                  <a:lnTo>
                    <a:pt x="8624" y="1396"/>
                  </a:lnTo>
                  <a:lnTo>
                    <a:pt x="8624" y="558"/>
                  </a:lnTo>
                  <a:cubicBezTo>
                    <a:pt x="8624" y="248"/>
                    <a:pt x="8345" y="0"/>
                    <a:pt x="80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94" name="Google Shape;13194;p24"/>
            <p:cNvSpPr/>
            <p:nvPr/>
          </p:nvSpPr>
          <p:spPr>
            <a:xfrm>
              <a:off x="1777875" y="2002175"/>
              <a:ext cx="78350" cy="10125"/>
            </a:xfrm>
            <a:custGeom>
              <a:avLst/>
              <a:gdLst/>
              <a:ahLst/>
              <a:cxnLst/>
              <a:rect l="l" t="t" r="r" b="b"/>
              <a:pathLst>
                <a:path w="3134" h="405" extrusionOk="0">
                  <a:moveTo>
                    <a:pt x="279" y="1"/>
                  </a:moveTo>
                  <a:cubicBezTo>
                    <a:pt x="0" y="1"/>
                    <a:pt x="0" y="404"/>
                    <a:pt x="279" y="404"/>
                  </a:cubicBezTo>
                  <a:lnTo>
                    <a:pt x="2885" y="404"/>
                  </a:lnTo>
                  <a:cubicBezTo>
                    <a:pt x="3133" y="404"/>
                    <a:pt x="3133" y="1"/>
                    <a:pt x="28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95" name="Google Shape;13195;p24"/>
            <p:cNvSpPr/>
            <p:nvPr/>
          </p:nvSpPr>
          <p:spPr>
            <a:xfrm>
              <a:off x="1779575" y="2154150"/>
              <a:ext cx="50850" cy="10175"/>
            </a:xfrm>
            <a:custGeom>
              <a:avLst/>
              <a:gdLst/>
              <a:ahLst/>
              <a:cxnLst/>
              <a:rect l="l" t="t" r="r" b="b"/>
              <a:pathLst>
                <a:path w="2034" h="407" extrusionOk="0">
                  <a:moveTo>
                    <a:pt x="191" y="0"/>
                  </a:moveTo>
                  <a:cubicBezTo>
                    <a:pt x="1" y="0"/>
                    <a:pt x="1" y="406"/>
                    <a:pt x="191" y="406"/>
                  </a:cubicBezTo>
                  <a:cubicBezTo>
                    <a:pt x="197" y="406"/>
                    <a:pt x="204" y="406"/>
                    <a:pt x="211" y="405"/>
                  </a:cubicBezTo>
                  <a:lnTo>
                    <a:pt x="1793" y="405"/>
                  </a:lnTo>
                  <a:cubicBezTo>
                    <a:pt x="1801" y="406"/>
                    <a:pt x="1809" y="406"/>
                    <a:pt x="1817" y="406"/>
                  </a:cubicBezTo>
                  <a:cubicBezTo>
                    <a:pt x="2034" y="406"/>
                    <a:pt x="2034" y="0"/>
                    <a:pt x="1817" y="0"/>
                  </a:cubicBezTo>
                  <a:cubicBezTo>
                    <a:pt x="1809" y="0"/>
                    <a:pt x="1801" y="1"/>
                    <a:pt x="1793" y="2"/>
                  </a:cubicBezTo>
                  <a:lnTo>
                    <a:pt x="211" y="2"/>
                  </a:lnTo>
                  <a:cubicBezTo>
                    <a:pt x="204" y="1"/>
                    <a:pt x="19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96" name="Google Shape;13196;p24"/>
            <p:cNvSpPr/>
            <p:nvPr/>
          </p:nvSpPr>
          <p:spPr>
            <a:xfrm>
              <a:off x="1779425" y="2178225"/>
              <a:ext cx="50425" cy="10100"/>
            </a:xfrm>
            <a:custGeom>
              <a:avLst/>
              <a:gdLst/>
              <a:ahLst/>
              <a:cxnLst/>
              <a:rect l="l" t="t" r="r" b="b"/>
              <a:pathLst>
                <a:path w="2017" h="404" extrusionOk="0">
                  <a:moveTo>
                    <a:pt x="217" y="0"/>
                  </a:moveTo>
                  <a:cubicBezTo>
                    <a:pt x="93" y="0"/>
                    <a:pt x="0" y="93"/>
                    <a:pt x="0" y="217"/>
                  </a:cubicBezTo>
                  <a:cubicBezTo>
                    <a:pt x="0" y="310"/>
                    <a:pt x="93" y="404"/>
                    <a:pt x="217" y="404"/>
                  </a:cubicBezTo>
                  <a:lnTo>
                    <a:pt x="1799" y="404"/>
                  </a:lnTo>
                  <a:cubicBezTo>
                    <a:pt x="1923" y="404"/>
                    <a:pt x="2016" y="310"/>
                    <a:pt x="2016" y="217"/>
                  </a:cubicBezTo>
                  <a:cubicBezTo>
                    <a:pt x="2016" y="93"/>
                    <a:pt x="1923" y="0"/>
                    <a:pt x="1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97" name="Google Shape;13197;p24"/>
            <p:cNvSpPr/>
            <p:nvPr/>
          </p:nvSpPr>
          <p:spPr>
            <a:xfrm>
              <a:off x="1777875" y="2203000"/>
              <a:ext cx="53525" cy="10150"/>
            </a:xfrm>
            <a:custGeom>
              <a:avLst/>
              <a:gdLst/>
              <a:ahLst/>
              <a:cxnLst/>
              <a:rect l="l" t="t" r="r" b="b"/>
              <a:pathLst>
                <a:path w="2141" h="406" extrusionOk="0">
                  <a:moveTo>
                    <a:pt x="251" y="0"/>
                  </a:moveTo>
                  <a:cubicBezTo>
                    <a:pt x="0" y="0"/>
                    <a:pt x="10" y="405"/>
                    <a:pt x="279" y="405"/>
                  </a:cubicBezTo>
                  <a:lnTo>
                    <a:pt x="1861" y="405"/>
                  </a:lnTo>
                  <a:cubicBezTo>
                    <a:pt x="2140" y="405"/>
                    <a:pt x="2140" y="2"/>
                    <a:pt x="1861" y="2"/>
                  </a:cubicBezTo>
                  <a:lnTo>
                    <a:pt x="279" y="2"/>
                  </a:lnTo>
                  <a:cubicBezTo>
                    <a:pt x="270" y="1"/>
                    <a:pt x="260"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98" name="Google Shape;13198;p24"/>
            <p:cNvSpPr/>
            <p:nvPr/>
          </p:nvSpPr>
          <p:spPr>
            <a:xfrm>
              <a:off x="1777875" y="2227075"/>
              <a:ext cx="53525" cy="10100"/>
            </a:xfrm>
            <a:custGeom>
              <a:avLst/>
              <a:gdLst/>
              <a:ahLst/>
              <a:cxnLst/>
              <a:rect l="l" t="t" r="r" b="b"/>
              <a:pathLst>
                <a:path w="2141" h="404" extrusionOk="0">
                  <a:moveTo>
                    <a:pt x="279" y="0"/>
                  </a:moveTo>
                  <a:cubicBezTo>
                    <a:pt x="0" y="0"/>
                    <a:pt x="0" y="404"/>
                    <a:pt x="279" y="404"/>
                  </a:cubicBezTo>
                  <a:lnTo>
                    <a:pt x="1861" y="404"/>
                  </a:lnTo>
                  <a:cubicBezTo>
                    <a:pt x="2140" y="404"/>
                    <a:pt x="2140" y="0"/>
                    <a:pt x="18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199" name="Google Shape;13199;p24"/>
            <p:cNvSpPr/>
            <p:nvPr/>
          </p:nvSpPr>
          <p:spPr>
            <a:xfrm>
              <a:off x="1777875" y="2086725"/>
              <a:ext cx="152000" cy="10875"/>
            </a:xfrm>
            <a:custGeom>
              <a:avLst/>
              <a:gdLst/>
              <a:ahLst/>
              <a:cxnLst/>
              <a:rect l="l" t="t" r="r" b="b"/>
              <a:pathLst>
                <a:path w="6080" h="435" extrusionOk="0">
                  <a:moveTo>
                    <a:pt x="279" y="0"/>
                  </a:moveTo>
                  <a:cubicBezTo>
                    <a:pt x="0" y="0"/>
                    <a:pt x="0" y="434"/>
                    <a:pt x="279" y="434"/>
                  </a:cubicBezTo>
                  <a:lnTo>
                    <a:pt x="5801" y="434"/>
                  </a:lnTo>
                  <a:cubicBezTo>
                    <a:pt x="6080" y="403"/>
                    <a:pt x="6080" y="0"/>
                    <a:pt x="58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00" name="Google Shape;13200;p24"/>
            <p:cNvSpPr/>
            <p:nvPr/>
          </p:nvSpPr>
          <p:spPr>
            <a:xfrm>
              <a:off x="1777875" y="2109975"/>
              <a:ext cx="152000" cy="10100"/>
            </a:xfrm>
            <a:custGeom>
              <a:avLst/>
              <a:gdLst/>
              <a:ahLst/>
              <a:cxnLst/>
              <a:rect l="l" t="t" r="r" b="b"/>
              <a:pathLst>
                <a:path w="6080" h="404" extrusionOk="0">
                  <a:moveTo>
                    <a:pt x="279" y="1"/>
                  </a:moveTo>
                  <a:cubicBezTo>
                    <a:pt x="0" y="1"/>
                    <a:pt x="0" y="404"/>
                    <a:pt x="279" y="404"/>
                  </a:cubicBezTo>
                  <a:lnTo>
                    <a:pt x="5801" y="404"/>
                  </a:lnTo>
                  <a:cubicBezTo>
                    <a:pt x="6080" y="404"/>
                    <a:pt x="6080" y="1"/>
                    <a:pt x="58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01" name="Google Shape;13201;p24"/>
            <p:cNvSpPr/>
            <p:nvPr/>
          </p:nvSpPr>
          <p:spPr>
            <a:xfrm>
              <a:off x="1780200" y="2025450"/>
              <a:ext cx="148125" cy="40350"/>
            </a:xfrm>
            <a:custGeom>
              <a:avLst/>
              <a:gdLst/>
              <a:ahLst/>
              <a:cxnLst/>
              <a:rect l="l" t="t" r="r" b="b"/>
              <a:pathLst>
                <a:path w="5925" h="1614" extrusionOk="0">
                  <a:moveTo>
                    <a:pt x="5491" y="404"/>
                  </a:moveTo>
                  <a:lnTo>
                    <a:pt x="5491" y="1179"/>
                  </a:lnTo>
                  <a:lnTo>
                    <a:pt x="403" y="1179"/>
                  </a:lnTo>
                  <a:lnTo>
                    <a:pt x="403" y="404"/>
                  </a:lnTo>
                  <a:close/>
                  <a:moveTo>
                    <a:pt x="341" y="1"/>
                  </a:moveTo>
                  <a:cubicBezTo>
                    <a:pt x="155" y="1"/>
                    <a:pt x="0" y="156"/>
                    <a:pt x="0" y="342"/>
                  </a:cubicBezTo>
                  <a:lnTo>
                    <a:pt x="0" y="1241"/>
                  </a:lnTo>
                  <a:cubicBezTo>
                    <a:pt x="0" y="1427"/>
                    <a:pt x="155" y="1613"/>
                    <a:pt x="341" y="1613"/>
                  </a:cubicBezTo>
                  <a:lnTo>
                    <a:pt x="5553" y="1613"/>
                  </a:lnTo>
                  <a:cubicBezTo>
                    <a:pt x="5739" y="1613"/>
                    <a:pt x="5925" y="1427"/>
                    <a:pt x="5925" y="1241"/>
                  </a:cubicBezTo>
                  <a:lnTo>
                    <a:pt x="5925" y="342"/>
                  </a:lnTo>
                  <a:cubicBezTo>
                    <a:pt x="5925" y="156"/>
                    <a:pt x="5739" y="1"/>
                    <a:pt x="55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02" name="Google Shape;13202;p24"/>
            <p:cNvSpPr/>
            <p:nvPr/>
          </p:nvSpPr>
          <p:spPr>
            <a:xfrm>
              <a:off x="1955450" y="2175125"/>
              <a:ext cx="24075" cy="41700"/>
            </a:xfrm>
            <a:custGeom>
              <a:avLst/>
              <a:gdLst/>
              <a:ahLst/>
              <a:cxnLst/>
              <a:rect l="l" t="t" r="r" b="b"/>
              <a:pathLst>
                <a:path w="963" h="1668" extrusionOk="0">
                  <a:moveTo>
                    <a:pt x="187" y="0"/>
                  </a:moveTo>
                  <a:cubicBezTo>
                    <a:pt x="94" y="0"/>
                    <a:pt x="1" y="62"/>
                    <a:pt x="1" y="186"/>
                  </a:cubicBezTo>
                  <a:lnTo>
                    <a:pt x="1" y="1458"/>
                  </a:lnTo>
                  <a:cubicBezTo>
                    <a:pt x="1" y="1598"/>
                    <a:pt x="101" y="1667"/>
                    <a:pt x="202" y="1667"/>
                  </a:cubicBezTo>
                  <a:cubicBezTo>
                    <a:pt x="303" y="1667"/>
                    <a:pt x="404" y="1598"/>
                    <a:pt x="404" y="1458"/>
                  </a:cubicBezTo>
                  <a:lnTo>
                    <a:pt x="404" y="1024"/>
                  </a:lnTo>
                  <a:lnTo>
                    <a:pt x="683" y="1024"/>
                  </a:lnTo>
                  <a:cubicBezTo>
                    <a:pt x="962" y="1024"/>
                    <a:pt x="962" y="621"/>
                    <a:pt x="683" y="621"/>
                  </a:cubicBezTo>
                  <a:lnTo>
                    <a:pt x="404" y="621"/>
                  </a:lnTo>
                  <a:lnTo>
                    <a:pt x="404" y="403"/>
                  </a:lnTo>
                  <a:lnTo>
                    <a:pt x="714" y="403"/>
                  </a:lnTo>
                  <a:cubicBezTo>
                    <a:pt x="962" y="372"/>
                    <a:pt x="962" y="31"/>
                    <a:pt x="7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03" name="Google Shape;13203;p24"/>
            <p:cNvSpPr/>
            <p:nvPr/>
          </p:nvSpPr>
          <p:spPr>
            <a:xfrm>
              <a:off x="1915125" y="2175125"/>
              <a:ext cx="33375" cy="41900"/>
            </a:xfrm>
            <a:custGeom>
              <a:avLst/>
              <a:gdLst/>
              <a:ahLst/>
              <a:cxnLst/>
              <a:rect l="l" t="t" r="r" b="b"/>
              <a:pathLst>
                <a:path w="1335" h="1676" extrusionOk="0">
                  <a:moveTo>
                    <a:pt x="559" y="434"/>
                  </a:moveTo>
                  <a:cubicBezTo>
                    <a:pt x="838" y="434"/>
                    <a:pt x="838" y="745"/>
                    <a:pt x="838" y="838"/>
                  </a:cubicBezTo>
                  <a:cubicBezTo>
                    <a:pt x="838" y="1055"/>
                    <a:pt x="745" y="1241"/>
                    <a:pt x="559" y="1241"/>
                  </a:cubicBezTo>
                  <a:lnTo>
                    <a:pt x="404" y="1241"/>
                  </a:lnTo>
                  <a:lnTo>
                    <a:pt x="404" y="434"/>
                  </a:lnTo>
                  <a:close/>
                  <a:moveTo>
                    <a:pt x="218" y="0"/>
                  </a:moveTo>
                  <a:cubicBezTo>
                    <a:pt x="156" y="0"/>
                    <a:pt x="125" y="31"/>
                    <a:pt x="63" y="62"/>
                  </a:cubicBezTo>
                  <a:cubicBezTo>
                    <a:pt x="32" y="93"/>
                    <a:pt x="1" y="155"/>
                    <a:pt x="1" y="217"/>
                  </a:cubicBezTo>
                  <a:lnTo>
                    <a:pt x="1" y="1458"/>
                  </a:lnTo>
                  <a:cubicBezTo>
                    <a:pt x="32" y="1520"/>
                    <a:pt x="32" y="1551"/>
                    <a:pt x="63" y="1613"/>
                  </a:cubicBezTo>
                  <a:cubicBezTo>
                    <a:pt x="125" y="1644"/>
                    <a:pt x="156" y="1644"/>
                    <a:pt x="218" y="1675"/>
                  </a:cubicBezTo>
                  <a:lnTo>
                    <a:pt x="590" y="1675"/>
                  </a:lnTo>
                  <a:cubicBezTo>
                    <a:pt x="1024" y="1644"/>
                    <a:pt x="1334" y="1241"/>
                    <a:pt x="1272" y="838"/>
                  </a:cubicBezTo>
                  <a:cubicBezTo>
                    <a:pt x="1334" y="403"/>
                    <a:pt x="993" y="0"/>
                    <a:pt x="5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04" name="Google Shape;13204;p24"/>
            <p:cNvSpPr/>
            <p:nvPr/>
          </p:nvSpPr>
          <p:spPr>
            <a:xfrm>
              <a:off x="1877525" y="2174800"/>
              <a:ext cx="33750" cy="41625"/>
            </a:xfrm>
            <a:custGeom>
              <a:avLst/>
              <a:gdLst/>
              <a:ahLst/>
              <a:cxnLst/>
              <a:rect l="l" t="t" r="r" b="b"/>
              <a:pathLst>
                <a:path w="1350" h="1665" extrusionOk="0">
                  <a:moveTo>
                    <a:pt x="605" y="416"/>
                  </a:moveTo>
                  <a:cubicBezTo>
                    <a:pt x="822" y="416"/>
                    <a:pt x="822" y="727"/>
                    <a:pt x="605" y="727"/>
                  </a:cubicBezTo>
                  <a:lnTo>
                    <a:pt x="450" y="727"/>
                  </a:lnTo>
                  <a:lnTo>
                    <a:pt x="450" y="572"/>
                  </a:lnTo>
                  <a:lnTo>
                    <a:pt x="450" y="416"/>
                  </a:lnTo>
                  <a:close/>
                  <a:moveTo>
                    <a:pt x="199" y="0"/>
                  </a:moveTo>
                  <a:cubicBezTo>
                    <a:pt x="168" y="0"/>
                    <a:pt x="131" y="22"/>
                    <a:pt x="109" y="44"/>
                  </a:cubicBezTo>
                  <a:cubicBezTo>
                    <a:pt x="47" y="106"/>
                    <a:pt x="47" y="137"/>
                    <a:pt x="47" y="199"/>
                  </a:cubicBezTo>
                  <a:lnTo>
                    <a:pt x="47" y="1502"/>
                  </a:lnTo>
                  <a:cubicBezTo>
                    <a:pt x="0" y="1611"/>
                    <a:pt x="116" y="1665"/>
                    <a:pt x="233" y="1665"/>
                  </a:cubicBezTo>
                  <a:cubicBezTo>
                    <a:pt x="349" y="1665"/>
                    <a:pt x="465" y="1611"/>
                    <a:pt x="419" y="1502"/>
                  </a:cubicBezTo>
                  <a:lnTo>
                    <a:pt x="419" y="1130"/>
                  </a:lnTo>
                  <a:lnTo>
                    <a:pt x="574" y="1130"/>
                  </a:lnTo>
                  <a:cubicBezTo>
                    <a:pt x="1349" y="1130"/>
                    <a:pt x="1349" y="13"/>
                    <a:pt x="574" y="13"/>
                  </a:cubicBezTo>
                  <a:lnTo>
                    <a:pt x="233" y="13"/>
                  </a:lnTo>
                  <a:cubicBezTo>
                    <a:pt x="224" y="4"/>
                    <a:pt x="212" y="0"/>
                    <a:pt x="1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205" name="Google Shape;13205;p24"/>
          <p:cNvGrpSpPr/>
          <p:nvPr/>
        </p:nvGrpSpPr>
        <p:grpSpPr>
          <a:xfrm>
            <a:off x="1057406" y="2264479"/>
            <a:ext cx="351325" cy="342775"/>
            <a:chOff x="1680925" y="3066150"/>
            <a:chExt cx="351325" cy="342775"/>
          </a:xfrm>
        </p:grpSpPr>
        <p:sp>
          <p:nvSpPr>
            <p:cNvPr id="13206" name="Google Shape;13206;p24"/>
            <p:cNvSpPr/>
            <p:nvPr/>
          </p:nvSpPr>
          <p:spPr>
            <a:xfrm>
              <a:off x="1949250" y="3134775"/>
              <a:ext cx="41125" cy="16700"/>
            </a:xfrm>
            <a:custGeom>
              <a:avLst/>
              <a:gdLst/>
              <a:ahLst/>
              <a:cxnLst/>
              <a:rect l="l" t="t" r="r" b="b"/>
              <a:pathLst>
                <a:path w="1645" h="668" extrusionOk="0">
                  <a:moveTo>
                    <a:pt x="822" y="0"/>
                  </a:moveTo>
                  <a:cubicBezTo>
                    <a:pt x="559" y="0"/>
                    <a:pt x="295" y="109"/>
                    <a:pt x="93" y="326"/>
                  </a:cubicBezTo>
                  <a:cubicBezTo>
                    <a:pt x="0" y="388"/>
                    <a:pt x="0" y="512"/>
                    <a:pt x="93" y="605"/>
                  </a:cubicBezTo>
                  <a:cubicBezTo>
                    <a:pt x="124" y="636"/>
                    <a:pt x="186" y="667"/>
                    <a:pt x="217" y="667"/>
                  </a:cubicBezTo>
                  <a:cubicBezTo>
                    <a:pt x="280" y="667"/>
                    <a:pt x="342" y="636"/>
                    <a:pt x="373" y="605"/>
                  </a:cubicBezTo>
                  <a:cubicBezTo>
                    <a:pt x="497" y="481"/>
                    <a:pt x="660" y="419"/>
                    <a:pt x="822" y="419"/>
                  </a:cubicBezTo>
                  <a:cubicBezTo>
                    <a:pt x="985" y="419"/>
                    <a:pt x="1148" y="481"/>
                    <a:pt x="1272" y="605"/>
                  </a:cubicBezTo>
                  <a:cubicBezTo>
                    <a:pt x="1319" y="636"/>
                    <a:pt x="1373" y="652"/>
                    <a:pt x="1423" y="652"/>
                  </a:cubicBezTo>
                  <a:cubicBezTo>
                    <a:pt x="1474" y="652"/>
                    <a:pt x="1520" y="636"/>
                    <a:pt x="1551" y="605"/>
                  </a:cubicBezTo>
                  <a:cubicBezTo>
                    <a:pt x="1644" y="512"/>
                    <a:pt x="1644" y="388"/>
                    <a:pt x="1551" y="326"/>
                  </a:cubicBezTo>
                  <a:cubicBezTo>
                    <a:pt x="1350" y="109"/>
                    <a:pt x="1086"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07" name="Google Shape;13207;p24"/>
            <p:cNvSpPr/>
            <p:nvPr/>
          </p:nvSpPr>
          <p:spPr>
            <a:xfrm>
              <a:off x="1931650" y="3112675"/>
              <a:ext cx="74225" cy="23275"/>
            </a:xfrm>
            <a:custGeom>
              <a:avLst/>
              <a:gdLst/>
              <a:ahLst/>
              <a:cxnLst/>
              <a:rect l="l" t="t" r="r" b="b"/>
              <a:pathLst>
                <a:path w="2969" h="931" extrusionOk="0">
                  <a:moveTo>
                    <a:pt x="1526" y="0"/>
                  </a:moveTo>
                  <a:cubicBezTo>
                    <a:pt x="1030" y="0"/>
                    <a:pt x="534" y="186"/>
                    <a:pt x="146" y="559"/>
                  </a:cubicBezTo>
                  <a:cubicBezTo>
                    <a:pt x="0" y="704"/>
                    <a:pt x="140" y="926"/>
                    <a:pt x="297" y="926"/>
                  </a:cubicBezTo>
                  <a:cubicBezTo>
                    <a:pt x="340" y="926"/>
                    <a:pt x="385" y="909"/>
                    <a:pt x="425" y="869"/>
                  </a:cubicBezTo>
                  <a:cubicBezTo>
                    <a:pt x="735" y="559"/>
                    <a:pt x="1131" y="404"/>
                    <a:pt x="1526" y="404"/>
                  </a:cubicBezTo>
                  <a:cubicBezTo>
                    <a:pt x="1922" y="404"/>
                    <a:pt x="2317" y="559"/>
                    <a:pt x="2628" y="869"/>
                  </a:cubicBezTo>
                  <a:cubicBezTo>
                    <a:pt x="2659" y="900"/>
                    <a:pt x="2690" y="931"/>
                    <a:pt x="2752" y="931"/>
                  </a:cubicBezTo>
                  <a:cubicBezTo>
                    <a:pt x="2814" y="931"/>
                    <a:pt x="2876" y="900"/>
                    <a:pt x="2907" y="869"/>
                  </a:cubicBezTo>
                  <a:cubicBezTo>
                    <a:pt x="2969" y="776"/>
                    <a:pt x="2969" y="652"/>
                    <a:pt x="2907" y="559"/>
                  </a:cubicBezTo>
                  <a:cubicBezTo>
                    <a:pt x="2519" y="186"/>
                    <a:pt x="2023" y="0"/>
                    <a:pt x="15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08" name="Google Shape;13208;p24"/>
            <p:cNvSpPr/>
            <p:nvPr/>
          </p:nvSpPr>
          <p:spPr>
            <a:xfrm>
              <a:off x="1917450" y="3089400"/>
              <a:ext cx="105500" cy="29700"/>
            </a:xfrm>
            <a:custGeom>
              <a:avLst/>
              <a:gdLst/>
              <a:ahLst/>
              <a:cxnLst/>
              <a:rect l="l" t="t" r="r" b="b"/>
              <a:pathLst>
                <a:path w="4220" h="1188" extrusionOk="0">
                  <a:moveTo>
                    <a:pt x="2094" y="1"/>
                  </a:moveTo>
                  <a:cubicBezTo>
                    <a:pt x="1358" y="1"/>
                    <a:pt x="621" y="280"/>
                    <a:pt x="63" y="838"/>
                  </a:cubicBezTo>
                  <a:cubicBezTo>
                    <a:pt x="1" y="900"/>
                    <a:pt x="1" y="1055"/>
                    <a:pt x="63" y="1117"/>
                  </a:cubicBezTo>
                  <a:cubicBezTo>
                    <a:pt x="109" y="1164"/>
                    <a:pt x="163" y="1187"/>
                    <a:pt x="218" y="1187"/>
                  </a:cubicBezTo>
                  <a:cubicBezTo>
                    <a:pt x="272" y="1187"/>
                    <a:pt x="326" y="1164"/>
                    <a:pt x="373" y="1117"/>
                  </a:cubicBezTo>
                  <a:lnTo>
                    <a:pt x="342" y="1117"/>
                  </a:lnTo>
                  <a:cubicBezTo>
                    <a:pt x="823" y="637"/>
                    <a:pt x="1458" y="396"/>
                    <a:pt x="2094" y="396"/>
                  </a:cubicBezTo>
                  <a:cubicBezTo>
                    <a:pt x="2730" y="396"/>
                    <a:pt x="3366" y="637"/>
                    <a:pt x="3847" y="1117"/>
                  </a:cubicBezTo>
                  <a:cubicBezTo>
                    <a:pt x="3878" y="1148"/>
                    <a:pt x="3940" y="1179"/>
                    <a:pt x="4002" y="1179"/>
                  </a:cubicBezTo>
                  <a:cubicBezTo>
                    <a:pt x="4033" y="1179"/>
                    <a:pt x="4095" y="1148"/>
                    <a:pt x="4126" y="1117"/>
                  </a:cubicBezTo>
                  <a:cubicBezTo>
                    <a:pt x="4219" y="1055"/>
                    <a:pt x="4219" y="900"/>
                    <a:pt x="4126" y="838"/>
                  </a:cubicBezTo>
                  <a:cubicBezTo>
                    <a:pt x="3568" y="280"/>
                    <a:pt x="2831" y="1"/>
                    <a:pt x="20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09" name="Google Shape;13209;p24"/>
            <p:cNvSpPr/>
            <p:nvPr/>
          </p:nvSpPr>
          <p:spPr>
            <a:xfrm>
              <a:off x="1680925" y="3066150"/>
              <a:ext cx="351325" cy="342775"/>
            </a:xfrm>
            <a:custGeom>
              <a:avLst/>
              <a:gdLst/>
              <a:ahLst/>
              <a:cxnLst/>
              <a:rect l="l" t="t" r="r" b="b"/>
              <a:pathLst>
                <a:path w="14053" h="13711" extrusionOk="0">
                  <a:moveTo>
                    <a:pt x="6763" y="403"/>
                  </a:moveTo>
                  <a:lnTo>
                    <a:pt x="6763" y="1179"/>
                  </a:lnTo>
                  <a:lnTo>
                    <a:pt x="5212" y="1179"/>
                  </a:lnTo>
                  <a:cubicBezTo>
                    <a:pt x="5150" y="1179"/>
                    <a:pt x="5119" y="1117"/>
                    <a:pt x="5119" y="1086"/>
                  </a:cubicBezTo>
                  <a:lnTo>
                    <a:pt x="5119" y="496"/>
                  </a:lnTo>
                  <a:cubicBezTo>
                    <a:pt x="5119" y="434"/>
                    <a:pt x="5150" y="403"/>
                    <a:pt x="5212" y="403"/>
                  </a:cubicBezTo>
                  <a:close/>
                  <a:moveTo>
                    <a:pt x="6949" y="2637"/>
                  </a:moveTo>
                  <a:lnTo>
                    <a:pt x="10888" y="6669"/>
                  </a:lnTo>
                  <a:lnTo>
                    <a:pt x="10206" y="6669"/>
                  </a:lnTo>
                  <a:lnTo>
                    <a:pt x="7104" y="3505"/>
                  </a:lnTo>
                  <a:cubicBezTo>
                    <a:pt x="7073" y="3474"/>
                    <a:pt x="7011" y="3443"/>
                    <a:pt x="6949" y="3443"/>
                  </a:cubicBezTo>
                  <a:cubicBezTo>
                    <a:pt x="6887" y="3443"/>
                    <a:pt x="6856" y="3474"/>
                    <a:pt x="6794" y="3505"/>
                  </a:cubicBezTo>
                  <a:lnTo>
                    <a:pt x="3816" y="6669"/>
                  </a:lnTo>
                  <a:lnTo>
                    <a:pt x="3134" y="6669"/>
                  </a:lnTo>
                  <a:lnTo>
                    <a:pt x="6949" y="2637"/>
                  </a:lnTo>
                  <a:close/>
                  <a:moveTo>
                    <a:pt x="3692" y="7041"/>
                  </a:moveTo>
                  <a:lnTo>
                    <a:pt x="3692" y="8716"/>
                  </a:lnTo>
                  <a:lnTo>
                    <a:pt x="466" y="8716"/>
                  </a:lnTo>
                  <a:lnTo>
                    <a:pt x="1148" y="7103"/>
                  </a:lnTo>
                  <a:cubicBezTo>
                    <a:pt x="1148" y="7072"/>
                    <a:pt x="1179" y="7041"/>
                    <a:pt x="1210" y="7041"/>
                  </a:cubicBezTo>
                  <a:close/>
                  <a:moveTo>
                    <a:pt x="1521" y="10267"/>
                  </a:moveTo>
                  <a:cubicBezTo>
                    <a:pt x="1614" y="10267"/>
                    <a:pt x="1676" y="10329"/>
                    <a:pt x="1676" y="10392"/>
                  </a:cubicBezTo>
                  <a:lnTo>
                    <a:pt x="1676" y="11694"/>
                  </a:lnTo>
                  <a:cubicBezTo>
                    <a:pt x="1676" y="11756"/>
                    <a:pt x="1614" y="11818"/>
                    <a:pt x="1521" y="11818"/>
                  </a:cubicBezTo>
                  <a:lnTo>
                    <a:pt x="807" y="11818"/>
                  </a:lnTo>
                  <a:lnTo>
                    <a:pt x="807" y="10267"/>
                  </a:lnTo>
                  <a:close/>
                  <a:moveTo>
                    <a:pt x="13215" y="10267"/>
                  </a:moveTo>
                  <a:lnTo>
                    <a:pt x="13215" y="11818"/>
                  </a:lnTo>
                  <a:lnTo>
                    <a:pt x="12501" y="11818"/>
                  </a:lnTo>
                  <a:cubicBezTo>
                    <a:pt x="12408" y="11818"/>
                    <a:pt x="12377" y="11787"/>
                    <a:pt x="12377" y="11694"/>
                  </a:cubicBezTo>
                  <a:lnTo>
                    <a:pt x="12377" y="10392"/>
                  </a:lnTo>
                  <a:cubicBezTo>
                    <a:pt x="12346" y="10329"/>
                    <a:pt x="12408" y="10267"/>
                    <a:pt x="12501" y="10267"/>
                  </a:cubicBezTo>
                  <a:close/>
                  <a:moveTo>
                    <a:pt x="6794" y="9740"/>
                  </a:moveTo>
                  <a:lnTo>
                    <a:pt x="6825" y="13276"/>
                  </a:lnTo>
                  <a:lnTo>
                    <a:pt x="5708" y="13276"/>
                  </a:lnTo>
                  <a:lnTo>
                    <a:pt x="5708" y="9926"/>
                  </a:lnTo>
                  <a:cubicBezTo>
                    <a:pt x="5708" y="9833"/>
                    <a:pt x="5801" y="9740"/>
                    <a:pt x="5894" y="9740"/>
                  </a:cubicBezTo>
                  <a:close/>
                  <a:moveTo>
                    <a:pt x="8097" y="9771"/>
                  </a:moveTo>
                  <a:cubicBezTo>
                    <a:pt x="8190" y="9771"/>
                    <a:pt x="8283" y="9833"/>
                    <a:pt x="8283" y="9926"/>
                  </a:cubicBezTo>
                  <a:lnTo>
                    <a:pt x="8314" y="13276"/>
                  </a:lnTo>
                  <a:lnTo>
                    <a:pt x="7197" y="13276"/>
                  </a:lnTo>
                  <a:lnTo>
                    <a:pt x="7197" y="9771"/>
                  </a:lnTo>
                  <a:close/>
                  <a:moveTo>
                    <a:pt x="6980" y="3940"/>
                  </a:moveTo>
                  <a:lnTo>
                    <a:pt x="9927" y="6948"/>
                  </a:lnTo>
                  <a:lnTo>
                    <a:pt x="9927" y="13276"/>
                  </a:lnTo>
                  <a:lnTo>
                    <a:pt x="8717" y="13276"/>
                  </a:lnTo>
                  <a:lnTo>
                    <a:pt x="8717" y="9926"/>
                  </a:lnTo>
                  <a:cubicBezTo>
                    <a:pt x="8717" y="9616"/>
                    <a:pt x="8438" y="9337"/>
                    <a:pt x="8128" y="9337"/>
                  </a:cubicBezTo>
                  <a:lnTo>
                    <a:pt x="5925" y="9337"/>
                  </a:lnTo>
                  <a:cubicBezTo>
                    <a:pt x="5584" y="9337"/>
                    <a:pt x="5336" y="9616"/>
                    <a:pt x="5336" y="9926"/>
                  </a:cubicBezTo>
                  <a:lnTo>
                    <a:pt x="5336" y="13276"/>
                  </a:lnTo>
                  <a:lnTo>
                    <a:pt x="4095" y="13276"/>
                  </a:lnTo>
                  <a:lnTo>
                    <a:pt x="4095" y="11787"/>
                  </a:lnTo>
                  <a:cubicBezTo>
                    <a:pt x="4095" y="11648"/>
                    <a:pt x="3994" y="11578"/>
                    <a:pt x="3894" y="11578"/>
                  </a:cubicBezTo>
                  <a:cubicBezTo>
                    <a:pt x="3793" y="11578"/>
                    <a:pt x="3692" y="11648"/>
                    <a:pt x="3692" y="11787"/>
                  </a:cubicBezTo>
                  <a:lnTo>
                    <a:pt x="3692" y="13276"/>
                  </a:lnTo>
                  <a:lnTo>
                    <a:pt x="931" y="13276"/>
                  </a:lnTo>
                  <a:cubicBezTo>
                    <a:pt x="869" y="13276"/>
                    <a:pt x="807" y="13214"/>
                    <a:pt x="807" y="13121"/>
                  </a:cubicBezTo>
                  <a:lnTo>
                    <a:pt x="807" y="12253"/>
                  </a:lnTo>
                  <a:lnTo>
                    <a:pt x="1521" y="12253"/>
                  </a:lnTo>
                  <a:cubicBezTo>
                    <a:pt x="1831" y="12253"/>
                    <a:pt x="2048" y="12005"/>
                    <a:pt x="2048" y="11694"/>
                  </a:cubicBezTo>
                  <a:lnTo>
                    <a:pt x="2048" y="10392"/>
                  </a:lnTo>
                  <a:cubicBezTo>
                    <a:pt x="2048" y="10081"/>
                    <a:pt x="1800" y="9864"/>
                    <a:pt x="1521" y="9864"/>
                  </a:cubicBezTo>
                  <a:lnTo>
                    <a:pt x="807" y="9864"/>
                  </a:lnTo>
                  <a:lnTo>
                    <a:pt x="807" y="9120"/>
                  </a:lnTo>
                  <a:lnTo>
                    <a:pt x="3692" y="9120"/>
                  </a:lnTo>
                  <a:lnTo>
                    <a:pt x="3692" y="10950"/>
                  </a:lnTo>
                  <a:cubicBezTo>
                    <a:pt x="3692" y="11074"/>
                    <a:pt x="3793" y="11136"/>
                    <a:pt x="3894" y="11136"/>
                  </a:cubicBezTo>
                  <a:cubicBezTo>
                    <a:pt x="3994" y="11136"/>
                    <a:pt x="4095" y="11074"/>
                    <a:pt x="4095" y="10950"/>
                  </a:cubicBezTo>
                  <a:lnTo>
                    <a:pt x="4095" y="6917"/>
                  </a:lnTo>
                  <a:lnTo>
                    <a:pt x="6980" y="3940"/>
                  </a:lnTo>
                  <a:close/>
                  <a:moveTo>
                    <a:pt x="12812" y="7041"/>
                  </a:moveTo>
                  <a:cubicBezTo>
                    <a:pt x="12843" y="7041"/>
                    <a:pt x="12874" y="7072"/>
                    <a:pt x="12905" y="7103"/>
                  </a:cubicBezTo>
                  <a:lnTo>
                    <a:pt x="13556" y="8716"/>
                  </a:lnTo>
                  <a:lnTo>
                    <a:pt x="12688" y="8716"/>
                  </a:lnTo>
                  <a:cubicBezTo>
                    <a:pt x="12563" y="8716"/>
                    <a:pt x="12470" y="8810"/>
                    <a:pt x="12470" y="8934"/>
                  </a:cubicBezTo>
                  <a:cubicBezTo>
                    <a:pt x="12470" y="9027"/>
                    <a:pt x="12563" y="9120"/>
                    <a:pt x="12688" y="9120"/>
                  </a:cubicBezTo>
                  <a:lnTo>
                    <a:pt x="13215" y="9120"/>
                  </a:lnTo>
                  <a:lnTo>
                    <a:pt x="13215" y="9864"/>
                  </a:lnTo>
                  <a:lnTo>
                    <a:pt x="12501" y="9864"/>
                  </a:lnTo>
                  <a:cubicBezTo>
                    <a:pt x="12191" y="9864"/>
                    <a:pt x="11974" y="10112"/>
                    <a:pt x="11974" y="10392"/>
                  </a:cubicBezTo>
                  <a:lnTo>
                    <a:pt x="11974" y="11694"/>
                  </a:lnTo>
                  <a:cubicBezTo>
                    <a:pt x="11974" y="12005"/>
                    <a:pt x="12191" y="12222"/>
                    <a:pt x="12501" y="12222"/>
                  </a:cubicBezTo>
                  <a:lnTo>
                    <a:pt x="13215" y="12222"/>
                  </a:lnTo>
                  <a:lnTo>
                    <a:pt x="13215" y="13121"/>
                  </a:lnTo>
                  <a:cubicBezTo>
                    <a:pt x="13215" y="13183"/>
                    <a:pt x="13153" y="13245"/>
                    <a:pt x="13091" y="13245"/>
                  </a:cubicBezTo>
                  <a:lnTo>
                    <a:pt x="13091" y="13276"/>
                  </a:lnTo>
                  <a:lnTo>
                    <a:pt x="10330" y="13276"/>
                  </a:lnTo>
                  <a:lnTo>
                    <a:pt x="10330" y="9120"/>
                  </a:lnTo>
                  <a:lnTo>
                    <a:pt x="11850" y="9120"/>
                  </a:lnTo>
                  <a:cubicBezTo>
                    <a:pt x="11974" y="9120"/>
                    <a:pt x="12067" y="9027"/>
                    <a:pt x="12067" y="8934"/>
                  </a:cubicBezTo>
                  <a:cubicBezTo>
                    <a:pt x="12067" y="8810"/>
                    <a:pt x="11974" y="8716"/>
                    <a:pt x="11850" y="8716"/>
                  </a:cubicBezTo>
                  <a:lnTo>
                    <a:pt x="10330" y="8716"/>
                  </a:lnTo>
                  <a:lnTo>
                    <a:pt x="10330" y="7041"/>
                  </a:lnTo>
                  <a:close/>
                  <a:moveTo>
                    <a:pt x="5212" y="0"/>
                  </a:moveTo>
                  <a:cubicBezTo>
                    <a:pt x="4933" y="0"/>
                    <a:pt x="4716" y="217"/>
                    <a:pt x="4716" y="496"/>
                  </a:cubicBezTo>
                  <a:lnTo>
                    <a:pt x="4716" y="1086"/>
                  </a:lnTo>
                  <a:cubicBezTo>
                    <a:pt x="4716" y="1365"/>
                    <a:pt x="4933" y="1582"/>
                    <a:pt x="5212" y="1582"/>
                  </a:cubicBezTo>
                  <a:lnTo>
                    <a:pt x="6763" y="1582"/>
                  </a:lnTo>
                  <a:lnTo>
                    <a:pt x="6763" y="2265"/>
                  </a:lnTo>
                  <a:lnTo>
                    <a:pt x="2544" y="6669"/>
                  </a:lnTo>
                  <a:lnTo>
                    <a:pt x="1210" y="6669"/>
                  </a:lnTo>
                  <a:cubicBezTo>
                    <a:pt x="1188" y="6666"/>
                    <a:pt x="1166" y="6665"/>
                    <a:pt x="1145" y="6665"/>
                  </a:cubicBezTo>
                  <a:cubicBezTo>
                    <a:pt x="957" y="6665"/>
                    <a:pt x="801" y="6784"/>
                    <a:pt x="745" y="6979"/>
                  </a:cubicBezTo>
                  <a:lnTo>
                    <a:pt x="63" y="8654"/>
                  </a:lnTo>
                  <a:cubicBezTo>
                    <a:pt x="1" y="8748"/>
                    <a:pt x="32" y="8903"/>
                    <a:pt x="94" y="8996"/>
                  </a:cubicBezTo>
                  <a:cubicBezTo>
                    <a:pt x="156" y="9089"/>
                    <a:pt x="249" y="9151"/>
                    <a:pt x="373" y="9151"/>
                  </a:cubicBezTo>
                  <a:lnTo>
                    <a:pt x="373" y="13152"/>
                  </a:lnTo>
                  <a:cubicBezTo>
                    <a:pt x="373" y="13462"/>
                    <a:pt x="621" y="13711"/>
                    <a:pt x="931" y="13711"/>
                  </a:cubicBezTo>
                  <a:lnTo>
                    <a:pt x="13091" y="13711"/>
                  </a:lnTo>
                  <a:cubicBezTo>
                    <a:pt x="13370" y="13711"/>
                    <a:pt x="13618" y="13462"/>
                    <a:pt x="13618" y="13152"/>
                  </a:cubicBezTo>
                  <a:lnTo>
                    <a:pt x="13618" y="9120"/>
                  </a:lnTo>
                  <a:cubicBezTo>
                    <a:pt x="13866" y="9120"/>
                    <a:pt x="14052" y="8872"/>
                    <a:pt x="13959" y="8623"/>
                  </a:cubicBezTo>
                  <a:lnTo>
                    <a:pt x="13277" y="6948"/>
                  </a:lnTo>
                  <a:cubicBezTo>
                    <a:pt x="13184" y="6762"/>
                    <a:pt x="12998" y="6638"/>
                    <a:pt x="12812" y="6638"/>
                  </a:cubicBezTo>
                  <a:lnTo>
                    <a:pt x="11447" y="6638"/>
                  </a:lnTo>
                  <a:lnTo>
                    <a:pt x="7166" y="2265"/>
                  </a:lnTo>
                  <a:lnTo>
                    <a:pt x="7166" y="186"/>
                  </a:lnTo>
                  <a:cubicBezTo>
                    <a:pt x="7166" y="93"/>
                    <a:pt x="7073" y="0"/>
                    <a:pt x="69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10" name="Google Shape;13210;p24"/>
            <p:cNvSpPr/>
            <p:nvPr/>
          </p:nvSpPr>
          <p:spPr>
            <a:xfrm>
              <a:off x="1809650" y="3208050"/>
              <a:ext cx="79900" cy="68575"/>
            </a:xfrm>
            <a:custGeom>
              <a:avLst/>
              <a:gdLst/>
              <a:ahLst/>
              <a:cxnLst/>
              <a:rect l="l" t="t" r="r" b="b"/>
              <a:pathLst>
                <a:path w="3196" h="2743" extrusionOk="0">
                  <a:moveTo>
                    <a:pt x="1815" y="435"/>
                  </a:moveTo>
                  <a:cubicBezTo>
                    <a:pt x="2298" y="435"/>
                    <a:pt x="2762" y="802"/>
                    <a:pt x="2762" y="1365"/>
                  </a:cubicBezTo>
                  <a:cubicBezTo>
                    <a:pt x="2762" y="1893"/>
                    <a:pt x="2358" y="2327"/>
                    <a:pt x="1831" y="2327"/>
                  </a:cubicBezTo>
                  <a:cubicBezTo>
                    <a:pt x="962" y="2327"/>
                    <a:pt x="559" y="1334"/>
                    <a:pt x="1149" y="714"/>
                  </a:cubicBezTo>
                  <a:cubicBezTo>
                    <a:pt x="1341" y="521"/>
                    <a:pt x="1580" y="435"/>
                    <a:pt x="1815" y="435"/>
                  </a:cubicBezTo>
                  <a:close/>
                  <a:moveTo>
                    <a:pt x="1831" y="1"/>
                  </a:moveTo>
                  <a:cubicBezTo>
                    <a:pt x="590" y="1"/>
                    <a:pt x="1" y="1490"/>
                    <a:pt x="838" y="2358"/>
                  </a:cubicBezTo>
                  <a:cubicBezTo>
                    <a:pt x="1114" y="2624"/>
                    <a:pt x="1452" y="2743"/>
                    <a:pt x="1785" y="2743"/>
                  </a:cubicBezTo>
                  <a:cubicBezTo>
                    <a:pt x="2502" y="2743"/>
                    <a:pt x="3196" y="2191"/>
                    <a:pt x="3196" y="1365"/>
                  </a:cubicBezTo>
                  <a:cubicBezTo>
                    <a:pt x="3196" y="621"/>
                    <a:pt x="2575" y="1"/>
                    <a:pt x="18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11" name="Google Shape;13211;p24"/>
            <p:cNvSpPr/>
            <p:nvPr/>
          </p:nvSpPr>
          <p:spPr>
            <a:xfrm>
              <a:off x="1849975" y="3225300"/>
              <a:ext cx="15550" cy="26200"/>
            </a:xfrm>
            <a:custGeom>
              <a:avLst/>
              <a:gdLst/>
              <a:ahLst/>
              <a:cxnLst/>
              <a:rect l="l" t="t" r="r" b="b"/>
              <a:pathLst>
                <a:path w="622" h="1048" extrusionOk="0">
                  <a:moveTo>
                    <a:pt x="218" y="1"/>
                  </a:moveTo>
                  <a:cubicBezTo>
                    <a:pt x="109" y="1"/>
                    <a:pt x="1" y="71"/>
                    <a:pt x="1" y="210"/>
                  </a:cubicBezTo>
                  <a:lnTo>
                    <a:pt x="1" y="675"/>
                  </a:lnTo>
                  <a:cubicBezTo>
                    <a:pt x="1" y="737"/>
                    <a:pt x="32" y="769"/>
                    <a:pt x="63" y="831"/>
                  </a:cubicBezTo>
                  <a:lnTo>
                    <a:pt x="249" y="986"/>
                  </a:lnTo>
                  <a:cubicBezTo>
                    <a:pt x="280" y="1017"/>
                    <a:pt x="342" y="1048"/>
                    <a:pt x="373" y="1048"/>
                  </a:cubicBezTo>
                  <a:cubicBezTo>
                    <a:pt x="435" y="1048"/>
                    <a:pt x="497" y="1017"/>
                    <a:pt x="528" y="986"/>
                  </a:cubicBezTo>
                  <a:cubicBezTo>
                    <a:pt x="621" y="924"/>
                    <a:pt x="621" y="769"/>
                    <a:pt x="528" y="706"/>
                  </a:cubicBezTo>
                  <a:lnTo>
                    <a:pt x="435" y="613"/>
                  </a:lnTo>
                  <a:lnTo>
                    <a:pt x="435" y="210"/>
                  </a:lnTo>
                  <a:cubicBezTo>
                    <a:pt x="435" y="71"/>
                    <a:pt x="327" y="1"/>
                    <a:pt x="2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212" name="Google Shape;13212;p24"/>
          <p:cNvGrpSpPr/>
          <p:nvPr/>
        </p:nvGrpSpPr>
        <p:grpSpPr>
          <a:xfrm>
            <a:off x="3990801" y="2320304"/>
            <a:ext cx="355200" cy="231125"/>
            <a:chOff x="3953100" y="3121200"/>
            <a:chExt cx="355200" cy="231125"/>
          </a:xfrm>
        </p:grpSpPr>
        <p:sp>
          <p:nvSpPr>
            <p:cNvPr id="13213" name="Google Shape;13213;p24"/>
            <p:cNvSpPr/>
            <p:nvPr/>
          </p:nvSpPr>
          <p:spPr>
            <a:xfrm>
              <a:off x="3953100" y="3121200"/>
              <a:ext cx="355200" cy="231125"/>
            </a:xfrm>
            <a:custGeom>
              <a:avLst/>
              <a:gdLst/>
              <a:ahLst/>
              <a:cxnLst/>
              <a:rect l="l" t="t" r="r" b="b"/>
              <a:pathLst>
                <a:path w="14208" h="9245" extrusionOk="0">
                  <a:moveTo>
                    <a:pt x="8655" y="4901"/>
                  </a:moveTo>
                  <a:lnTo>
                    <a:pt x="8841" y="5925"/>
                  </a:lnTo>
                  <a:lnTo>
                    <a:pt x="5677" y="5925"/>
                  </a:lnTo>
                  <a:lnTo>
                    <a:pt x="5863" y="4901"/>
                  </a:lnTo>
                  <a:close/>
                  <a:moveTo>
                    <a:pt x="8903" y="6328"/>
                  </a:moveTo>
                  <a:lnTo>
                    <a:pt x="9089" y="7352"/>
                  </a:lnTo>
                  <a:lnTo>
                    <a:pt x="5398" y="7352"/>
                  </a:lnTo>
                  <a:lnTo>
                    <a:pt x="5584" y="6328"/>
                  </a:lnTo>
                  <a:close/>
                  <a:moveTo>
                    <a:pt x="2730" y="0"/>
                  </a:moveTo>
                  <a:cubicBezTo>
                    <a:pt x="1396" y="0"/>
                    <a:pt x="279" y="1117"/>
                    <a:pt x="279" y="2451"/>
                  </a:cubicBezTo>
                  <a:cubicBezTo>
                    <a:pt x="279" y="3785"/>
                    <a:pt x="1396" y="4901"/>
                    <a:pt x="2730" y="4901"/>
                  </a:cubicBezTo>
                  <a:lnTo>
                    <a:pt x="5491" y="4901"/>
                  </a:lnTo>
                  <a:lnTo>
                    <a:pt x="4994" y="7352"/>
                  </a:lnTo>
                  <a:lnTo>
                    <a:pt x="4250" y="7352"/>
                  </a:lnTo>
                  <a:cubicBezTo>
                    <a:pt x="4002" y="7352"/>
                    <a:pt x="3816" y="7538"/>
                    <a:pt x="3816" y="7786"/>
                  </a:cubicBezTo>
                  <a:lnTo>
                    <a:pt x="3816" y="7972"/>
                  </a:lnTo>
                  <a:cubicBezTo>
                    <a:pt x="3816" y="8686"/>
                    <a:pt x="4374" y="9244"/>
                    <a:pt x="5087" y="9244"/>
                  </a:cubicBezTo>
                  <a:lnTo>
                    <a:pt x="6887" y="9244"/>
                  </a:lnTo>
                  <a:cubicBezTo>
                    <a:pt x="7166" y="9244"/>
                    <a:pt x="7166" y="8841"/>
                    <a:pt x="6887" y="8841"/>
                  </a:cubicBezTo>
                  <a:lnTo>
                    <a:pt x="5087" y="8841"/>
                  </a:lnTo>
                  <a:cubicBezTo>
                    <a:pt x="4591" y="8841"/>
                    <a:pt x="4219" y="8469"/>
                    <a:pt x="4219" y="7972"/>
                  </a:cubicBezTo>
                  <a:lnTo>
                    <a:pt x="4219" y="7786"/>
                  </a:lnTo>
                  <a:lnTo>
                    <a:pt x="4250" y="7755"/>
                  </a:lnTo>
                  <a:lnTo>
                    <a:pt x="10268" y="7755"/>
                  </a:lnTo>
                  <a:cubicBezTo>
                    <a:pt x="10268" y="7755"/>
                    <a:pt x="10299" y="7755"/>
                    <a:pt x="10299" y="7786"/>
                  </a:cubicBezTo>
                  <a:lnTo>
                    <a:pt x="10299" y="7972"/>
                  </a:lnTo>
                  <a:cubicBezTo>
                    <a:pt x="10299" y="8469"/>
                    <a:pt x="9895" y="8841"/>
                    <a:pt x="9430" y="8841"/>
                  </a:cubicBezTo>
                  <a:lnTo>
                    <a:pt x="7693" y="8841"/>
                  </a:lnTo>
                  <a:cubicBezTo>
                    <a:pt x="7414" y="8841"/>
                    <a:pt x="7414" y="9244"/>
                    <a:pt x="7693" y="9244"/>
                  </a:cubicBezTo>
                  <a:lnTo>
                    <a:pt x="9430" y="9244"/>
                  </a:lnTo>
                  <a:cubicBezTo>
                    <a:pt x="10144" y="9244"/>
                    <a:pt x="10702" y="8686"/>
                    <a:pt x="10702" y="7972"/>
                  </a:cubicBezTo>
                  <a:lnTo>
                    <a:pt x="10702" y="7786"/>
                  </a:lnTo>
                  <a:cubicBezTo>
                    <a:pt x="10702" y="7538"/>
                    <a:pt x="10516" y="7352"/>
                    <a:pt x="10268" y="7352"/>
                  </a:cubicBezTo>
                  <a:lnTo>
                    <a:pt x="9523" y="7352"/>
                  </a:lnTo>
                  <a:lnTo>
                    <a:pt x="9058" y="4901"/>
                  </a:lnTo>
                  <a:lnTo>
                    <a:pt x="11788" y="4901"/>
                  </a:lnTo>
                  <a:cubicBezTo>
                    <a:pt x="13121" y="4901"/>
                    <a:pt x="14207" y="3785"/>
                    <a:pt x="14207" y="2451"/>
                  </a:cubicBezTo>
                  <a:cubicBezTo>
                    <a:pt x="14207" y="1117"/>
                    <a:pt x="13121" y="0"/>
                    <a:pt x="11788" y="0"/>
                  </a:cubicBezTo>
                  <a:lnTo>
                    <a:pt x="6763" y="0"/>
                  </a:lnTo>
                  <a:cubicBezTo>
                    <a:pt x="6638" y="0"/>
                    <a:pt x="6545" y="94"/>
                    <a:pt x="6545" y="218"/>
                  </a:cubicBezTo>
                  <a:cubicBezTo>
                    <a:pt x="6545" y="342"/>
                    <a:pt x="6638" y="435"/>
                    <a:pt x="6763" y="435"/>
                  </a:cubicBezTo>
                  <a:lnTo>
                    <a:pt x="11788" y="435"/>
                  </a:lnTo>
                  <a:cubicBezTo>
                    <a:pt x="12904" y="435"/>
                    <a:pt x="13835" y="1334"/>
                    <a:pt x="13835" y="2451"/>
                  </a:cubicBezTo>
                  <a:cubicBezTo>
                    <a:pt x="13835" y="3568"/>
                    <a:pt x="12904" y="4467"/>
                    <a:pt x="11788" y="4467"/>
                  </a:cubicBezTo>
                  <a:lnTo>
                    <a:pt x="2699" y="4467"/>
                  </a:lnTo>
                  <a:cubicBezTo>
                    <a:pt x="0" y="4467"/>
                    <a:pt x="0" y="404"/>
                    <a:pt x="2699" y="404"/>
                  </a:cubicBezTo>
                  <a:lnTo>
                    <a:pt x="5956" y="404"/>
                  </a:lnTo>
                  <a:cubicBezTo>
                    <a:pt x="6049" y="404"/>
                    <a:pt x="6142" y="342"/>
                    <a:pt x="6142" y="218"/>
                  </a:cubicBezTo>
                  <a:cubicBezTo>
                    <a:pt x="6142" y="94"/>
                    <a:pt x="6049" y="0"/>
                    <a:pt x="59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14" name="Google Shape;13214;p24"/>
            <p:cNvSpPr/>
            <p:nvPr/>
          </p:nvSpPr>
          <p:spPr>
            <a:xfrm>
              <a:off x="4094225" y="3142825"/>
              <a:ext cx="93100" cy="79200"/>
            </a:xfrm>
            <a:custGeom>
              <a:avLst/>
              <a:gdLst/>
              <a:ahLst/>
              <a:cxnLst/>
              <a:rect l="l" t="t" r="r" b="b"/>
              <a:pathLst>
                <a:path w="3724" h="3168" extrusionOk="0">
                  <a:moveTo>
                    <a:pt x="1583" y="407"/>
                  </a:moveTo>
                  <a:cubicBezTo>
                    <a:pt x="2637" y="407"/>
                    <a:pt x="3134" y="1679"/>
                    <a:pt x="2420" y="2392"/>
                  </a:cubicBezTo>
                  <a:cubicBezTo>
                    <a:pt x="2178" y="2634"/>
                    <a:pt x="1884" y="2742"/>
                    <a:pt x="1597" y="2742"/>
                  </a:cubicBezTo>
                  <a:cubicBezTo>
                    <a:pt x="1001" y="2742"/>
                    <a:pt x="435" y="2277"/>
                    <a:pt x="435" y="1586"/>
                  </a:cubicBezTo>
                  <a:cubicBezTo>
                    <a:pt x="435" y="935"/>
                    <a:pt x="962" y="407"/>
                    <a:pt x="1583" y="407"/>
                  </a:cubicBezTo>
                  <a:close/>
                  <a:moveTo>
                    <a:pt x="1586" y="0"/>
                  </a:moveTo>
                  <a:cubicBezTo>
                    <a:pt x="776" y="0"/>
                    <a:pt x="1" y="624"/>
                    <a:pt x="1" y="1586"/>
                  </a:cubicBezTo>
                  <a:cubicBezTo>
                    <a:pt x="1" y="2455"/>
                    <a:pt x="714" y="3168"/>
                    <a:pt x="1583" y="3168"/>
                  </a:cubicBezTo>
                  <a:cubicBezTo>
                    <a:pt x="3010" y="3168"/>
                    <a:pt x="3723" y="1462"/>
                    <a:pt x="2699" y="469"/>
                  </a:cubicBezTo>
                  <a:cubicBezTo>
                    <a:pt x="2376" y="146"/>
                    <a:pt x="1977" y="0"/>
                    <a:pt x="15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15" name="Google Shape;13215;p24"/>
            <p:cNvSpPr/>
            <p:nvPr/>
          </p:nvSpPr>
          <p:spPr>
            <a:xfrm>
              <a:off x="4115175" y="3163900"/>
              <a:ext cx="44225" cy="37200"/>
            </a:xfrm>
            <a:custGeom>
              <a:avLst/>
              <a:gdLst/>
              <a:ahLst/>
              <a:cxnLst/>
              <a:rect l="l" t="t" r="r" b="b"/>
              <a:pathLst>
                <a:path w="1769" h="1488" extrusionOk="0">
                  <a:moveTo>
                    <a:pt x="745" y="402"/>
                  </a:moveTo>
                  <a:cubicBezTo>
                    <a:pt x="1055" y="402"/>
                    <a:pt x="1210" y="774"/>
                    <a:pt x="993" y="991"/>
                  </a:cubicBezTo>
                  <a:cubicBezTo>
                    <a:pt x="923" y="1061"/>
                    <a:pt x="837" y="1092"/>
                    <a:pt x="753" y="1092"/>
                  </a:cubicBezTo>
                  <a:cubicBezTo>
                    <a:pt x="575" y="1092"/>
                    <a:pt x="404" y="953"/>
                    <a:pt x="404" y="743"/>
                  </a:cubicBezTo>
                  <a:cubicBezTo>
                    <a:pt x="404" y="557"/>
                    <a:pt x="559" y="402"/>
                    <a:pt x="745" y="402"/>
                  </a:cubicBezTo>
                  <a:close/>
                  <a:moveTo>
                    <a:pt x="758" y="0"/>
                  </a:moveTo>
                  <a:cubicBezTo>
                    <a:pt x="373" y="0"/>
                    <a:pt x="0" y="300"/>
                    <a:pt x="0" y="743"/>
                  </a:cubicBezTo>
                  <a:cubicBezTo>
                    <a:pt x="0" y="1146"/>
                    <a:pt x="342" y="1487"/>
                    <a:pt x="745" y="1487"/>
                  </a:cubicBezTo>
                  <a:cubicBezTo>
                    <a:pt x="1427" y="1487"/>
                    <a:pt x="1768" y="681"/>
                    <a:pt x="1272" y="216"/>
                  </a:cubicBezTo>
                  <a:cubicBezTo>
                    <a:pt x="1123" y="67"/>
                    <a:pt x="939" y="0"/>
                    <a:pt x="7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16" name="Google Shape;13216;p24"/>
            <p:cNvSpPr/>
            <p:nvPr/>
          </p:nvSpPr>
          <p:spPr>
            <a:xfrm>
              <a:off x="4011700" y="3178325"/>
              <a:ext cx="41025" cy="9850"/>
            </a:xfrm>
            <a:custGeom>
              <a:avLst/>
              <a:gdLst/>
              <a:ahLst/>
              <a:cxnLst/>
              <a:rect l="l" t="t" r="r" b="b"/>
              <a:pathLst>
                <a:path w="1641" h="394" extrusionOk="0">
                  <a:moveTo>
                    <a:pt x="178" y="0"/>
                  </a:moveTo>
                  <a:cubicBezTo>
                    <a:pt x="0" y="0"/>
                    <a:pt x="0" y="394"/>
                    <a:pt x="178" y="394"/>
                  </a:cubicBezTo>
                  <a:cubicBezTo>
                    <a:pt x="194" y="394"/>
                    <a:pt x="212" y="390"/>
                    <a:pt x="231" y="383"/>
                  </a:cubicBezTo>
                  <a:lnTo>
                    <a:pt x="1410" y="383"/>
                  </a:lnTo>
                  <a:cubicBezTo>
                    <a:pt x="1429" y="390"/>
                    <a:pt x="1447" y="394"/>
                    <a:pt x="1463" y="394"/>
                  </a:cubicBezTo>
                  <a:cubicBezTo>
                    <a:pt x="1640" y="394"/>
                    <a:pt x="1640" y="0"/>
                    <a:pt x="1463" y="0"/>
                  </a:cubicBezTo>
                  <a:cubicBezTo>
                    <a:pt x="1447" y="0"/>
                    <a:pt x="1429" y="4"/>
                    <a:pt x="1410" y="11"/>
                  </a:cubicBezTo>
                  <a:lnTo>
                    <a:pt x="231" y="11"/>
                  </a:lnTo>
                  <a:cubicBezTo>
                    <a:pt x="212" y="4"/>
                    <a:pt x="194" y="0"/>
                    <a:pt x="1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17" name="Google Shape;13217;p24"/>
            <p:cNvSpPr/>
            <p:nvPr/>
          </p:nvSpPr>
          <p:spPr>
            <a:xfrm>
              <a:off x="4217525" y="3178475"/>
              <a:ext cx="39275" cy="10475"/>
            </a:xfrm>
            <a:custGeom>
              <a:avLst/>
              <a:gdLst/>
              <a:ahLst/>
              <a:cxnLst/>
              <a:rect l="l" t="t" r="r" b="b"/>
              <a:pathLst>
                <a:path w="1571" h="419" extrusionOk="0">
                  <a:moveTo>
                    <a:pt x="1372" y="0"/>
                  </a:moveTo>
                  <a:cubicBezTo>
                    <a:pt x="1360" y="0"/>
                    <a:pt x="1348" y="2"/>
                    <a:pt x="1335" y="5"/>
                  </a:cubicBezTo>
                  <a:lnTo>
                    <a:pt x="187" y="5"/>
                  </a:lnTo>
                  <a:cubicBezTo>
                    <a:pt x="1" y="98"/>
                    <a:pt x="1" y="346"/>
                    <a:pt x="187" y="408"/>
                  </a:cubicBezTo>
                  <a:lnTo>
                    <a:pt x="1335" y="408"/>
                  </a:lnTo>
                  <a:cubicBezTo>
                    <a:pt x="1354" y="415"/>
                    <a:pt x="1372" y="419"/>
                    <a:pt x="1388" y="419"/>
                  </a:cubicBezTo>
                  <a:cubicBezTo>
                    <a:pt x="1570" y="419"/>
                    <a:pt x="1565" y="0"/>
                    <a:pt x="13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218" name="Google Shape;13218;p24"/>
          <p:cNvGrpSpPr/>
          <p:nvPr/>
        </p:nvGrpSpPr>
        <p:grpSpPr>
          <a:xfrm>
            <a:off x="5508004" y="1785299"/>
            <a:ext cx="349750" cy="266100"/>
            <a:chOff x="931825" y="2533500"/>
            <a:chExt cx="349750" cy="266100"/>
          </a:xfrm>
        </p:grpSpPr>
        <p:sp>
          <p:nvSpPr>
            <p:cNvPr id="13219" name="Google Shape;13219;p24"/>
            <p:cNvSpPr/>
            <p:nvPr/>
          </p:nvSpPr>
          <p:spPr>
            <a:xfrm>
              <a:off x="1137325" y="2698375"/>
              <a:ext cx="144250" cy="101225"/>
            </a:xfrm>
            <a:custGeom>
              <a:avLst/>
              <a:gdLst/>
              <a:ahLst/>
              <a:cxnLst/>
              <a:rect l="l" t="t" r="r" b="b"/>
              <a:pathLst>
                <a:path w="5770" h="4049" extrusionOk="0">
                  <a:moveTo>
                    <a:pt x="4281" y="2366"/>
                  </a:moveTo>
                  <a:lnTo>
                    <a:pt x="4281" y="3327"/>
                  </a:lnTo>
                  <a:lnTo>
                    <a:pt x="4095" y="3420"/>
                  </a:lnTo>
                  <a:cubicBezTo>
                    <a:pt x="3707" y="3575"/>
                    <a:pt x="3296" y="3653"/>
                    <a:pt x="2885" y="3653"/>
                  </a:cubicBezTo>
                  <a:cubicBezTo>
                    <a:pt x="2474" y="3653"/>
                    <a:pt x="2063" y="3575"/>
                    <a:pt x="1675" y="3420"/>
                  </a:cubicBezTo>
                  <a:lnTo>
                    <a:pt x="1489" y="3327"/>
                  </a:lnTo>
                  <a:lnTo>
                    <a:pt x="1489" y="2366"/>
                  </a:lnTo>
                  <a:lnTo>
                    <a:pt x="2606" y="2893"/>
                  </a:lnTo>
                  <a:cubicBezTo>
                    <a:pt x="2699" y="2924"/>
                    <a:pt x="2792" y="2955"/>
                    <a:pt x="2885" y="2955"/>
                  </a:cubicBezTo>
                  <a:cubicBezTo>
                    <a:pt x="2978" y="2955"/>
                    <a:pt x="3071" y="2924"/>
                    <a:pt x="3164" y="2893"/>
                  </a:cubicBezTo>
                  <a:lnTo>
                    <a:pt x="4281" y="2366"/>
                  </a:lnTo>
                  <a:close/>
                  <a:moveTo>
                    <a:pt x="2854" y="0"/>
                  </a:moveTo>
                  <a:cubicBezTo>
                    <a:pt x="2745" y="0"/>
                    <a:pt x="2637" y="24"/>
                    <a:pt x="2544" y="70"/>
                  </a:cubicBezTo>
                  <a:lnTo>
                    <a:pt x="186" y="1156"/>
                  </a:lnTo>
                  <a:cubicBezTo>
                    <a:pt x="93" y="1218"/>
                    <a:pt x="0" y="1342"/>
                    <a:pt x="0" y="1466"/>
                  </a:cubicBezTo>
                  <a:cubicBezTo>
                    <a:pt x="31" y="1590"/>
                    <a:pt x="93" y="1714"/>
                    <a:pt x="217" y="1776"/>
                  </a:cubicBezTo>
                  <a:lnTo>
                    <a:pt x="1055" y="2148"/>
                  </a:lnTo>
                  <a:lnTo>
                    <a:pt x="1055" y="3389"/>
                  </a:lnTo>
                  <a:cubicBezTo>
                    <a:pt x="1055" y="3513"/>
                    <a:pt x="1117" y="3606"/>
                    <a:pt x="1241" y="3668"/>
                  </a:cubicBezTo>
                  <a:lnTo>
                    <a:pt x="1520" y="3792"/>
                  </a:lnTo>
                  <a:cubicBezTo>
                    <a:pt x="1954" y="3963"/>
                    <a:pt x="2420" y="4048"/>
                    <a:pt x="2885" y="4048"/>
                  </a:cubicBezTo>
                  <a:cubicBezTo>
                    <a:pt x="3350" y="4048"/>
                    <a:pt x="3815" y="3963"/>
                    <a:pt x="4250" y="3792"/>
                  </a:cubicBezTo>
                  <a:lnTo>
                    <a:pt x="4529" y="3668"/>
                  </a:lnTo>
                  <a:cubicBezTo>
                    <a:pt x="4622" y="3606"/>
                    <a:pt x="4715" y="3513"/>
                    <a:pt x="4715" y="3389"/>
                  </a:cubicBezTo>
                  <a:lnTo>
                    <a:pt x="4715" y="2179"/>
                  </a:lnTo>
                  <a:lnTo>
                    <a:pt x="5553" y="1776"/>
                  </a:lnTo>
                  <a:cubicBezTo>
                    <a:pt x="5677" y="1714"/>
                    <a:pt x="5739" y="1590"/>
                    <a:pt x="5739" y="1466"/>
                  </a:cubicBezTo>
                  <a:cubicBezTo>
                    <a:pt x="5770" y="1342"/>
                    <a:pt x="5677" y="1218"/>
                    <a:pt x="5584" y="1156"/>
                  </a:cubicBezTo>
                  <a:lnTo>
                    <a:pt x="5553" y="1156"/>
                  </a:lnTo>
                  <a:lnTo>
                    <a:pt x="4622" y="722"/>
                  </a:lnTo>
                  <a:cubicBezTo>
                    <a:pt x="4593" y="714"/>
                    <a:pt x="4565" y="710"/>
                    <a:pt x="4539" y="710"/>
                  </a:cubicBezTo>
                  <a:cubicBezTo>
                    <a:pt x="4456" y="710"/>
                    <a:pt x="4390" y="751"/>
                    <a:pt x="4343" y="846"/>
                  </a:cubicBezTo>
                  <a:cubicBezTo>
                    <a:pt x="4312" y="939"/>
                    <a:pt x="4343" y="1063"/>
                    <a:pt x="4436" y="1094"/>
                  </a:cubicBezTo>
                  <a:lnTo>
                    <a:pt x="5242" y="1466"/>
                  </a:lnTo>
                  <a:lnTo>
                    <a:pt x="2978" y="2490"/>
                  </a:lnTo>
                  <a:cubicBezTo>
                    <a:pt x="2947" y="2505"/>
                    <a:pt x="2908" y="2513"/>
                    <a:pt x="2869" y="2513"/>
                  </a:cubicBezTo>
                  <a:cubicBezTo>
                    <a:pt x="2831" y="2513"/>
                    <a:pt x="2792" y="2505"/>
                    <a:pt x="2761" y="2490"/>
                  </a:cubicBezTo>
                  <a:lnTo>
                    <a:pt x="496" y="1466"/>
                  </a:lnTo>
                  <a:lnTo>
                    <a:pt x="2730" y="473"/>
                  </a:lnTo>
                  <a:cubicBezTo>
                    <a:pt x="2761" y="442"/>
                    <a:pt x="2807" y="427"/>
                    <a:pt x="2854" y="427"/>
                  </a:cubicBezTo>
                  <a:cubicBezTo>
                    <a:pt x="2900" y="427"/>
                    <a:pt x="2947" y="442"/>
                    <a:pt x="2978" y="473"/>
                  </a:cubicBezTo>
                  <a:lnTo>
                    <a:pt x="3722" y="784"/>
                  </a:lnTo>
                  <a:cubicBezTo>
                    <a:pt x="3755" y="800"/>
                    <a:pt x="3787" y="807"/>
                    <a:pt x="3816" y="807"/>
                  </a:cubicBezTo>
                  <a:cubicBezTo>
                    <a:pt x="4012" y="807"/>
                    <a:pt x="4124" y="492"/>
                    <a:pt x="3909" y="411"/>
                  </a:cubicBezTo>
                  <a:lnTo>
                    <a:pt x="3164" y="70"/>
                  </a:lnTo>
                  <a:cubicBezTo>
                    <a:pt x="3071" y="24"/>
                    <a:pt x="2962" y="0"/>
                    <a:pt x="28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20" name="Google Shape;13220;p24"/>
            <p:cNvSpPr/>
            <p:nvPr/>
          </p:nvSpPr>
          <p:spPr>
            <a:xfrm>
              <a:off x="931825" y="2533500"/>
              <a:ext cx="184575" cy="111625"/>
            </a:xfrm>
            <a:custGeom>
              <a:avLst/>
              <a:gdLst/>
              <a:ahLst/>
              <a:cxnLst/>
              <a:rect l="l" t="t" r="r" b="b"/>
              <a:pathLst>
                <a:path w="7383" h="4465" extrusionOk="0">
                  <a:moveTo>
                    <a:pt x="2918" y="0"/>
                  </a:moveTo>
                  <a:cubicBezTo>
                    <a:pt x="1958" y="0"/>
                    <a:pt x="1012" y="712"/>
                    <a:pt x="993" y="1888"/>
                  </a:cubicBezTo>
                  <a:lnTo>
                    <a:pt x="993" y="2043"/>
                  </a:lnTo>
                  <a:cubicBezTo>
                    <a:pt x="403" y="2167"/>
                    <a:pt x="0" y="2695"/>
                    <a:pt x="0" y="3315"/>
                  </a:cubicBezTo>
                  <a:lnTo>
                    <a:pt x="0" y="3346"/>
                  </a:lnTo>
                  <a:cubicBezTo>
                    <a:pt x="30" y="3978"/>
                    <a:pt x="527" y="4464"/>
                    <a:pt x="1124" y="4464"/>
                  </a:cubicBezTo>
                  <a:cubicBezTo>
                    <a:pt x="1142" y="4464"/>
                    <a:pt x="1160" y="4464"/>
                    <a:pt x="1179" y="4463"/>
                  </a:cubicBezTo>
                  <a:lnTo>
                    <a:pt x="2916" y="4463"/>
                  </a:lnTo>
                  <a:cubicBezTo>
                    <a:pt x="3195" y="4463"/>
                    <a:pt x="3195" y="4060"/>
                    <a:pt x="2916" y="4060"/>
                  </a:cubicBezTo>
                  <a:lnTo>
                    <a:pt x="1179" y="4060"/>
                  </a:lnTo>
                  <a:cubicBezTo>
                    <a:pt x="775" y="4060"/>
                    <a:pt x="434" y="3749"/>
                    <a:pt x="403" y="3346"/>
                  </a:cubicBezTo>
                  <a:lnTo>
                    <a:pt x="403" y="3315"/>
                  </a:lnTo>
                  <a:cubicBezTo>
                    <a:pt x="403" y="2819"/>
                    <a:pt x="775" y="2447"/>
                    <a:pt x="1241" y="2415"/>
                  </a:cubicBezTo>
                  <a:cubicBezTo>
                    <a:pt x="1303" y="2384"/>
                    <a:pt x="1365" y="2353"/>
                    <a:pt x="1396" y="2322"/>
                  </a:cubicBezTo>
                  <a:cubicBezTo>
                    <a:pt x="1427" y="2291"/>
                    <a:pt x="1458" y="2229"/>
                    <a:pt x="1458" y="2167"/>
                  </a:cubicBezTo>
                  <a:cubicBezTo>
                    <a:pt x="1171" y="1058"/>
                    <a:pt x="2052" y="314"/>
                    <a:pt x="2929" y="314"/>
                  </a:cubicBezTo>
                  <a:cubicBezTo>
                    <a:pt x="3475" y="314"/>
                    <a:pt x="4019" y="602"/>
                    <a:pt x="4281" y="1268"/>
                  </a:cubicBezTo>
                  <a:cubicBezTo>
                    <a:pt x="4281" y="1299"/>
                    <a:pt x="4343" y="1361"/>
                    <a:pt x="4374" y="1361"/>
                  </a:cubicBezTo>
                  <a:cubicBezTo>
                    <a:pt x="4405" y="1376"/>
                    <a:pt x="4436" y="1384"/>
                    <a:pt x="4467" y="1384"/>
                  </a:cubicBezTo>
                  <a:cubicBezTo>
                    <a:pt x="4498" y="1384"/>
                    <a:pt x="4529" y="1376"/>
                    <a:pt x="4560" y="1361"/>
                  </a:cubicBezTo>
                  <a:cubicBezTo>
                    <a:pt x="4684" y="1299"/>
                    <a:pt x="4839" y="1268"/>
                    <a:pt x="4994" y="1268"/>
                  </a:cubicBezTo>
                  <a:cubicBezTo>
                    <a:pt x="5490" y="1268"/>
                    <a:pt x="5894" y="1671"/>
                    <a:pt x="5894" y="2167"/>
                  </a:cubicBezTo>
                  <a:lnTo>
                    <a:pt x="5894" y="2198"/>
                  </a:lnTo>
                  <a:cubicBezTo>
                    <a:pt x="5894" y="2260"/>
                    <a:pt x="5894" y="2322"/>
                    <a:pt x="5956" y="2353"/>
                  </a:cubicBezTo>
                  <a:cubicBezTo>
                    <a:pt x="5987" y="2384"/>
                    <a:pt x="6049" y="2415"/>
                    <a:pt x="6080" y="2415"/>
                  </a:cubicBezTo>
                  <a:cubicBezTo>
                    <a:pt x="6576" y="2415"/>
                    <a:pt x="6979" y="2819"/>
                    <a:pt x="6979" y="3315"/>
                  </a:cubicBezTo>
                  <a:lnTo>
                    <a:pt x="6979" y="3346"/>
                  </a:lnTo>
                  <a:cubicBezTo>
                    <a:pt x="6948" y="3749"/>
                    <a:pt x="6607" y="4060"/>
                    <a:pt x="6204" y="4060"/>
                  </a:cubicBezTo>
                  <a:lnTo>
                    <a:pt x="3722" y="4060"/>
                  </a:lnTo>
                  <a:cubicBezTo>
                    <a:pt x="3443" y="4060"/>
                    <a:pt x="3443" y="4463"/>
                    <a:pt x="3722" y="4463"/>
                  </a:cubicBezTo>
                  <a:lnTo>
                    <a:pt x="6204" y="4463"/>
                  </a:lnTo>
                  <a:cubicBezTo>
                    <a:pt x="6222" y="4464"/>
                    <a:pt x="6241" y="4464"/>
                    <a:pt x="6259" y="4464"/>
                  </a:cubicBezTo>
                  <a:cubicBezTo>
                    <a:pt x="6855" y="4464"/>
                    <a:pt x="7353" y="3978"/>
                    <a:pt x="7383" y="3346"/>
                  </a:cubicBezTo>
                  <a:lnTo>
                    <a:pt x="7383" y="3315"/>
                  </a:lnTo>
                  <a:cubicBezTo>
                    <a:pt x="7383" y="2664"/>
                    <a:pt x="6917" y="2105"/>
                    <a:pt x="6266" y="2012"/>
                  </a:cubicBezTo>
                  <a:cubicBezTo>
                    <a:pt x="6204" y="1330"/>
                    <a:pt x="5646" y="834"/>
                    <a:pt x="4963" y="834"/>
                  </a:cubicBezTo>
                  <a:cubicBezTo>
                    <a:pt x="4808" y="834"/>
                    <a:pt x="4653" y="865"/>
                    <a:pt x="4529" y="927"/>
                  </a:cubicBezTo>
                  <a:cubicBezTo>
                    <a:pt x="4143" y="288"/>
                    <a:pt x="3528" y="0"/>
                    <a:pt x="2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21" name="Google Shape;13221;p24"/>
            <p:cNvSpPr/>
            <p:nvPr/>
          </p:nvSpPr>
          <p:spPr>
            <a:xfrm>
              <a:off x="1010125" y="2770575"/>
              <a:ext cx="41900" cy="16600"/>
            </a:xfrm>
            <a:custGeom>
              <a:avLst/>
              <a:gdLst/>
              <a:ahLst/>
              <a:cxnLst/>
              <a:rect l="l" t="t" r="r" b="b"/>
              <a:pathLst>
                <a:path w="1676" h="664" extrusionOk="0">
                  <a:moveTo>
                    <a:pt x="753" y="0"/>
                  </a:moveTo>
                  <a:cubicBezTo>
                    <a:pt x="503" y="0"/>
                    <a:pt x="258" y="120"/>
                    <a:pt x="63" y="315"/>
                  </a:cubicBezTo>
                  <a:cubicBezTo>
                    <a:pt x="1" y="377"/>
                    <a:pt x="1" y="532"/>
                    <a:pt x="63" y="594"/>
                  </a:cubicBezTo>
                  <a:cubicBezTo>
                    <a:pt x="110" y="641"/>
                    <a:pt x="164" y="664"/>
                    <a:pt x="218" y="664"/>
                  </a:cubicBezTo>
                  <a:cubicBezTo>
                    <a:pt x="272" y="664"/>
                    <a:pt x="327" y="641"/>
                    <a:pt x="373" y="594"/>
                  </a:cubicBezTo>
                  <a:cubicBezTo>
                    <a:pt x="497" y="470"/>
                    <a:pt x="652" y="408"/>
                    <a:pt x="838" y="408"/>
                  </a:cubicBezTo>
                  <a:cubicBezTo>
                    <a:pt x="1025" y="408"/>
                    <a:pt x="1180" y="470"/>
                    <a:pt x="1304" y="594"/>
                  </a:cubicBezTo>
                  <a:cubicBezTo>
                    <a:pt x="1366" y="625"/>
                    <a:pt x="1397" y="656"/>
                    <a:pt x="1459" y="656"/>
                  </a:cubicBezTo>
                  <a:cubicBezTo>
                    <a:pt x="1521" y="656"/>
                    <a:pt x="1552" y="625"/>
                    <a:pt x="1614" y="594"/>
                  </a:cubicBezTo>
                  <a:cubicBezTo>
                    <a:pt x="1676" y="532"/>
                    <a:pt x="1676" y="377"/>
                    <a:pt x="1614" y="315"/>
                  </a:cubicBezTo>
                  <a:cubicBezTo>
                    <a:pt x="1419" y="120"/>
                    <a:pt x="1174" y="0"/>
                    <a:pt x="924" y="0"/>
                  </a:cubicBezTo>
                  <a:cubicBezTo>
                    <a:pt x="895" y="0"/>
                    <a:pt x="867" y="2"/>
                    <a:pt x="838" y="5"/>
                  </a:cubicBezTo>
                  <a:cubicBezTo>
                    <a:pt x="810" y="2"/>
                    <a:pt x="781" y="0"/>
                    <a:pt x="7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22" name="Google Shape;13222;p24"/>
            <p:cNvSpPr/>
            <p:nvPr/>
          </p:nvSpPr>
          <p:spPr>
            <a:xfrm>
              <a:off x="991750" y="2746650"/>
              <a:ext cx="77350" cy="24050"/>
            </a:xfrm>
            <a:custGeom>
              <a:avLst/>
              <a:gdLst/>
              <a:ahLst/>
              <a:cxnLst/>
              <a:rect l="l" t="t" r="r" b="b"/>
              <a:pathLst>
                <a:path w="3094" h="962" extrusionOk="0">
                  <a:moveTo>
                    <a:pt x="1573" y="0"/>
                  </a:moveTo>
                  <a:cubicBezTo>
                    <a:pt x="1046" y="0"/>
                    <a:pt x="519" y="217"/>
                    <a:pt x="147" y="590"/>
                  </a:cubicBezTo>
                  <a:cubicBezTo>
                    <a:pt x="1" y="735"/>
                    <a:pt x="140" y="957"/>
                    <a:pt x="312" y="957"/>
                  </a:cubicBezTo>
                  <a:cubicBezTo>
                    <a:pt x="360" y="957"/>
                    <a:pt x="410" y="940"/>
                    <a:pt x="457" y="900"/>
                  </a:cubicBezTo>
                  <a:cubicBezTo>
                    <a:pt x="767" y="574"/>
                    <a:pt x="1178" y="411"/>
                    <a:pt x="1589" y="411"/>
                  </a:cubicBezTo>
                  <a:cubicBezTo>
                    <a:pt x="2000" y="411"/>
                    <a:pt x="2411" y="574"/>
                    <a:pt x="2721" y="900"/>
                  </a:cubicBezTo>
                  <a:cubicBezTo>
                    <a:pt x="2752" y="931"/>
                    <a:pt x="2814" y="962"/>
                    <a:pt x="2876" y="962"/>
                  </a:cubicBezTo>
                  <a:cubicBezTo>
                    <a:pt x="2938" y="962"/>
                    <a:pt x="2969" y="931"/>
                    <a:pt x="3031" y="900"/>
                  </a:cubicBezTo>
                  <a:cubicBezTo>
                    <a:pt x="3093" y="807"/>
                    <a:pt x="3093" y="683"/>
                    <a:pt x="3031" y="590"/>
                  </a:cubicBezTo>
                  <a:cubicBezTo>
                    <a:pt x="2628" y="217"/>
                    <a:pt x="2132" y="0"/>
                    <a:pt x="15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23" name="Google Shape;13223;p24"/>
            <p:cNvSpPr/>
            <p:nvPr/>
          </p:nvSpPr>
          <p:spPr>
            <a:xfrm>
              <a:off x="974700" y="2722600"/>
              <a:ext cx="111450" cy="31050"/>
            </a:xfrm>
            <a:custGeom>
              <a:avLst/>
              <a:gdLst/>
              <a:ahLst/>
              <a:cxnLst/>
              <a:rect l="l" t="t" r="r" b="b"/>
              <a:pathLst>
                <a:path w="4458" h="1242" extrusionOk="0">
                  <a:moveTo>
                    <a:pt x="2255" y="1"/>
                  </a:moveTo>
                  <a:cubicBezTo>
                    <a:pt x="1480" y="1"/>
                    <a:pt x="705" y="311"/>
                    <a:pt x="146" y="869"/>
                  </a:cubicBezTo>
                  <a:cubicBezTo>
                    <a:pt x="0" y="1015"/>
                    <a:pt x="140" y="1237"/>
                    <a:pt x="312" y="1237"/>
                  </a:cubicBezTo>
                  <a:cubicBezTo>
                    <a:pt x="359" y="1237"/>
                    <a:pt x="409" y="1220"/>
                    <a:pt x="456" y="1179"/>
                  </a:cubicBezTo>
                  <a:cubicBezTo>
                    <a:pt x="953" y="668"/>
                    <a:pt x="1612" y="412"/>
                    <a:pt x="2271" y="412"/>
                  </a:cubicBezTo>
                  <a:cubicBezTo>
                    <a:pt x="2930" y="412"/>
                    <a:pt x="3589" y="668"/>
                    <a:pt x="4086" y="1179"/>
                  </a:cubicBezTo>
                  <a:cubicBezTo>
                    <a:pt x="4117" y="1210"/>
                    <a:pt x="4179" y="1241"/>
                    <a:pt x="4241" y="1241"/>
                  </a:cubicBezTo>
                  <a:cubicBezTo>
                    <a:pt x="4303" y="1241"/>
                    <a:pt x="4334" y="1210"/>
                    <a:pt x="4396" y="1179"/>
                  </a:cubicBezTo>
                  <a:cubicBezTo>
                    <a:pt x="4458" y="1086"/>
                    <a:pt x="4458" y="962"/>
                    <a:pt x="4396" y="869"/>
                  </a:cubicBezTo>
                  <a:cubicBezTo>
                    <a:pt x="3806" y="311"/>
                    <a:pt x="3062" y="1"/>
                    <a:pt x="22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24" name="Google Shape;13224;p24"/>
            <p:cNvSpPr/>
            <p:nvPr/>
          </p:nvSpPr>
          <p:spPr>
            <a:xfrm>
              <a:off x="1026425" y="2682150"/>
              <a:ext cx="11275" cy="7900"/>
            </a:xfrm>
            <a:custGeom>
              <a:avLst/>
              <a:gdLst/>
              <a:ahLst/>
              <a:cxnLst/>
              <a:rect l="l" t="t" r="r" b="b"/>
              <a:pathLst>
                <a:path w="451" h="316" extrusionOk="0">
                  <a:moveTo>
                    <a:pt x="66" y="1"/>
                  </a:moveTo>
                  <a:cubicBezTo>
                    <a:pt x="28" y="1"/>
                    <a:pt x="0" y="28"/>
                    <a:pt x="0" y="99"/>
                  </a:cubicBezTo>
                  <a:cubicBezTo>
                    <a:pt x="0" y="223"/>
                    <a:pt x="93" y="316"/>
                    <a:pt x="186" y="316"/>
                  </a:cubicBezTo>
                  <a:cubicBezTo>
                    <a:pt x="450" y="316"/>
                    <a:pt x="195" y="1"/>
                    <a:pt x="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25" name="Google Shape;13225;p24"/>
            <p:cNvSpPr/>
            <p:nvPr/>
          </p:nvSpPr>
          <p:spPr>
            <a:xfrm>
              <a:off x="1026425" y="2664000"/>
              <a:ext cx="11200" cy="8225"/>
            </a:xfrm>
            <a:custGeom>
              <a:avLst/>
              <a:gdLst/>
              <a:ahLst/>
              <a:cxnLst/>
              <a:rect l="l" t="t" r="r" b="b"/>
              <a:pathLst>
                <a:path w="448" h="329" extrusionOk="0">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26" name="Google Shape;13226;p24"/>
            <p:cNvSpPr/>
            <p:nvPr/>
          </p:nvSpPr>
          <p:spPr>
            <a:xfrm>
              <a:off x="1026425" y="2700450"/>
              <a:ext cx="11200" cy="8225"/>
            </a:xfrm>
            <a:custGeom>
              <a:avLst/>
              <a:gdLst/>
              <a:ahLst/>
              <a:cxnLst/>
              <a:rect l="l" t="t" r="r" b="b"/>
              <a:pathLst>
                <a:path w="448" h="329" extrusionOk="0">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27" name="Google Shape;13227;p24"/>
            <p:cNvSpPr/>
            <p:nvPr/>
          </p:nvSpPr>
          <p:spPr>
            <a:xfrm>
              <a:off x="1107850" y="2766650"/>
              <a:ext cx="10100" cy="10250"/>
            </a:xfrm>
            <a:custGeom>
              <a:avLst/>
              <a:gdLst/>
              <a:ahLst/>
              <a:cxnLst/>
              <a:rect l="l" t="t" r="r" b="b"/>
              <a:pathLst>
                <a:path w="404" h="410" extrusionOk="0">
                  <a:moveTo>
                    <a:pt x="150" y="1"/>
                  </a:moveTo>
                  <a:cubicBezTo>
                    <a:pt x="71" y="1"/>
                    <a:pt x="0" y="85"/>
                    <a:pt x="0" y="193"/>
                  </a:cubicBezTo>
                  <a:cubicBezTo>
                    <a:pt x="0" y="317"/>
                    <a:pt x="93" y="410"/>
                    <a:pt x="187" y="410"/>
                  </a:cubicBezTo>
                  <a:cubicBezTo>
                    <a:pt x="311" y="410"/>
                    <a:pt x="404" y="317"/>
                    <a:pt x="404" y="193"/>
                  </a:cubicBezTo>
                  <a:cubicBezTo>
                    <a:pt x="404" y="69"/>
                    <a:pt x="311" y="7"/>
                    <a:pt x="187" y="7"/>
                  </a:cubicBezTo>
                  <a:cubicBezTo>
                    <a:pt x="174" y="3"/>
                    <a:pt x="162" y="1"/>
                    <a:pt x="1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28" name="Google Shape;13228;p24"/>
            <p:cNvSpPr/>
            <p:nvPr/>
          </p:nvSpPr>
          <p:spPr>
            <a:xfrm>
              <a:off x="1125300" y="2766650"/>
              <a:ext cx="11650" cy="9475"/>
            </a:xfrm>
            <a:custGeom>
              <a:avLst/>
              <a:gdLst/>
              <a:ahLst/>
              <a:cxnLst/>
              <a:rect l="l" t="t" r="r" b="b"/>
              <a:pathLst>
                <a:path w="466" h="379" extrusionOk="0">
                  <a:moveTo>
                    <a:pt x="196" y="1"/>
                  </a:moveTo>
                  <a:cubicBezTo>
                    <a:pt x="117" y="1"/>
                    <a:pt x="47" y="85"/>
                    <a:pt x="47" y="193"/>
                  </a:cubicBezTo>
                  <a:cubicBezTo>
                    <a:pt x="0" y="317"/>
                    <a:pt x="117" y="379"/>
                    <a:pt x="233" y="379"/>
                  </a:cubicBezTo>
                  <a:cubicBezTo>
                    <a:pt x="349" y="379"/>
                    <a:pt x="466" y="317"/>
                    <a:pt x="419" y="193"/>
                  </a:cubicBezTo>
                  <a:cubicBezTo>
                    <a:pt x="419" y="69"/>
                    <a:pt x="326" y="7"/>
                    <a:pt x="233" y="7"/>
                  </a:cubicBezTo>
                  <a:cubicBezTo>
                    <a:pt x="221" y="3"/>
                    <a:pt x="208" y="1"/>
                    <a:pt x="1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229" name="Google Shape;13229;p24"/>
            <p:cNvSpPr/>
            <p:nvPr/>
          </p:nvSpPr>
          <p:spPr>
            <a:xfrm>
              <a:off x="1089225" y="2766650"/>
              <a:ext cx="10125" cy="10250"/>
            </a:xfrm>
            <a:custGeom>
              <a:avLst/>
              <a:gdLst/>
              <a:ahLst/>
              <a:cxnLst/>
              <a:rect l="l" t="t" r="r" b="b"/>
              <a:pathLst>
                <a:path w="405" h="410" extrusionOk="0">
                  <a:moveTo>
                    <a:pt x="171" y="1"/>
                  </a:moveTo>
                  <a:cubicBezTo>
                    <a:pt x="71" y="1"/>
                    <a:pt x="1" y="85"/>
                    <a:pt x="1" y="193"/>
                  </a:cubicBezTo>
                  <a:cubicBezTo>
                    <a:pt x="1" y="317"/>
                    <a:pt x="94" y="410"/>
                    <a:pt x="218" y="410"/>
                  </a:cubicBezTo>
                  <a:cubicBezTo>
                    <a:pt x="311" y="410"/>
                    <a:pt x="404" y="317"/>
                    <a:pt x="404" y="193"/>
                  </a:cubicBezTo>
                  <a:cubicBezTo>
                    <a:pt x="404" y="69"/>
                    <a:pt x="311" y="7"/>
                    <a:pt x="218" y="7"/>
                  </a:cubicBezTo>
                  <a:cubicBezTo>
                    <a:pt x="202" y="3"/>
                    <a:pt x="186" y="1"/>
                    <a:pt x="1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3230" name="Google Shape;13230;p24"/>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1600" b="0" i="0" u="none" strike="noStrike" kern="0" cap="none" spc="0" normalizeH="0" baseline="0" noProof="0">
                <a:ln>
                  <a:noFill/>
                </a:ln>
                <a:effectLst/>
                <a:uLnTx/>
                <a:uFillTx/>
                <a:latin typeface="Arial"/>
                <a:cs typeface="Arial"/>
                <a:sym typeface="Arial"/>
              </a:rPr>
              <a:t>Online Learning</a:t>
            </a:r>
            <a:endParaRPr kumimoji="0" sz="1600" b="0" i="0" u="none" strike="noStrike" kern="0" cap="none" spc="0" normalizeH="0" baseline="0" noProof="0">
              <a:ln>
                <a:noFill/>
              </a:ln>
              <a:effectLst/>
              <a:uLnTx/>
              <a:uFillTx/>
              <a:latin typeface="Arial"/>
              <a:cs typeface="Arial"/>
              <a:sym typeface="Arial"/>
            </a:endParaRPr>
          </a:p>
        </p:txBody>
      </p:sp>
      <p:sp>
        <p:nvSpPr>
          <p:cNvPr id="13231" name="Google Shape;13231;p24"/>
          <p:cNvSpPr txBox="1">
            <a:spLocks noGrp="1"/>
          </p:cNvSpPr>
          <p:nvPr>
            <p:ph type="ctr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نمادهای برتر</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E7DD147-0A38-4E87-9D9A-1D9976EF17CE}"/>
              </a:ext>
            </a:extLst>
          </p:cNvPr>
          <p:cNvSpPr>
            <a:spLocks noGrp="1"/>
          </p:cNvSpPr>
          <p:nvPr>
            <p:ph type="title"/>
          </p:nvPr>
        </p:nvSpPr>
        <p:spPr/>
        <p:txBody>
          <a:bodyPr/>
          <a:lstStyle/>
          <a:p>
            <a:pPr rtl="1"/>
            <a:r>
              <a:rPr lang="fa-IR" dirty="0">
                <a:cs typeface="B Nazanin" panose="00000700000000000000" pitchFamily="2" charset="-78"/>
              </a:rPr>
              <a:t>شرکت</a:t>
            </a:r>
            <a:endParaRPr lang="en-US" dirty="0">
              <a:cs typeface="B Nazanin" panose="00000700000000000000" pitchFamily="2" charset="-78"/>
            </a:endParaRPr>
          </a:p>
        </p:txBody>
      </p:sp>
      <p:sp>
        <p:nvSpPr>
          <p:cNvPr id="5" name="Text Placeholder 4">
            <a:extLst>
              <a:ext uri="{FF2B5EF4-FFF2-40B4-BE49-F238E27FC236}">
                <a16:creationId xmlns:a16="http://schemas.microsoft.com/office/drawing/2014/main" id="{DD3B961B-AA6F-44A9-9907-E12FC2E32240}"/>
              </a:ext>
            </a:extLst>
          </p:cNvPr>
          <p:cNvSpPr>
            <a:spLocks noGrp="1"/>
          </p:cNvSpPr>
          <p:nvPr>
            <p:ph type="body" idx="1"/>
          </p:nvPr>
        </p:nvSpPr>
        <p:spPr/>
        <p:txBody>
          <a:bodyPr/>
          <a:lstStyle/>
          <a:p>
            <a:pPr rtl="1"/>
            <a:r>
              <a:rPr lang="fa-IR" dirty="0">
                <a:cs typeface="B Nazanin" panose="00000700000000000000" pitchFamily="2" charset="-78"/>
              </a:rPr>
              <a:t>در صورت نیاز می توانید زیرنویس را در اینجا وارد کنید</a:t>
            </a:r>
            <a:endParaRPr lang="en-US" dirty="0">
              <a:cs typeface="B Nazanin" panose="00000700000000000000" pitchFamily="2" charset="-78"/>
            </a:endParaRPr>
          </a:p>
        </p:txBody>
      </p:sp>
      <p:sp>
        <p:nvSpPr>
          <p:cNvPr id="8" name="Text Placeholder 7">
            <a:extLst>
              <a:ext uri="{FF2B5EF4-FFF2-40B4-BE49-F238E27FC236}">
                <a16:creationId xmlns:a16="http://schemas.microsoft.com/office/drawing/2014/main" id="{64D68E61-016F-4F06-8E47-3BB96B0309F9}"/>
              </a:ext>
            </a:extLst>
          </p:cNvPr>
          <p:cNvSpPr>
            <a:spLocks noGrp="1"/>
          </p:cNvSpPr>
          <p:nvPr>
            <p:ph type="body" idx="10"/>
          </p:nvPr>
        </p:nvSpPr>
        <p:spPr/>
        <p:txBody>
          <a:bodyPr/>
          <a:lstStyle/>
          <a:p>
            <a:pPr rtl="1"/>
            <a:r>
              <a:rPr lang="es-ES" dirty="0">
                <a:cs typeface="B Nazanin" panose="00000700000000000000" pitchFamily="2" charset="-78"/>
              </a:rPr>
              <a:t>01</a:t>
            </a:r>
            <a:endParaRPr lang="en-US" dirty="0">
              <a:cs typeface="B Nazanin" panose="00000700000000000000" pitchFamily="2" charset="-78"/>
            </a:endParaRPr>
          </a:p>
        </p:txBody>
      </p:sp>
      <p:sp>
        <p:nvSpPr>
          <p:cNvPr id="15" name="Elipse 14">
            <a:extLst>
              <a:ext uri="{FF2B5EF4-FFF2-40B4-BE49-F238E27FC236}">
                <a16:creationId xmlns:a16="http://schemas.microsoft.com/office/drawing/2014/main" id="{2DAAC10C-CB40-4F33-A7BB-A89A5444EC95}"/>
              </a:ext>
            </a:extLst>
          </p:cNvPr>
          <p:cNvSpPr/>
          <p:nvPr/>
        </p:nvSpPr>
        <p:spPr>
          <a:xfrm>
            <a:off x="1687610" y="2374514"/>
            <a:ext cx="5768781" cy="652602"/>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ES">
              <a:cs typeface="B Nazanin" panose="00000700000000000000" pitchFamily="2" charset="-78"/>
            </a:endParaRPr>
          </a:p>
        </p:txBody>
      </p:sp>
    </p:spTree>
    <p:extLst>
      <p:ext uri="{BB962C8B-B14F-4D97-AF65-F5344CB8AC3E}">
        <p14:creationId xmlns:p14="http://schemas.microsoft.com/office/powerpoint/2010/main" val="36596411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3235"/>
        <p:cNvGrpSpPr/>
        <p:nvPr/>
      </p:nvGrpSpPr>
      <p:grpSpPr>
        <a:xfrm>
          <a:off x="0" y="0"/>
          <a:ext cx="0" cy="0"/>
          <a:chOff x="0" y="0"/>
          <a:chExt cx="0" cy="0"/>
        </a:xfrm>
      </p:grpSpPr>
      <p:grpSp>
        <p:nvGrpSpPr>
          <p:cNvPr id="13236" name="Google Shape;13236;p25"/>
          <p:cNvGrpSpPr/>
          <p:nvPr/>
        </p:nvGrpSpPr>
        <p:grpSpPr>
          <a:xfrm>
            <a:off x="4803025" y="1783336"/>
            <a:ext cx="347225" cy="310175"/>
            <a:chOff x="7055563" y="3039906"/>
            <a:chExt cx="347225" cy="310175"/>
          </a:xfrm>
        </p:grpSpPr>
        <p:sp>
          <p:nvSpPr>
            <p:cNvPr id="13237" name="Google Shape;13237;p25"/>
            <p:cNvSpPr/>
            <p:nvPr/>
          </p:nvSpPr>
          <p:spPr>
            <a:xfrm>
              <a:off x="7165888" y="3133881"/>
              <a:ext cx="10050" cy="20225"/>
            </a:xfrm>
            <a:custGeom>
              <a:avLst/>
              <a:gdLst/>
              <a:ahLst/>
              <a:cxnLst/>
              <a:rect l="l" t="t" r="r" b="b"/>
              <a:pathLst>
                <a:path w="402" h="809" extrusionOk="0">
                  <a:moveTo>
                    <a:pt x="253" y="1"/>
                  </a:moveTo>
                  <a:cubicBezTo>
                    <a:pt x="241" y="1"/>
                    <a:pt x="229" y="3"/>
                    <a:pt x="217" y="7"/>
                  </a:cubicBezTo>
                  <a:cubicBezTo>
                    <a:pt x="93" y="7"/>
                    <a:pt x="1" y="68"/>
                    <a:pt x="1" y="192"/>
                  </a:cubicBezTo>
                  <a:lnTo>
                    <a:pt x="1" y="624"/>
                  </a:lnTo>
                  <a:cubicBezTo>
                    <a:pt x="1" y="716"/>
                    <a:pt x="93" y="809"/>
                    <a:pt x="217" y="809"/>
                  </a:cubicBezTo>
                  <a:cubicBezTo>
                    <a:pt x="309" y="809"/>
                    <a:pt x="402" y="716"/>
                    <a:pt x="402" y="624"/>
                  </a:cubicBezTo>
                  <a:lnTo>
                    <a:pt x="402" y="192"/>
                  </a:lnTo>
                  <a:cubicBezTo>
                    <a:pt x="402" y="85"/>
                    <a:pt x="332" y="1"/>
                    <a:pt x="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8" name="Google Shape;13238;p25"/>
            <p:cNvSpPr/>
            <p:nvPr/>
          </p:nvSpPr>
          <p:spPr>
            <a:xfrm>
              <a:off x="7281613" y="3135181"/>
              <a:ext cx="10075" cy="18925"/>
            </a:xfrm>
            <a:custGeom>
              <a:avLst/>
              <a:gdLst/>
              <a:ahLst/>
              <a:cxnLst/>
              <a:rect l="l" t="t" r="r" b="b"/>
              <a:pathLst>
                <a:path w="403" h="757" extrusionOk="0">
                  <a:moveTo>
                    <a:pt x="202" y="1"/>
                  </a:moveTo>
                  <a:cubicBezTo>
                    <a:pt x="117" y="1"/>
                    <a:pt x="32" y="47"/>
                    <a:pt x="1" y="140"/>
                  </a:cubicBezTo>
                  <a:lnTo>
                    <a:pt x="1" y="572"/>
                  </a:lnTo>
                  <a:cubicBezTo>
                    <a:pt x="1" y="661"/>
                    <a:pt x="86" y="749"/>
                    <a:pt x="202" y="757"/>
                  </a:cubicBezTo>
                  <a:lnTo>
                    <a:pt x="202" y="757"/>
                  </a:lnTo>
                  <a:cubicBezTo>
                    <a:pt x="317" y="749"/>
                    <a:pt x="402" y="661"/>
                    <a:pt x="402" y="572"/>
                  </a:cubicBezTo>
                  <a:lnTo>
                    <a:pt x="402" y="140"/>
                  </a:lnTo>
                  <a:cubicBezTo>
                    <a:pt x="371" y="47"/>
                    <a:pt x="286" y="1"/>
                    <a:pt x="202" y="1"/>
                  </a:cubicBezTo>
                  <a:close/>
                  <a:moveTo>
                    <a:pt x="202" y="757"/>
                  </a:moveTo>
                  <a:cubicBezTo>
                    <a:pt x="196" y="757"/>
                    <a:pt x="191" y="757"/>
                    <a:pt x="186" y="757"/>
                  </a:cubicBezTo>
                  <a:lnTo>
                    <a:pt x="217" y="757"/>
                  </a:lnTo>
                  <a:cubicBezTo>
                    <a:pt x="212" y="757"/>
                    <a:pt x="207" y="757"/>
                    <a:pt x="202" y="757"/>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9" name="Google Shape;13239;p25"/>
            <p:cNvSpPr/>
            <p:nvPr/>
          </p:nvSpPr>
          <p:spPr>
            <a:xfrm>
              <a:off x="7209088" y="3143206"/>
              <a:ext cx="40750" cy="17075"/>
            </a:xfrm>
            <a:custGeom>
              <a:avLst/>
              <a:gdLst/>
              <a:ahLst/>
              <a:cxnLst/>
              <a:rect l="l" t="t" r="r" b="b"/>
              <a:pathLst>
                <a:path w="1630" h="683" extrusionOk="0">
                  <a:moveTo>
                    <a:pt x="1351" y="1"/>
                  </a:moveTo>
                  <a:cubicBezTo>
                    <a:pt x="1302" y="1"/>
                    <a:pt x="1250" y="20"/>
                    <a:pt x="1205" y="66"/>
                  </a:cubicBezTo>
                  <a:cubicBezTo>
                    <a:pt x="1097" y="189"/>
                    <a:pt x="942" y="251"/>
                    <a:pt x="788" y="251"/>
                  </a:cubicBezTo>
                  <a:cubicBezTo>
                    <a:pt x="634" y="251"/>
                    <a:pt x="479" y="189"/>
                    <a:pt x="371" y="66"/>
                  </a:cubicBezTo>
                  <a:cubicBezTo>
                    <a:pt x="325" y="35"/>
                    <a:pt x="271" y="19"/>
                    <a:pt x="221" y="19"/>
                  </a:cubicBezTo>
                  <a:cubicBezTo>
                    <a:pt x="171" y="19"/>
                    <a:pt x="124" y="35"/>
                    <a:pt x="94" y="66"/>
                  </a:cubicBezTo>
                  <a:cubicBezTo>
                    <a:pt x="1" y="158"/>
                    <a:pt x="1" y="282"/>
                    <a:pt x="94" y="374"/>
                  </a:cubicBezTo>
                  <a:cubicBezTo>
                    <a:pt x="248" y="559"/>
                    <a:pt x="526" y="683"/>
                    <a:pt x="803" y="683"/>
                  </a:cubicBezTo>
                  <a:lnTo>
                    <a:pt x="772" y="652"/>
                  </a:lnTo>
                  <a:cubicBezTo>
                    <a:pt x="1050" y="652"/>
                    <a:pt x="1328" y="559"/>
                    <a:pt x="1513" y="343"/>
                  </a:cubicBezTo>
                  <a:cubicBezTo>
                    <a:pt x="1629" y="181"/>
                    <a:pt x="1501" y="1"/>
                    <a:pt x="13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0" name="Google Shape;13240;p25"/>
            <p:cNvSpPr/>
            <p:nvPr/>
          </p:nvSpPr>
          <p:spPr>
            <a:xfrm>
              <a:off x="7055563" y="3039906"/>
              <a:ext cx="347225" cy="310175"/>
            </a:xfrm>
            <a:custGeom>
              <a:avLst/>
              <a:gdLst/>
              <a:ahLst/>
              <a:cxnLst/>
              <a:rect l="l" t="t" r="r" b="b"/>
              <a:pathLst>
                <a:path w="13889" h="12407" extrusionOk="0">
                  <a:moveTo>
                    <a:pt x="4599" y="402"/>
                  </a:moveTo>
                  <a:cubicBezTo>
                    <a:pt x="5340" y="402"/>
                    <a:pt x="5340" y="1482"/>
                    <a:pt x="4599" y="1482"/>
                  </a:cubicBezTo>
                  <a:lnTo>
                    <a:pt x="1297" y="1482"/>
                  </a:lnTo>
                  <a:cubicBezTo>
                    <a:pt x="988" y="1482"/>
                    <a:pt x="741" y="1235"/>
                    <a:pt x="741" y="957"/>
                  </a:cubicBezTo>
                  <a:cubicBezTo>
                    <a:pt x="741" y="649"/>
                    <a:pt x="988" y="402"/>
                    <a:pt x="1297" y="402"/>
                  </a:cubicBezTo>
                  <a:close/>
                  <a:moveTo>
                    <a:pt x="4414" y="1883"/>
                  </a:moveTo>
                  <a:lnTo>
                    <a:pt x="4414" y="3148"/>
                  </a:lnTo>
                  <a:lnTo>
                    <a:pt x="1482" y="3148"/>
                  </a:lnTo>
                  <a:lnTo>
                    <a:pt x="1482" y="1883"/>
                  </a:lnTo>
                  <a:close/>
                  <a:moveTo>
                    <a:pt x="12345" y="1883"/>
                  </a:moveTo>
                  <a:lnTo>
                    <a:pt x="12345" y="3148"/>
                  </a:lnTo>
                  <a:lnTo>
                    <a:pt x="9444" y="3148"/>
                  </a:lnTo>
                  <a:lnTo>
                    <a:pt x="9444" y="1883"/>
                  </a:lnTo>
                  <a:close/>
                  <a:moveTo>
                    <a:pt x="13117" y="3580"/>
                  </a:moveTo>
                  <a:cubicBezTo>
                    <a:pt x="13271" y="3580"/>
                    <a:pt x="13425" y="3704"/>
                    <a:pt x="13425" y="3889"/>
                  </a:cubicBezTo>
                  <a:lnTo>
                    <a:pt x="13425" y="4661"/>
                  </a:lnTo>
                  <a:cubicBezTo>
                    <a:pt x="13425" y="4846"/>
                    <a:pt x="13271" y="4969"/>
                    <a:pt x="13117" y="4969"/>
                  </a:cubicBezTo>
                  <a:lnTo>
                    <a:pt x="741" y="4969"/>
                  </a:lnTo>
                  <a:cubicBezTo>
                    <a:pt x="556" y="4969"/>
                    <a:pt x="432" y="4846"/>
                    <a:pt x="432" y="4661"/>
                  </a:cubicBezTo>
                  <a:lnTo>
                    <a:pt x="432" y="3889"/>
                  </a:lnTo>
                  <a:cubicBezTo>
                    <a:pt x="432" y="3704"/>
                    <a:pt x="556" y="3580"/>
                    <a:pt x="741" y="3580"/>
                  </a:cubicBezTo>
                  <a:close/>
                  <a:moveTo>
                    <a:pt x="11419" y="5401"/>
                  </a:moveTo>
                  <a:lnTo>
                    <a:pt x="11419" y="8549"/>
                  </a:lnTo>
                  <a:cubicBezTo>
                    <a:pt x="11388" y="8858"/>
                    <a:pt x="11149" y="9012"/>
                    <a:pt x="10910" y="9012"/>
                  </a:cubicBezTo>
                  <a:cubicBezTo>
                    <a:pt x="10671" y="9012"/>
                    <a:pt x="10432" y="8858"/>
                    <a:pt x="10401" y="8549"/>
                  </a:cubicBezTo>
                  <a:lnTo>
                    <a:pt x="10401" y="5401"/>
                  </a:lnTo>
                  <a:close/>
                  <a:moveTo>
                    <a:pt x="12345" y="5401"/>
                  </a:moveTo>
                  <a:lnTo>
                    <a:pt x="12345" y="8549"/>
                  </a:lnTo>
                  <a:cubicBezTo>
                    <a:pt x="12299" y="9475"/>
                    <a:pt x="11597" y="9938"/>
                    <a:pt x="10895" y="9938"/>
                  </a:cubicBezTo>
                  <a:cubicBezTo>
                    <a:pt x="10193" y="9938"/>
                    <a:pt x="9490" y="9475"/>
                    <a:pt x="9444" y="8549"/>
                  </a:cubicBezTo>
                  <a:lnTo>
                    <a:pt x="9444" y="5401"/>
                  </a:lnTo>
                  <a:lnTo>
                    <a:pt x="10000" y="5401"/>
                  </a:lnTo>
                  <a:lnTo>
                    <a:pt x="10000" y="8549"/>
                  </a:lnTo>
                  <a:cubicBezTo>
                    <a:pt x="10031" y="9120"/>
                    <a:pt x="10463" y="9406"/>
                    <a:pt x="10898" y="9406"/>
                  </a:cubicBezTo>
                  <a:cubicBezTo>
                    <a:pt x="11334" y="9406"/>
                    <a:pt x="11774" y="9120"/>
                    <a:pt x="11821" y="8549"/>
                  </a:cubicBezTo>
                  <a:lnTo>
                    <a:pt x="11821" y="5401"/>
                  </a:lnTo>
                  <a:close/>
                  <a:moveTo>
                    <a:pt x="4414" y="5401"/>
                  </a:moveTo>
                  <a:lnTo>
                    <a:pt x="4414" y="8549"/>
                  </a:lnTo>
                  <a:cubicBezTo>
                    <a:pt x="4414" y="9521"/>
                    <a:pt x="3681" y="10007"/>
                    <a:pt x="2948" y="10007"/>
                  </a:cubicBezTo>
                  <a:cubicBezTo>
                    <a:pt x="2215" y="10007"/>
                    <a:pt x="1482" y="9521"/>
                    <a:pt x="1482" y="8549"/>
                  </a:cubicBezTo>
                  <a:lnTo>
                    <a:pt x="1482" y="5401"/>
                  </a:lnTo>
                  <a:lnTo>
                    <a:pt x="2037" y="5401"/>
                  </a:lnTo>
                  <a:lnTo>
                    <a:pt x="2037" y="6821"/>
                  </a:lnTo>
                  <a:cubicBezTo>
                    <a:pt x="2037" y="6944"/>
                    <a:pt x="2130" y="7037"/>
                    <a:pt x="2222" y="7037"/>
                  </a:cubicBezTo>
                  <a:cubicBezTo>
                    <a:pt x="2346" y="7037"/>
                    <a:pt x="2438" y="6944"/>
                    <a:pt x="2438" y="6821"/>
                  </a:cubicBezTo>
                  <a:lnTo>
                    <a:pt x="2438" y="5401"/>
                  </a:lnTo>
                  <a:lnTo>
                    <a:pt x="3457" y="5401"/>
                  </a:lnTo>
                  <a:lnTo>
                    <a:pt x="3457" y="8549"/>
                  </a:lnTo>
                  <a:cubicBezTo>
                    <a:pt x="3457" y="8889"/>
                    <a:pt x="3202" y="9058"/>
                    <a:pt x="2948" y="9058"/>
                  </a:cubicBezTo>
                  <a:cubicBezTo>
                    <a:pt x="2693" y="9058"/>
                    <a:pt x="2438" y="8889"/>
                    <a:pt x="2438" y="8549"/>
                  </a:cubicBezTo>
                  <a:lnTo>
                    <a:pt x="2438" y="7623"/>
                  </a:lnTo>
                  <a:cubicBezTo>
                    <a:pt x="2438" y="7531"/>
                    <a:pt x="2346" y="7438"/>
                    <a:pt x="2222" y="7438"/>
                  </a:cubicBezTo>
                  <a:cubicBezTo>
                    <a:pt x="2130" y="7438"/>
                    <a:pt x="2037" y="7531"/>
                    <a:pt x="2037" y="7623"/>
                  </a:cubicBezTo>
                  <a:lnTo>
                    <a:pt x="2037" y="8549"/>
                  </a:lnTo>
                  <a:cubicBezTo>
                    <a:pt x="2037" y="9151"/>
                    <a:pt x="2492" y="9452"/>
                    <a:pt x="2948" y="9452"/>
                  </a:cubicBezTo>
                  <a:cubicBezTo>
                    <a:pt x="3403" y="9452"/>
                    <a:pt x="3858" y="9151"/>
                    <a:pt x="3858" y="8549"/>
                  </a:cubicBezTo>
                  <a:lnTo>
                    <a:pt x="3858" y="5401"/>
                  </a:lnTo>
                  <a:close/>
                  <a:moveTo>
                    <a:pt x="7500" y="5401"/>
                  </a:moveTo>
                  <a:lnTo>
                    <a:pt x="7500" y="10061"/>
                  </a:lnTo>
                  <a:lnTo>
                    <a:pt x="6358" y="10061"/>
                  </a:lnTo>
                  <a:lnTo>
                    <a:pt x="6358" y="5401"/>
                  </a:lnTo>
                  <a:close/>
                  <a:moveTo>
                    <a:pt x="8302" y="10463"/>
                  </a:moveTo>
                  <a:cubicBezTo>
                    <a:pt x="8950" y="10463"/>
                    <a:pt x="9444" y="10987"/>
                    <a:pt x="9444" y="11635"/>
                  </a:cubicBezTo>
                  <a:lnTo>
                    <a:pt x="9475" y="11635"/>
                  </a:lnTo>
                  <a:lnTo>
                    <a:pt x="9475" y="11790"/>
                  </a:lnTo>
                  <a:cubicBezTo>
                    <a:pt x="9475" y="11913"/>
                    <a:pt x="9382" y="12006"/>
                    <a:pt x="9259" y="12006"/>
                  </a:cubicBezTo>
                  <a:lnTo>
                    <a:pt x="4568" y="12006"/>
                  </a:lnTo>
                  <a:cubicBezTo>
                    <a:pt x="4475" y="12006"/>
                    <a:pt x="4383" y="11913"/>
                    <a:pt x="4383" y="11790"/>
                  </a:cubicBezTo>
                  <a:lnTo>
                    <a:pt x="4383" y="11635"/>
                  </a:lnTo>
                  <a:cubicBezTo>
                    <a:pt x="4383" y="10987"/>
                    <a:pt x="4907" y="10463"/>
                    <a:pt x="5525" y="10463"/>
                  </a:cubicBezTo>
                  <a:close/>
                  <a:moveTo>
                    <a:pt x="1297" y="0"/>
                  </a:moveTo>
                  <a:cubicBezTo>
                    <a:pt x="155" y="31"/>
                    <a:pt x="0" y="1636"/>
                    <a:pt x="1111" y="1883"/>
                  </a:cubicBezTo>
                  <a:lnTo>
                    <a:pt x="1111" y="3179"/>
                  </a:lnTo>
                  <a:lnTo>
                    <a:pt x="741" y="3179"/>
                  </a:lnTo>
                  <a:cubicBezTo>
                    <a:pt x="340" y="3179"/>
                    <a:pt x="31" y="3488"/>
                    <a:pt x="31" y="3889"/>
                  </a:cubicBezTo>
                  <a:lnTo>
                    <a:pt x="31" y="4661"/>
                  </a:lnTo>
                  <a:cubicBezTo>
                    <a:pt x="31" y="5062"/>
                    <a:pt x="340" y="5370"/>
                    <a:pt x="741" y="5370"/>
                  </a:cubicBezTo>
                  <a:lnTo>
                    <a:pt x="741" y="5401"/>
                  </a:lnTo>
                  <a:lnTo>
                    <a:pt x="1081" y="5401"/>
                  </a:lnTo>
                  <a:lnTo>
                    <a:pt x="1081" y="8549"/>
                  </a:lnTo>
                  <a:cubicBezTo>
                    <a:pt x="1081" y="9568"/>
                    <a:pt x="1914" y="10401"/>
                    <a:pt x="2963" y="10401"/>
                  </a:cubicBezTo>
                  <a:cubicBezTo>
                    <a:pt x="3982" y="10401"/>
                    <a:pt x="4815" y="9568"/>
                    <a:pt x="4815" y="8549"/>
                  </a:cubicBezTo>
                  <a:lnTo>
                    <a:pt x="4815" y="5401"/>
                  </a:lnTo>
                  <a:lnTo>
                    <a:pt x="5926" y="5401"/>
                  </a:lnTo>
                  <a:lnTo>
                    <a:pt x="5926" y="10061"/>
                  </a:lnTo>
                  <a:lnTo>
                    <a:pt x="5556" y="10061"/>
                  </a:lnTo>
                  <a:cubicBezTo>
                    <a:pt x="4691" y="10061"/>
                    <a:pt x="3982" y="10771"/>
                    <a:pt x="3982" y="11635"/>
                  </a:cubicBezTo>
                  <a:lnTo>
                    <a:pt x="3982" y="11790"/>
                  </a:lnTo>
                  <a:cubicBezTo>
                    <a:pt x="3982" y="12129"/>
                    <a:pt x="4259" y="12407"/>
                    <a:pt x="4599" y="12407"/>
                  </a:cubicBezTo>
                  <a:lnTo>
                    <a:pt x="9259" y="12407"/>
                  </a:lnTo>
                  <a:cubicBezTo>
                    <a:pt x="9598" y="12407"/>
                    <a:pt x="9876" y="12129"/>
                    <a:pt x="9876" y="11790"/>
                  </a:cubicBezTo>
                  <a:lnTo>
                    <a:pt x="9876" y="11635"/>
                  </a:lnTo>
                  <a:cubicBezTo>
                    <a:pt x="9876" y="10771"/>
                    <a:pt x="9197" y="10061"/>
                    <a:pt x="8333" y="10061"/>
                  </a:cubicBezTo>
                  <a:lnTo>
                    <a:pt x="7932" y="10061"/>
                  </a:lnTo>
                  <a:lnTo>
                    <a:pt x="7932" y="5401"/>
                  </a:lnTo>
                  <a:lnTo>
                    <a:pt x="9074" y="5401"/>
                  </a:lnTo>
                  <a:lnTo>
                    <a:pt x="9074" y="8549"/>
                  </a:lnTo>
                  <a:cubicBezTo>
                    <a:pt x="9074" y="9568"/>
                    <a:pt x="9876" y="10401"/>
                    <a:pt x="10926" y="10401"/>
                  </a:cubicBezTo>
                  <a:cubicBezTo>
                    <a:pt x="11944" y="10401"/>
                    <a:pt x="12777" y="9568"/>
                    <a:pt x="12777" y="8549"/>
                  </a:cubicBezTo>
                  <a:lnTo>
                    <a:pt x="12777" y="5401"/>
                  </a:lnTo>
                  <a:lnTo>
                    <a:pt x="13117" y="5401"/>
                  </a:lnTo>
                  <a:cubicBezTo>
                    <a:pt x="13518" y="5401"/>
                    <a:pt x="13857" y="5062"/>
                    <a:pt x="13857" y="4661"/>
                  </a:cubicBezTo>
                  <a:lnTo>
                    <a:pt x="13857" y="3889"/>
                  </a:lnTo>
                  <a:cubicBezTo>
                    <a:pt x="13857" y="3488"/>
                    <a:pt x="13518" y="3179"/>
                    <a:pt x="13117" y="3179"/>
                  </a:cubicBezTo>
                  <a:lnTo>
                    <a:pt x="12777" y="3179"/>
                  </a:lnTo>
                  <a:lnTo>
                    <a:pt x="12777" y="1883"/>
                  </a:lnTo>
                  <a:cubicBezTo>
                    <a:pt x="13888" y="1636"/>
                    <a:pt x="13703" y="31"/>
                    <a:pt x="12592" y="0"/>
                  </a:cubicBezTo>
                  <a:lnTo>
                    <a:pt x="11944" y="0"/>
                  </a:lnTo>
                  <a:cubicBezTo>
                    <a:pt x="11821" y="0"/>
                    <a:pt x="11728" y="93"/>
                    <a:pt x="11759" y="217"/>
                  </a:cubicBezTo>
                  <a:cubicBezTo>
                    <a:pt x="11759" y="309"/>
                    <a:pt x="11821" y="402"/>
                    <a:pt x="11944" y="402"/>
                  </a:cubicBezTo>
                  <a:lnTo>
                    <a:pt x="12592" y="402"/>
                  </a:lnTo>
                  <a:cubicBezTo>
                    <a:pt x="13302" y="402"/>
                    <a:pt x="13302" y="1513"/>
                    <a:pt x="12592" y="1513"/>
                  </a:cubicBezTo>
                  <a:lnTo>
                    <a:pt x="9259" y="1513"/>
                  </a:lnTo>
                  <a:cubicBezTo>
                    <a:pt x="8549" y="1513"/>
                    <a:pt x="8549" y="402"/>
                    <a:pt x="9259" y="402"/>
                  </a:cubicBezTo>
                  <a:lnTo>
                    <a:pt x="11172" y="402"/>
                  </a:lnTo>
                  <a:cubicBezTo>
                    <a:pt x="11296" y="402"/>
                    <a:pt x="11388" y="340"/>
                    <a:pt x="11388" y="217"/>
                  </a:cubicBezTo>
                  <a:cubicBezTo>
                    <a:pt x="11388" y="93"/>
                    <a:pt x="11296" y="0"/>
                    <a:pt x="11172" y="0"/>
                  </a:cubicBezTo>
                  <a:lnTo>
                    <a:pt x="9259" y="0"/>
                  </a:lnTo>
                  <a:cubicBezTo>
                    <a:pt x="8148" y="0"/>
                    <a:pt x="7963" y="1636"/>
                    <a:pt x="9074" y="1883"/>
                  </a:cubicBezTo>
                  <a:lnTo>
                    <a:pt x="9074" y="3179"/>
                  </a:lnTo>
                  <a:lnTo>
                    <a:pt x="4815" y="3179"/>
                  </a:lnTo>
                  <a:lnTo>
                    <a:pt x="4815" y="1883"/>
                  </a:lnTo>
                  <a:cubicBezTo>
                    <a:pt x="5926" y="1636"/>
                    <a:pt x="5741" y="0"/>
                    <a:pt x="45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41" name="Google Shape;13241;p25"/>
          <p:cNvGrpSpPr/>
          <p:nvPr/>
        </p:nvGrpSpPr>
        <p:grpSpPr>
          <a:xfrm>
            <a:off x="5493756" y="1777161"/>
            <a:ext cx="352625" cy="322525"/>
            <a:chOff x="6314113" y="3033731"/>
            <a:chExt cx="352625" cy="322525"/>
          </a:xfrm>
        </p:grpSpPr>
        <p:sp>
          <p:nvSpPr>
            <p:cNvPr id="13242" name="Google Shape;13242;p25"/>
            <p:cNvSpPr/>
            <p:nvPr/>
          </p:nvSpPr>
          <p:spPr>
            <a:xfrm>
              <a:off x="6366563" y="3160881"/>
              <a:ext cx="12000" cy="16375"/>
            </a:xfrm>
            <a:custGeom>
              <a:avLst/>
              <a:gdLst/>
              <a:ahLst/>
              <a:cxnLst/>
              <a:rect l="l" t="t" r="r" b="b"/>
              <a:pathLst>
                <a:path w="480" h="655" extrusionOk="0">
                  <a:moveTo>
                    <a:pt x="201" y="1"/>
                  </a:moveTo>
                  <a:cubicBezTo>
                    <a:pt x="101" y="1"/>
                    <a:pt x="32" y="85"/>
                    <a:pt x="32" y="192"/>
                  </a:cubicBezTo>
                  <a:lnTo>
                    <a:pt x="32" y="470"/>
                  </a:lnTo>
                  <a:cubicBezTo>
                    <a:pt x="1" y="593"/>
                    <a:pt x="124" y="655"/>
                    <a:pt x="244" y="655"/>
                  </a:cubicBezTo>
                  <a:cubicBezTo>
                    <a:pt x="363" y="655"/>
                    <a:pt x="479" y="593"/>
                    <a:pt x="433" y="470"/>
                  </a:cubicBezTo>
                  <a:lnTo>
                    <a:pt x="433" y="223"/>
                  </a:lnTo>
                  <a:cubicBezTo>
                    <a:pt x="433" y="99"/>
                    <a:pt x="340" y="7"/>
                    <a:pt x="217" y="7"/>
                  </a:cubicBezTo>
                  <a:lnTo>
                    <a:pt x="248" y="7"/>
                  </a:lnTo>
                  <a:cubicBezTo>
                    <a:pt x="231" y="3"/>
                    <a:pt x="216" y="1"/>
                    <a:pt x="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3" name="Google Shape;13243;p25"/>
            <p:cNvSpPr/>
            <p:nvPr/>
          </p:nvSpPr>
          <p:spPr>
            <a:xfrm>
              <a:off x="6441413" y="3160881"/>
              <a:ext cx="10050" cy="16375"/>
            </a:xfrm>
            <a:custGeom>
              <a:avLst/>
              <a:gdLst/>
              <a:ahLst/>
              <a:cxnLst/>
              <a:rect l="l" t="t" r="r" b="b"/>
              <a:pathLst>
                <a:path w="402" h="655" extrusionOk="0">
                  <a:moveTo>
                    <a:pt x="169" y="1"/>
                  </a:moveTo>
                  <a:cubicBezTo>
                    <a:pt x="70" y="1"/>
                    <a:pt x="0" y="85"/>
                    <a:pt x="0" y="192"/>
                  </a:cubicBezTo>
                  <a:lnTo>
                    <a:pt x="0" y="470"/>
                  </a:lnTo>
                  <a:cubicBezTo>
                    <a:pt x="0" y="562"/>
                    <a:pt x="93" y="655"/>
                    <a:pt x="216" y="655"/>
                  </a:cubicBezTo>
                  <a:cubicBezTo>
                    <a:pt x="309" y="655"/>
                    <a:pt x="402" y="562"/>
                    <a:pt x="402" y="470"/>
                  </a:cubicBezTo>
                  <a:lnTo>
                    <a:pt x="402" y="223"/>
                  </a:lnTo>
                  <a:cubicBezTo>
                    <a:pt x="402" y="99"/>
                    <a:pt x="309" y="7"/>
                    <a:pt x="216" y="7"/>
                  </a:cubicBezTo>
                  <a:cubicBezTo>
                    <a:pt x="200" y="3"/>
                    <a:pt x="184" y="1"/>
                    <a:pt x="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4" name="Google Shape;13244;p25"/>
            <p:cNvSpPr/>
            <p:nvPr/>
          </p:nvSpPr>
          <p:spPr>
            <a:xfrm>
              <a:off x="6393163" y="3166356"/>
              <a:ext cx="31300" cy="14375"/>
            </a:xfrm>
            <a:custGeom>
              <a:avLst/>
              <a:gdLst/>
              <a:ahLst/>
              <a:cxnLst/>
              <a:rect l="l" t="t" r="r" b="b"/>
              <a:pathLst>
                <a:path w="1252" h="575" extrusionOk="0">
                  <a:moveTo>
                    <a:pt x="299" y="0"/>
                  </a:moveTo>
                  <a:cubicBezTo>
                    <a:pt x="142" y="0"/>
                    <a:pt x="1" y="181"/>
                    <a:pt x="140" y="343"/>
                  </a:cubicBezTo>
                  <a:cubicBezTo>
                    <a:pt x="279" y="498"/>
                    <a:pt x="472" y="575"/>
                    <a:pt x="665" y="575"/>
                  </a:cubicBezTo>
                  <a:cubicBezTo>
                    <a:pt x="858" y="575"/>
                    <a:pt x="1051" y="498"/>
                    <a:pt x="1190" y="343"/>
                  </a:cubicBezTo>
                  <a:cubicBezTo>
                    <a:pt x="1251" y="251"/>
                    <a:pt x="1251" y="127"/>
                    <a:pt x="1190" y="66"/>
                  </a:cubicBezTo>
                  <a:lnTo>
                    <a:pt x="1159" y="66"/>
                  </a:lnTo>
                  <a:cubicBezTo>
                    <a:pt x="1113" y="35"/>
                    <a:pt x="1059" y="19"/>
                    <a:pt x="1008" y="19"/>
                  </a:cubicBezTo>
                  <a:cubicBezTo>
                    <a:pt x="958" y="19"/>
                    <a:pt x="912" y="35"/>
                    <a:pt x="881" y="66"/>
                  </a:cubicBezTo>
                  <a:cubicBezTo>
                    <a:pt x="819" y="127"/>
                    <a:pt x="727" y="158"/>
                    <a:pt x="665" y="158"/>
                  </a:cubicBezTo>
                  <a:cubicBezTo>
                    <a:pt x="572" y="158"/>
                    <a:pt x="511" y="127"/>
                    <a:pt x="449" y="66"/>
                  </a:cubicBezTo>
                  <a:cubicBezTo>
                    <a:pt x="403" y="20"/>
                    <a:pt x="350" y="0"/>
                    <a:pt x="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5" name="Google Shape;13245;p25"/>
            <p:cNvSpPr/>
            <p:nvPr/>
          </p:nvSpPr>
          <p:spPr>
            <a:xfrm>
              <a:off x="6386638" y="3271356"/>
              <a:ext cx="46300" cy="49500"/>
            </a:xfrm>
            <a:custGeom>
              <a:avLst/>
              <a:gdLst/>
              <a:ahLst/>
              <a:cxnLst/>
              <a:rect l="l" t="t" r="r" b="b"/>
              <a:pathLst>
                <a:path w="1852" h="1980" extrusionOk="0">
                  <a:moveTo>
                    <a:pt x="926" y="433"/>
                  </a:moveTo>
                  <a:cubicBezTo>
                    <a:pt x="1296" y="834"/>
                    <a:pt x="1389" y="1205"/>
                    <a:pt x="1296" y="1390"/>
                  </a:cubicBezTo>
                  <a:cubicBezTo>
                    <a:pt x="1219" y="1529"/>
                    <a:pt x="1073" y="1598"/>
                    <a:pt x="922" y="1598"/>
                  </a:cubicBezTo>
                  <a:cubicBezTo>
                    <a:pt x="772" y="1598"/>
                    <a:pt x="617" y="1529"/>
                    <a:pt x="525" y="1390"/>
                  </a:cubicBezTo>
                  <a:cubicBezTo>
                    <a:pt x="463" y="1205"/>
                    <a:pt x="525" y="834"/>
                    <a:pt x="926" y="433"/>
                  </a:cubicBezTo>
                  <a:close/>
                  <a:moveTo>
                    <a:pt x="941" y="1"/>
                  </a:moveTo>
                  <a:cubicBezTo>
                    <a:pt x="849" y="1"/>
                    <a:pt x="756" y="32"/>
                    <a:pt x="679" y="94"/>
                  </a:cubicBezTo>
                  <a:cubicBezTo>
                    <a:pt x="185" y="587"/>
                    <a:pt x="0" y="1143"/>
                    <a:pt x="185" y="1544"/>
                  </a:cubicBezTo>
                  <a:cubicBezTo>
                    <a:pt x="300" y="1802"/>
                    <a:pt x="573" y="1979"/>
                    <a:pt x="859" y="1979"/>
                  </a:cubicBezTo>
                  <a:cubicBezTo>
                    <a:pt x="881" y="1979"/>
                    <a:pt x="904" y="1978"/>
                    <a:pt x="926" y="1976"/>
                  </a:cubicBezTo>
                  <a:cubicBezTo>
                    <a:pt x="949" y="1978"/>
                    <a:pt x="971" y="1979"/>
                    <a:pt x="994" y="1979"/>
                  </a:cubicBezTo>
                  <a:cubicBezTo>
                    <a:pt x="1279" y="1979"/>
                    <a:pt x="1555" y="1802"/>
                    <a:pt x="1698" y="1544"/>
                  </a:cubicBezTo>
                  <a:cubicBezTo>
                    <a:pt x="1852" y="1143"/>
                    <a:pt x="1698" y="587"/>
                    <a:pt x="1204" y="94"/>
                  </a:cubicBezTo>
                  <a:cubicBezTo>
                    <a:pt x="1127" y="32"/>
                    <a:pt x="1034" y="1"/>
                    <a:pt x="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6" name="Google Shape;13246;p25"/>
            <p:cNvSpPr/>
            <p:nvPr/>
          </p:nvSpPr>
          <p:spPr>
            <a:xfrm>
              <a:off x="6329538" y="3245131"/>
              <a:ext cx="45550" cy="49500"/>
            </a:xfrm>
            <a:custGeom>
              <a:avLst/>
              <a:gdLst/>
              <a:ahLst/>
              <a:cxnLst/>
              <a:rect l="l" t="t" r="r" b="b"/>
              <a:pathLst>
                <a:path w="1822" h="1980" extrusionOk="0">
                  <a:moveTo>
                    <a:pt x="895" y="402"/>
                  </a:moveTo>
                  <a:cubicBezTo>
                    <a:pt x="1297" y="834"/>
                    <a:pt x="1358" y="1173"/>
                    <a:pt x="1297" y="1359"/>
                  </a:cubicBezTo>
                  <a:cubicBezTo>
                    <a:pt x="1204" y="1513"/>
                    <a:pt x="1081" y="1575"/>
                    <a:pt x="895" y="1575"/>
                  </a:cubicBezTo>
                  <a:cubicBezTo>
                    <a:pt x="741" y="1575"/>
                    <a:pt x="587" y="1513"/>
                    <a:pt x="525" y="1359"/>
                  </a:cubicBezTo>
                  <a:cubicBezTo>
                    <a:pt x="432" y="1173"/>
                    <a:pt x="525" y="834"/>
                    <a:pt x="895" y="402"/>
                  </a:cubicBezTo>
                  <a:close/>
                  <a:moveTo>
                    <a:pt x="911" y="1"/>
                  </a:moveTo>
                  <a:cubicBezTo>
                    <a:pt x="818" y="1"/>
                    <a:pt x="726" y="32"/>
                    <a:pt x="648" y="93"/>
                  </a:cubicBezTo>
                  <a:cubicBezTo>
                    <a:pt x="155" y="587"/>
                    <a:pt x="0" y="1112"/>
                    <a:pt x="155" y="1513"/>
                  </a:cubicBezTo>
                  <a:cubicBezTo>
                    <a:pt x="269" y="1799"/>
                    <a:pt x="543" y="1979"/>
                    <a:pt x="853" y="1979"/>
                  </a:cubicBezTo>
                  <a:cubicBezTo>
                    <a:pt x="877" y="1979"/>
                    <a:pt x="902" y="1978"/>
                    <a:pt x="926" y="1976"/>
                  </a:cubicBezTo>
                  <a:lnTo>
                    <a:pt x="895" y="1976"/>
                  </a:lnTo>
                  <a:cubicBezTo>
                    <a:pt x="1235" y="1976"/>
                    <a:pt x="1513" y="1822"/>
                    <a:pt x="1667" y="1513"/>
                  </a:cubicBezTo>
                  <a:cubicBezTo>
                    <a:pt x="1821" y="1143"/>
                    <a:pt x="1667" y="587"/>
                    <a:pt x="1173" y="93"/>
                  </a:cubicBezTo>
                  <a:cubicBezTo>
                    <a:pt x="1096" y="32"/>
                    <a:pt x="1003" y="1"/>
                    <a:pt x="9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7" name="Google Shape;13247;p25"/>
            <p:cNvSpPr/>
            <p:nvPr/>
          </p:nvSpPr>
          <p:spPr>
            <a:xfrm>
              <a:off x="6443713" y="3245131"/>
              <a:ext cx="46325" cy="49500"/>
            </a:xfrm>
            <a:custGeom>
              <a:avLst/>
              <a:gdLst/>
              <a:ahLst/>
              <a:cxnLst/>
              <a:rect l="l" t="t" r="r" b="b"/>
              <a:pathLst>
                <a:path w="1853" h="1980" extrusionOk="0">
                  <a:moveTo>
                    <a:pt x="927" y="402"/>
                  </a:moveTo>
                  <a:cubicBezTo>
                    <a:pt x="1328" y="834"/>
                    <a:pt x="1390" y="1173"/>
                    <a:pt x="1328" y="1359"/>
                  </a:cubicBezTo>
                  <a:cubicBezTo>
                    <a:pt x="1235" y="1513"/>
                    <a:pt x="1081" y="1575"/>
                    <a:pt x="927" y="1575"/>
                  </a:cubicBezTo>
                  <a:cubicBezTo>
                    <a:pt x="772" y="1575"/>
                    <a:pt x="618" y="1513"/>
                    <a:pt x="556" y="1359"/>
                  </a:cubicBezTo>
                  <a:cubicBezTo>
                    <a:pt x="464" y="1173"/>
                    <a:pt x="556" y="834"/>
                    <a:pt x="927" y="402"/>
                  </a:cubicBezTo>
                  <a:close/>
                  <a:moveTo>
                    <a:pt x="942" y="1"/>
                  </a:moveTo>
                  <a:cubicBezTo>
                    <a:pt x="850" y="1"/>
                    <a:pt x="757" y="32"/>
                    <a:pt x="680" y="93"/>
                  </a:cubicBezTo>
                  <a:cubicBezTo>
                    <a:pt x="186" y="587"/>
                    <a:pt x="1" y="1112"/>
                    <a:pt x="186" y="1513"/>
                  </a:cubicBezTo>
                  <a:cubicBezTo>
                    <a:pt x="301" y="1799"/>
                    <a:pt x="574" y="1979"/>
                    <a:pt x="884" y="1979"/>
                  </a:cubicBezTo>
                  <a:cubicBezTo>
                    <a:pt x="909" y="1979"/>
                    <a:pt x="933" y="1978"/>
                    <a:pt x="958" y="1976"/>
                  </a:cubicBezTo>
                  <a:lnTo>
                    <a:pt x="927" y="1976"/>
                  </a:lnTo>
                  <a:cubicBezTo>
                    <a:pt x="1266" y="1976"/>
                    <a:pt x="1544" y="1822"/>
                    <a:pt x="1698" y="1513"/>
                  </a:cubicBezTo>
                  <a:cubicBezTo>
                    <a:pt x="1853" y="1143"/>
                    <a:pt x="1698" y="587"/>
                    <a:pt x="1205" y="93"/>
                  </a:cubicBezTo>
                  <a:cubicBezTo>
                    <a:pt x="1127" y="32"/>
                    <a:pt x="1035" y="1"/>
                    <a:pt x="9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8" name="Google Shape;13248;p25"/>
            <p:cNvSpPr/>
            <p:nvPr/>
          </p:nvSpPr>
          <p:spPr>
            <a:xfrm>
              <a:off x="6523188" y="3239731"/>
              <a:ext cx="104950" cy="86450"/>
            </a:xfrm>
            <a:custGeom>
              <a:avLst/>
              <a:gdLst/>
              <a:ahLst/>
              <a:cxnLst/>
              <a:rect l="l" t="t" r="r" b="b"/>
              <a:pathLst>
                <a:path w="4198" h="3458" extrusionOk="0">
                  <a:moveTo>
                    <a:pt x="2099" y="464"/>
                  </a:moveTo>
                  <a:lnTo>
                    <a:pt x="3642" y="3025"/>
                  </a:lnTo>
                  <a:lnTo>
                    <a:pt x="556" y="3025"/>
                  </a:lnTo>
                  <a:lnTo>
                    <a:pt x="2099" y="464"/>
                  </a:lnTo>
                  <a:close/>
                  <a:moveTo>
                    <a:pt x="2099" y="1"/>
                  </a:moveTo>
                  <a:cubicBezTo>
                    <a:pt x="1976" y="1"/>
                    <a:pt x="1852" y="62"/>
                    <a:pt x="1791" y="155"/>
                  </a:cubicBezTo>
                  <a:lnTo>
                    <a:pt x="124" y="2932"/>
                  </a:lnTo>
                  <a:cubicBezTo>
                    <a:pt x="1" y="3149"/>
                    <a:pt x="155" y="3426"/>
                    <a:pt x="402" y="3457"/>
                  </a:cubicBezTo>
                  <a:lnTo>
                    <a:pt x="3797" y="3457"/>
                  </a:lnTo>
                  <a:cubicBezTo>
                    <a:pt x="4044" y="3457"/>
                    <a:pt x="4198" y="3149"/>
                    <a:pt x="4074" y="2932"/>
                  </a:cubicBezTo>
                  <a:lnTo>
                    <a:pt x="2377" y="155"/>
                  </a:lnTo>
                  <a:cubicBezTo>
                    <a:pt x="2315" y="62"/>
                    <a:pt x="2223" y="1"/>
                    <a:pt x="20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9" name="Google Shape;13249;p25"/>
            <p:cNvSpPr/>
            <p:nvPr/>
          </p:nvSpPr>
          <p:spPr>
            <a:xfrm>
              <a:off x="6314113" y="3033731"/>
              <a:ext cx="352625" cy="322525"/>
            </a:xfrm>
            <a:custGeom>
              <a:avLst/>
              <a:gdLst/>
              <a:ahLst/>
              <a:cxnLst/>
              <a:rect l="l" t="t" r="r" b="b"/>
              <a:pathLst>
                <a:path w="14105" h="12901" extrusionOk="0">
                  <a:moveTo>
                    <a:pt x="13394" y="402"/>
                  </a:moveTo>
                  <a:lnTo>
                    <a:pt x="13394" y="1482"/>
                  </a:lnTo>
                  <a:lnTo>
                    <a:pt x="6851" y="1482"/>
                  </a:lnTo>
                  <a:cubicBezTo>
                    <a:pt x="5555" y="1482"/>
                    <a:pt x="4475" y="2470"/>
                    <a:pt x="4383" y="3766"/>
                  </a:cubicBezTo>
                  <a:lnTo>
                    <a:pt x="3272" y="3766"/>
                  </a:lnTo>
                  <a:cubicBezTo>
                    <a:pt x="3395" y="1852"/>
                    <a:pt x="4938" y="402"/>
                    <a:pt x="6821" y="402"/>
                  </a:cubicBezTo>
                  <a:close/>
                  <a:moveTo>
                    <a:pt x="4568" y="4167"/>
                  </a:moveTo>
                  <a:cubicBezTo>
                    <a:pt x="5617" y="4445"/>
                    <a:pt x="6419" y="5278"/>
                    <a:pt x="6728" y="6327"/>
                  </a:cubicBezTo>
                  <a:lnTo>
                    <a:pt x="926" y="6327"/>
                  </a:lnTo>
                  <a:cubicBezTo>
                    <a:pt x="1173" y="5617"/>
                    <a:pt x="1605" y="5000"/>
                    <a:pt x="2191" y="4568"/>
                  </a:cubicBezTo>
                  <a:lnTo>
                    <a:pt x="2222" y="4568"/>
                  </a:lnTo>
                  <a:cubicBezTo>
                    <a:pt x="2469" y="4383"/>
                    <a:pt x="2778" y="4229"/>
                    <a:pt x="3117" y="4167"/>
                  </a:cubicBezTo>
                  <a:close/>
                  <a:moveTo>
                    <a:pt x="10462" y="7438"/>
                  </a:moveTo>
                  <a:cubicBezTo>
                    <a:pt x="10833" y="7438"/>
                    <a:pt x="11203" y="7623"/>
                    <a:pt x="11419" y="7963"/>
                  </a:cubicBezTo>
                  <a:lnTo>
                    <a:pt x="13116" y="10771"/>
                  </a:lnTo>
                  <a:cubicBezTo>
                    <a:pt x="13549" y="11512"/>
                    <a:pt x="12993" y="12469"/>
                    <a:pt x="12129" y="12500"/>
                  </a:cubicBezTo>
                  <a:lnTo>
                    <a:pt x="8765" y="12500"/>
                  </a:lnTo>
                  <a:cubicBezTo>
                    <a:pt x="7901" y="12469"/>
                    <a:pt x="7345" y="11512"/>
                    <a:pt x="7808" y="10771"/>
                  </a:cubicBezTo>
                  <a:lnTo>
                    <a:pt x="9475" y="7963"/>
                  </a:lnTo>
                  <a:cubicBezTo>
                    <a:pt x="9691" y="7623"/>
                    <a:pt x="10061" y="7438"/>
                    <a:pt x="10462" y="7438"/>
                  </a:cubicBezTo>
                  <a:close/>
                  <a:moveTo>
                    <a:pt x="6821" y="1"/>
                  </a:moveTo>
                  <a:cubicBezTo>
                    <a:pt x="4691" y="1"/>
                    <a:pt x="2963" y="1698"/>
                    <a:pt x="2901" y="3797"/>
                  </a:cubicBezTo>
                  <a:cubicBezTo>
                    <a:pt x="2562" y="3889"/>
                    <a:pt x="2253" y="4043"/>
                    <a:pt x="1975" y="4229"/>
                  </a:cubicBezTo>
                  <a:cubicBezTo>
                    <a:pt x="1265" y="4753"/>
                    <a:pt x="741" y="5494"/>
                    <a:pt x="494" y="6327"/>
                  </a:cubicBezTo>
                  <a:cubicBezTo>
                    <a:pt x="216" y="6420"/>
                    <a:pt x="0" y="6698"/>
                    <a:pt x="0" y="7006"/>
                  </a:cubicBezTo>
                  <a:lnTo>
                    <a:pt x="0" y="7500"/>
                  </a:lnTo>
                  <a:cubicBezTo>
                    <a:pt x="0" y="7870"/>
                    <a:pt x="278" y="8179"/>
                    <a:pt x="648" y="8179"/>
                  </a:cubicBezTo>
                  <a:lnTo>
                    <a:pt x="2562" y="8179"/>
                  </a:lnTo>
                  <a:cubicBezTo>
                    <a:pt x="2654" y="8179"/>
                    <a:pt x="2747" y="8086"/>
                    <a:pt x="2747" y="7963"/>
                  </a:cubicBezTo>
                  <a:cubicBezTo>
                    <a:pt x="2747" y="7870"/>
                    <a:pt x="2654" y="7778"/>
                    <a:pt x="2562" y="7778"/>
                  </a:cubicBezTo>
                  <a:lnTo>
                    <a:pt x="648" y="7778"/>
                  </a:lnTo>
                  <a:cubicBezTo>
                    <a:pt x="494" y="7778"/>
                    <a:pt x="370" y="7654"/>
                    <a:pt x="370" y="7500"/>
                  </a:cubicBezTo>
                  <a:lnTo>
                    <a:pt x="370" y="7006"/>
                  </a:lnTo>
                  <a:cubicBezTo>
                    <a:pt x="370" y="6852"/>
                    <a:pt x="494" y="6728"/>
                    <a:pt x="648" y="6728"/>
                  </a:cubicBezTo>
                  <a:lnTo>
                    <a:pt x="6975" y="6728"/>
                  </a:lnTo>
                  <a:cubicBezTo>
                    <a:pt x="7129" y="6728"/>
                    <a:pt x="7253" y="6852"/>
                    <a:pt x="7253" y="7006"/>
                  </a:cubicBezTo>
                  <a:lnTo>
                    <a:pt x="7253" y="7500"/>
                  </a:lnTo>
                  <a:cubicBezTo>
                    <a:pt x="7253" y="7654"/>
                    <a:pt x="7129" y="7778"/>
                    <a:pt x="6975" y="7778"/>
                  </a:cubicBezTo>
                  <a:lnTo>
                    <a:pt x="3364" y="7778"/>
                  </a:lnTo>
                  <a:cubicBezTo>
                    <a:pt x="3241" y="7778"/>
                    <a:pt x="3148" y="7870"/>
                    <a:pt x="3148" y="7963"/>
                  </a:cubicBezTo>
                  <a:cubicBezTo>
                    <a:pt x="3148" y="8086"/>
                    <a:pt x="3241" y="8179"/>
                    <a:pt x="3364" y="8179"/>
                  </a:cubicBezTo>
                  <a:lnTo>
                    <a:pt x="6975" y="8179"/>
                  </a:lnTo>
                  <a:cubicBezTo>
                    <a:pt x="7345" y="8179"/>
                    <a:pt x="7654" y="7870"/>
                    <a:pt x="7654" y="7500"/>
                  </a:cubicBezTo>
                  <a:lnTo>
                    <a:pt x="7654" y="7006"/>
                  </a:lnTo>
                  <a:cubicBezTo>
                    <a:pt x="7654" y="6698"/>
                    <a:pt x="7438" y="6420"/>
                    <a:pt x="7129" y="6327"/>
                  </a:cubicBezTo>
                  <a:cubicBezTo>
                    <a:pt x="6913" y="5494"/>
                    <a:pt x="6389" y="4753"/>
                    <a:pt x="5648" y="4229"/>
                  </a:cubicBezTo>
                  <a:cubicBezTo>
                    <a:pt x="5401" y="4043"/>
                    <a:pt x="5092" y="3889"/>
                    <a:pt x="4784" y="3797"/>
                  </a:cubicBezTo>
                  <a:cubicBezTo>
                    <a:pt x="4845" y="2716"/>
                    <a:pt x="5740" y="1883"/>
                    <a:pt x="6851" y="1852"/>
                  </a:cubicBezTo>
                  <a:lnTo>
                    <a:pt x="9629" y="1852"/>
                  </a:lnTo>
                  <a:lnTo>
                    <a:pt x="9629" y="7253"/>
                  </a:lnTo>
                  <a:cubicBezTo>
                    <a:pt x="9444" y="7377"/>
                    <a:pt x="9259" y="7562"/>
                    <a:pt x="9135" y="7747"/>
                  </a:cubicBezTo>
                  <a:lnTo>
                    <a:pt x="7438" y="10555"/>
                  </a:lnTo>
                  <a:cubicBezTo>
                    <a:pt x="6821" y="11574"/>
                    <a:pt x="7561" y="12901"/>
                    <a:pt x="8765" y="12901"/>
                  </a:cubicBezTo>
                  <a:lnTo>
                    <a:pt x="12160" y="12901"/>
                  </a:lnTo>
                  <a:cubicBezTo>
                    <a:pt x="13363" y="12901"/>
                    <a:pt x="14104" y="11574"/>
                    <a:pt x="13487" y="10555"/>
                  </a:cubicBezTo>
                  <a:lnTo>
                    <a:pt x="11759" y="7778"/>
                  </a:lnTo>
                  <a:cubicBezTo>
                    <a:pt x="11635" y="7562"/>
                    <a:pt x="11450" y="7377"/>
                    <a:pt x="11234" y="7253"/>
                  </a:cubicBezTo>
                  <a:lnTo>
                    <a:pt x="11234" y="3858"/>
                  </a:lnTo>
                  <a:cubicBezTo>
                    <a:pt x="11234" y="3766"/>
                    <a:pt x="11141" y="3673"/>
                    <a:pt x="11049" y="3673"/>
                  </a:cubicBezTo>
                  <a:cubicBezTo>
                    <a:pt x="10925" y="3673"/>
                    <a:pt x="10833" y="3766"/>
                    <a:pt x="10833" y="3858"/>
                  </a:cubicBezTo>
                  <a:lnTo>
                    <a:pt x="10833" y="7068"/>
                  </a:lnTo>
                  <a:cubicBezTo>
                    <a:pt x="10709" y="7037"/>
                    <a:pt x="10578" y="7022"/>
                    <a:pt x="10443" y="7022"/>
                  </a:cubicBezTo>
                  <a:cubicBezTo>
                    <a:pt x="10308" y="7022"/>
                    <a:pt x="10169" y="7037"/>
                    <a:pt x="10030" y="7068"/>
                  </a:cubicBezTo>
                  <a:lnTo>
                    <a:pt x="10030" y="1883"/>
                  </a:lnTo>
                  <a:lnTo>
                    <a:pt x="10833" y="1883"/>
                  </a:lnTo>
                  <a:lnTo>
                    <a:pt x="10833" y="3087"/>
                  </a:lnTo>
                  <a:cubicBezTo>
                    <a:pt x="10833" y="3179"/>
                    <a:pt x="10925" y="3272"/>
                    <a:pt x="11049" y="3272"/>
                  </a:cubicBezTo>
                  <a:cubicBezTo>
                    <a:pt x="11141" y="3272"/>
                    <a:pt x="11234" y="3179"/>
                    <a:pt x="11234" y="3087"/>
                  </a:cubicBezTo>
                  <a:lnTo>
                    <a:pt x="11234" y="1883"/>
                  </a:lnTo>
                  <a:lnTo>
                    <a:pt x="13549" y="1883"/>
                  </a:lnTo>
                  <a:cubicBezTo>
                    <a:pt x="13672" y="1883"/>
                    <a:pt x="13765" y="1791"/>
                    <a:pt x="13765" y="1667"/>
                  </a:cubicBezTo>
                  <a:lnTo>
                    <a:pt x="13765" y="186"/>
                  </a:lnTo>
                  <a:cubicBezTo>
                    <a:pt x="13765" y="93"/>
                    <a:pt x="13672" y="1"/>
                    <a:pt x="13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50" name="Google Shape;13250;p25"/>
          <p:cNvGrpSpPr/>
          <p:nvPr/>
        </p:nvGrpSpPr>
        <p:grpSpPr>
          <a:xfrm>
            <a:off x="6283838" y="1765586"/>
            <a:ext cx="278550" cy="345675"/>
            <a:chOff x="4841988" y="4141656"/>
            <a:chExt cx="278550" cy="345675"/>
          </a:xfrm>
        </p:grpSpPr>
        <p:sp>
          <p:nvSpPr>
            <p:cNvPr id="13251" name="Google Shape;13251;p25"/>
            <p:cNvSpPr/>
            <p:nvPr/>
          </p:nvSpPr>
          <p:spPr>
            <a:xfrm>
              <a:off x="4946163" y="4363106"/>
              <a:ext cx="10050" cy="15450"/>
            </a:xfrm>
            <a:custGeom>
              <a:avLst/>
              <a:gdLst/>
              <a:ahLst/>
              <a:cxnLst/>
              <a:rect l="l" t="t" r="r" b="b"/>
              <a:pathLst>
                <a:path w="402" h="618" extrusionOk="0">
                  <a:moveTo>
                    <a:pt x="185" y="0"/>
                  </a:moveTo>
                  <a:cubicBezTo>
                    <a:pt x="93" y="0"/>
                    <a:pt x="0" y="93"/>
                    <a:pt x="0" y="216"/>
                  </a:cubicBezTo>
                  <a:lnTo>
                    <a:pt x="0" y="432"/>
                  </a:lnTo>
                  <a:cubicBezTo>
                    <a:pt x="0" y="525"/>
                    <a:pt x="93" y="617"/>
                    <a:pt x="185" y="617"/>
                  </a:cubicBezTo>
                  <a:cubicBezTo>
                    <a:pt x="309" y="617"/>
                    <a:pt x="401" y="525"/>
                    <a:pt x="401" y="432"/>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2" name="Google Shape;13252;p25"/>
            <p:cNvSpPr/>
            <p:nvPr/>
          </p:nvSpPr>
          <p:spPr>
            <a:xfrm>
              <a:off x="5006338" y="4363106"/>
              <a:ext cx="10825" cy="15450"/>
            </a:xfrm>
            <a:custGeom>
              <a:avLst/>
              <a:gdLst/>
              <a:ahLst/>
              <a:cxnLst/>
              <a:rect l="l" t="t" r="r" b="b"/>
              <a:pathLst>
                <a:path w="433" h="618" extrusionOk="0">
                  <a:moveTo>
                    <a:pt x="216" y="0"/>
                  </a:moveTo>
                  <a:cubicBezTo>
                    <a:pt x="93" y="0"/>
                    <a:pt x="0" y="93"/>
                    <a:pt x="0" y="216"/>
                  </a:cubicBezTo>
                  <a:lnTo>
                    <a:pt x="0" y="432"/>
                  </a:lnTo>
                  <a:cubicBezTo>
                    <a:pt x="0" y="525"/>
                    <a:pt x="93" y="617"/>
                    <a:pt x="216" y="617"/>
                  </a:cubicBezTo>
                  <a:cubicBezTo>
                    <a:pt x="340" y="617"/>
                    <a:pt x="432" y="525"/>
                    <a:pt x="432" y="432"/>
                  </a:cubicBezTo>
                  <a:lnTo>
                    <a:pt x="432" y="216"/>
                  </a:lnTo>
                  <a:cubicBezTo>
                    <a:pt x="432" y="93"/>
                    <a:pt x="340"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3" name="Google Shape;13253;p25"/>
            <p:cNvSpPr/>
            <p:nvPr/>
          </p:nvSpPr>
          <p:spPr>
            <a:xfrm>
              <a:off x="4966613" y="4368081"/>
              <a:ext cx="29300" cy="13550"/>
            </a:xfrm>
            <a:custGeom>
              <a:avLst/>
              <a:gdLst/>
              <a:ahLst/>
              <a:cxnLst/>
              <a:rect l="l" t="t" r="r" b="b"/>
              <a:pathLst>
                <a:path w="1172" h="542" extrusionOk="0">
                  <a:moveTo>
                    <a:pt x="292" y="1"/>
                  </a:moveTo>
                  <a:cubicBezTo>
                    <a:pt x="137" y="1"/>
                    <a:pt x="1" y="196"/>
                    <a:pt x="139" y="357"/>
                  </a:cubicBezTo>
                  <a:cubicBezTo>
                    <a:pt x="262" y="480"/>
                    <a:pt x="424" y="542"/>
                    <a:pt x="586" y="542"/>
                  </a:cubicBezTo>
                  <a:cubicBezTo>
                    <a:pt x="748" y="542"/>
                    <a:pt x="910" y="480"/>
                    <a:pt x="1034" y="357"/>
                  </a:cubicBezTo>
                  <a:cubicBezTo>
                    <a:pt x="1172" y="196"/>
                    <a:pt x="1036" y="1"/>
                    <a:pt x="881" y="1"/>
                  </a:cubicBezTo>
                  <a:cubicBezTo>
                    <a:pt x="828" y="1"/>
                    <a:pt x="772" y="24"/>
                    <a:pt x="725" y="79"/>
                  </a:cubicBezTo>
                  <a:cubicBezTo>
                    <a:pt x="694" y="110"/>
                    <a:pt x="633" y="141"/>
                    <a:pt x="571" y="141"/>
                  </a:cubicBezTo>
                  <a:cubicBezTo>
                    <a:pt x="540" y="141"/>
                    <a:pt x="478" y="110"/>
                    <a:pt x="447" y="79"/>
                  </a:cubicBezTo>
                  <a:cubicBezTo>
                    <a:pt x="400" y="24"/>
                    <a:pt x="345" y="1"/>
                    <a:pt x="2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4" name="Google Shape;13254;p25"/>
            <p:cNvSpPr/>
            <p:nvPr/>
          </p:nvSpPr>
          <p:spPr>
            <a:xfrm>
              <a:off x="4841988" y="4141656"/>
              <a:ext cx="278550" cy="345675"/>
            </a:xfrm>
            <a:custGeom>
              <a:avLst/>
              <a:gdLst/>
              <a:ahLst/>
              <a:cxnLst/>
              <a:rect l="l" t="t" r="r" b="b"/>
              <a:pathLst>
                <a:path w="11142" h="13827" extrusionOk="0">
                  <a:moveTo>
                    <a:pt x="10278" y="402"/>
                  </a:moveTo>
                  <a:cubicBezTo>
                    <a:pt x="10525" y="402"/>
                    <a:pt x="10710" y="618"/>
                    <a:pt x="10710" y="834"/>
                  </a:cubicBezTo>
                  <a:lnTo>
                    <a:pt x="10710" y="12994"/>
                  </a:lnTo>
                  <a:cubicBezTo>
                    <a:pt x="10710" y="13210"/>
                    <a:pt x="10525" y="13426"/>
                    <a:pt x="10278" y="13426"/>
                  </a:cubicBezTo>
                  <a:lnTo>
                    <a:pt x="834" y="13426"/>
                  </a:lnTo>
                  <a:cubicBezTo>
                    <a:pt x="618" y="13426"/>
                    <a:pt x="402" y="13210"/>
                    <a:pt x="402" y="12994"/>
                  </a:cubicBezTo>
                  <a:lnTo>
                    <a:pt x="402" y="12716"/>
                  </a:lnTo>
                  <a:lnTo>
                    <a:pt x="1513" y="12716"/>
                  </a:lnTo>
                  <a:cubicBezTo>
                    <a:pt x="1606" y="12716"/>
                    <a:pt x="1698" y="12623"/>
                    <a:pt x="1698" y="12500"/>
                  </a:cubicBezTo>
                  <a:cubicBezTo>
                    <a:pt x="1698" y="12376"/>
                    <a:pt x="1606" y="12284"/>
                    <a:pt x="1513" y="12284"/>
                  </a:cubicBezTo>
                  <a:lnTo>
                    <a:pt x="402" y="12284"/>
                  </a:lnTo>
                  <a:lnTo>
                    <a:pt x="402" y="11574"/>
                  </a:lnTo>
                  <a:lnTo>
                    <a:pt x="957" y="11574"/>
                  </a:lnTo>
                  <a:cubicBezTo>
                    <a:pt x="1081" y="11574"/>
                    <a:pt x="1173" y="11481"/>
                    <a:pt x="1173" y="11389"/>
                  </a:cubicBezTo>
                  <a:cubicBezTo>
                    <a:pt x="1173" y="11265"/>
                    <a:pt x="1081" y="11173"/>
                    <a:pt x="957" y="11173"/>
                  </a:cubicBezTo>
                  <a:lnTo>
                    <a:pt x="402" y="11173"/>
                  </a:lnTo>
                  <a:lnTo>
                    <a:pt x="402" y="10463"/>
                  </a:lnTo>
                  <a:lnTo>
                    <a:pt x="957" y="10463"/>
                  </a:lnTo>
                  <a:cubicBezTo>
                    <a:pt x="1081" y="10463"/>
                    <a:pt x="1173" y="10370"/>
                    <a:pt x="1173" y="10278"/>
                  </a:cubicBezTo>
                  <a:cubicBezTo>
                    <a:pt x="1173" y="10154"/>
                    <a:pt x="1081" y="10062"/>
                    <a:pt x="957" y="10062"/>
                  </a:cubicBezTo>
                  <a:lnTo>
                    <a:pt x="402" y="10062"/>
                  </a:lnTo>
                  <a:lnTo>
                    <a:pt x="402" y="9352"/>
                  </a:lnTo>
                  <a:lnTo>
                    <a:pt x="957" y="9352"/>
                  </a:lnTo>
                  <a:cubicBezTo>
                    <a:pt x="1081" y="9352"/>
                    <a:pt x="1173" y="9259"/>
                    <a:pt x="1173" y="9167"/>
                  </a:cubicBezTo>
                  <a:cubicBezTo>
                    <a:pt x="1173" y="9043"/>
                    <a:pt x="1081" y="8951"/>
                    <a:pt x="957" y="8951"/>
                  </a:cubicBezTo>
                  <a:lnTo>
                    <a:pt x="402" y="8951"/>
                  </a:lnTo>
                  <a:lnTo>
                    <a:pt x="402" y="8241"/>
                  </a:lnTo>
                  <a:lnTo>
                    <a:pt x="957" y="8241"/>
                  </a:lnTo>
                  <a:cubicBezTo>
                    <a:pt x="1081" y="8241"/>
                    <a:pt x="1173" y="8148"/>
                    <a:pt x="1173" y="8025"/>
                  </a:cubicBezTo>
                  <a:cubicBezTo>
                    <a:pt x="1173" y="7932"/>
                    <a:pt x="1081" y="7840"/>
                    <a:pt x="957" y="7840"/>
                  </a:cubicBezTo>
                  <a:lnTo>
                    <a:pt x="402" y="7840"/>
                  </a:lnTo>
                  <a:lnTo>
                    <a:pt x="402" y="7130"/>
                  </a:lnTo>
                  <a:lnTo>
                    <a:pt x="1513" y="7130"/>
                  </a:lnTo>
                  <a:cubicBezTo>
                    <a:pt x="1606" y="7130"/>
                    <a:pt x="1698" y="7037"/>
                    <a:pt x="1698" y="6914"/>
                  </a:cubicBezTo>
                  <a:cubicBezTo>
                    <a:pt x="1698" y="6790"/>
                    <a:pt x="1606" y="6698"/>
                    <a:pt x="1513" y="6698"/>
                  </a:cubicBezTo>
                  <a:lnTo>
                    <a:pt x="402" y="6698"/>
                  </a:lnTo>
                  <a:lnTo>
                    <a:pt x="402" y="5988"/>
                  </a:lnTo>
                  <a:lnTo>
                    <a:pt x="957" y="5988"/>
                  </a:lnTo>
                  <a:cubicBezTo>
                    <a:pt x="974" y="5992"/>
                    <a:pt x="989" y="5994"/>
                    <a:pt x="1004" y="5994"/>
                  </a:cubicBezTo>
                  <a:cubicBezTo>
                    <a:pt x="1104" y="5994"/>
                    <a:pt x="1173" y="5910"/>
                    <a:pt x="1173" y="5803"/>
                  </a:cubicBezTo>
                  <a:cubicBezTo>
                    <a:pt x="1173" y="5679"/>
                    <a:pt x="1081" y="5587"/>
                    <a:pt x="957" y="5587"/>
                  </a:cubicBezTo>
                  <a:lnTo>
                    <a:pt x="402" y="5587"/>
                  </a:lnTo>
                  <a:lnTo>
                    <a:pt x="402" y="4877"/>
                  </a:lnTo>
                  <a:lnTo>
                    <a:pt x="957" y="4877"/>
                  </a:lnTo>
                  <a:cubicBezTo>
                    <a:pt x="1081" y="4877"/>
                    <a:pt x="1173" y="4784"/>
                    <a:pt x="1173" y="4692"/>
                  </a:cubicBezTo>
                  <a:cubicBezTo>
                    <a:pt x="1173" y="4568"/>
                    <a:pt x="1081" y="4476"/>
                    <a:pt x="957" y="4476"/>
                  </a:cubicBezTo>
                  <a:lnTo>
                    <a:pt x="402" y="4476"/>
                  </a:lnTo>
                  <a:lnTo>
                    <a:pt x="402" y="3766"/>
                  </a:lnTo>
                  <a:lnTo>
                    <a:pt x="957" y="3766"/>
                  </a:lnTo>
                  <a:cubicBezTo>
                    <a:pt x="1143" y="3704"/>
                    <a:pt x="1143" y="3427"/>
                    <a:pt x="957" y="3396"/>
                  </a:cubicBezTo>
                  <a:lnTo>
                    <a:pt x="402" y="3396"/>
                  </a:lnTo>
                  <a:lnTo>
                    <a:pt x="402" y="2655"/>
                  </a:lnTo>
                  <a:lnTo>
                    <a:pt x="957" y="2655"/>
                  </a:lnTo>
                  <a:cubicBezTo>
                    <a:pt x="1143" y="2593"/>
                    <a:pt x="1143" y="2315"/>
                    <a:pt x="957" y="2254"/>
                  </a:cubicBezTo>
                  <a:lnTo>
                    <a:pt x="402" y="2254"/>
                  </a:lnTo>
                  <a:lnTo>
                    <a:pt x="402" y="1544"/>
                  </a:lnTo>
                  <a:lnTo>
                    <a:pt x="1513" y="1544"/>
                  </a:lnTo>
                  <a:cubicBezTo>
                    <a:pt x="1606" y="1544"/>
                    <a:pt x="1698" y="1451"/>
                    <a:pt x="1698" y="1328"/>
                  </a:cubicBezTo>
                  <a:cubicBezTo>
                    <a:pt x="1698" y="1235"/>
                    <a:pt x="1606" y="1143"/>
                    <a:pt x="1513" y="1143"/>
                  </a:cubicBezTo>
                  <a:lnTo>
                    <a:pt x="402" y="1143"/>
                  </a:lnTo>
                  <a:lnTo>
                    <a:pt x="402" y="834"/>
                  </a:lnTo>
                  <a:cubicBezTo>
                    <a:pt x="402" y="618"/>
                    <a:pt x="618" y="402"/>
                    <a:pt x="834" y="402"/>
                  </a:cubicBezTo>
                  <a:close/>
                  <a:moveTo>
                    <a:pt x="834" y="1"/>
                  </a:moveTo>
                  <a:cubicBezTo>
                    <a:pt x="371" y="1"/>
                    <a:pt x="1" y="371"/>
                    <a:pt x="1" y="834"/>
                  </a:cubicBezTo>
                  <a:lnTo>
                    <a:pt x="1" y="12994"/>
                  </a:lnTo>
                  <a:cubicBezTo>
                    <a:pt x="1" y="13457"/>
                    <a:pt x="371" y="13827"/>
                    <a:pt x="834" y="13827"/>
                  </a:cubicBezTo>
                  <a:lnTo>
                    <a:pt x="10278" y="13827"/>
                  </a:lnTo>
                  <a:cubicBezTo>
                    <a:pt x="10741" y="13827"/>
                    <a:pt x="11142" y="13457"/>
                    <a:pt x="11142" y="12994"/>
                  </a:cubicBezTo>
                  <a:lnTo>
                    <a:pt x="11142" y="834"/>
                  </a:lnTo>
                  <a:cubicBezTo>
                    <a:pt x="11142" y="371"/>
                    <a:pt x="10741" y="1"/>
                    <a:pt x="102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5" name="Google Shape;13255;p25"/>
            <p:cNvSpPr/>
            <p:nvPr/>
          </p:nvSpPr>
          <p:spPr>
            <a:xfrm>
              <a:off x="4858188" y="4170206"/>
              <a:ext cx="226875" cy="291675"/>
            </a:xfrm>
            <a:custGeom>
              <a:avLst/>
              <a:gdLst/>
              <a:ahLst/>
              <a:cxnLst/>
              <a:rect l="l" t="t" r="r" b="b"/>
              <a:pathLst>
                <a:path w="9075" h="11667" extrusionOk="0">
                  <a:moveTo>
                    <a:pt x="3643" y="1"/>
                  </a:moveTo>
                  <a:cubicBezTo>
                    <a:pt x="3241" y="1"/>
                    <a:pt x="2933" y="309"/>
                    <a:pt x="2933" y="711"/>
                  </a:cubicBezTo>
                  <a:lnTo>
                    <a:pt x="2933" y="5062"/>
                  </a:lnTo>
                  <a:cubicBezTo>
                    <a:pt x="1" y="7006"/>
                    <a:pt x="1297" y="11543"/>
                    <a:pt x="4815" y="11666"/>
                  </a:cubicBezTo>
                  <a:lnTo>
                    <a:pt x="4908" y="11666"/>
                  </a:lnTo>
                  <a:cubicBezTo>
                    <a:pt x="5710" y="11666"/>
                    <a:pt x="6513" y="11389"/>
                    <a:pt x="7130" y="10895"/>
                  </a:cubicBezTo>
                  <a:cubicBezTo>
                    <a:pt x="7348" y="10774"/>
                    <a:pt x="7205" y="10520"/>
                    <a:pt x="7029" y="10520"/>
                  </a:cubicBezTo>
                  <a:cubicBezTo>
                    <a:pt x="6981" y="10520"/>
                    <a:pt x="6930" y="10540"/>
                    <a:pt x="6883" y="10586"/>
                  </a:cubicBezTo>
                  <a:cubicBezTo>
                    <a:pt x="6288" y="11091"/>
                    <a:pt x="5558" y="11335"/>
                    <a:pt x="4830" y="11335"/>
                  </a:cubicBezTo>
                  <a:cubicBezTo>
                    <a:pt x="3822" y="11335"/>
                    <a:pt x="2820" y="10866"/>
                    <a:pt x="2192" y="9969"/>
                  </a:cubicBezTo>
                  <a:cubicBezTo>
                    <a:pt x="1143" y="8426"/>
                    <a:pt x="1606" y="6266"/>
                    <a:pt x="3272" y="5371"/>
                  </a:cubicBezTo>
                  <a:cubicBezTo>
                    <a:pt x="3303" y="5309"/>
                    <a:pt x="3365" y="5247"/>
                    <a:pt x="3365" y="5186"/>
                  </a:cubicBezTo>
                  <a:lnTo>
                    <a:pt x="3365" y="711"/>
                  </a:lnTo>
                  <a:cubicBezTo>
                    <a:pt x="3365" y="525"/>
                    <a:pt x="3488" y="402"/>
                    <a:pt x="3673" y="402"/>
                  </a:cubicBezTo>
                  <a:lnTo>
                    <a:pt x="6204" y="402"/>
                  </a:lnTo>
                  <a:cubicBezTo>
                    <a:pt x="6358" y="402"/>
                    <a:pt x="6513" y="525"/>
                    <a:pt x="6513" y="711"/>
                  </a:cubicBezTo>
                  <a:lnTo>
                    <a:pt x="6513" y="5186"/>
                  </a:lnTo>
                  <a:cubicBezTo>
                    <a:pt x="6513" y="5247"/>
                    <a:pt x="6544" y="5309"/>
                    <a:pt x="6605" y="5340"/>
                  </a:cubicBezTo>
                  <a:cubicBezTo>
                    <a:pt x="8241" y="6358"/>
                    <a:pt x="8611" y="8519"/>
                    <a:pt x="7469" y="10031"/>
                  </a:cubicBezTo>
                  <a:cubicBezTo>
                    <a:pt x="7356" y="10189"/>
                    <a:pt x="7476" y="10348"/>
                    <a:pt x="7620" y="10348"/>
                  </a:cubicBezTo>
                  <a:cubicBezTo>
                    <a:pt x="7673" y="10348"/>
                    <a:pt x="7729" y="10327"/>
                    <a:pt x="7778" y="10278"/>
                  </a:cubicBezTo>
                  <a:cubicBezTo>
                    <a:pt x="9074" y="8611"/>
                    <a:pt x="8673" y="6204"/>
                    <a:pt x="6914" y="5062"/>
                  </a:cubicBezTo>
                  <a:lnTo>
                    <a:pt x="6914" y="711"/>
                  </a:lnTo>
                  <a:cubicBezTo>
                    <a:pt x="6914" y="309"/>
                    <a:pt x="6605" y="1"/>
                    <a:pt x="6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6" name="Google Shape;13256;p25"/>
            <p:cNvSpPr/>
            <p:nvPr/>
          </p:nvSpPr>
          <p:spPr>
            <a:xfrm>
              <a:off x="4902163" y="4199331"/>
              <a:ext cx="157425" cy="229375"/>
            </a:xfrm>
            <a:custGeom>
              <a:avLst/>
              <a:gdLst/>
              <a:ahLst/>
              <a:cxnLst/>
              <a:rect l="l" t="t" r="r" b="b"/>
              <a:pathLst>
                <a:path w="6297" h="9175" extrusionOk="0">
                  <a:moveTo>
                    <a:pt x="3153" y="1"/>
                  </a:moveTo>
                  <a:cubicBezTo>
                    <a:pt x="2732" y="1"/>
                    <a:pt x="2316" y="271"/>
                    <a:pt x="2285" y="811"/>
                  </a:cubicBezTo>
                  <a:lnTo>
                    <a:pt x="2285" y="1829"/>
                  </a:lnTo>
                  <a:cubicBezTo>
                    <a:pt x="2285" y="1922"/>
                    <a:pt x="2377" y="2015"/>
                    <a:pt x="2501" y="2015"/>
                  </a:cubicBezTo>
                  <a:cubicBezTo>
                    <a:pt x="2593" y="2015"/>
                    <a:pt x="2686" y="1922"/>
                    <a:pt x="2686" y="1829"/>
                  </a:cubicBezTo>
                  <a:lnTo>
                    <a:pt x="2686" y="811"/>
                  </a:lnTo>
                  <a:cubicBezTo>
                    <a:pt x="2655" y="471"/>
                    <a:pt x="2910" y="302"/>
                    <a:pt x="3164" y="302"/>
                  </a:cubicBezTo>
                  <a:cubicBezTo>
                    <a:pt x="3419" y="302"/>
                    <a:pt x="3674" y="471"/>
                    <a:pt x="3643" y="811"/>
                  </a:cubicBezTo>
                  <a:lnTo>
                    <a:pt x="3643" y="4977"/>
                  </a:lnTo>
                  <a:cubicBezTo>
                    <a:pt x="3643" y="5039"/>
                    <a:pt x="3674" y="5132"/>
                    <a:pt x="3766" y="5162"/>
                  </a:cubicBezTo>
                  <a:cubicBezTo>
                    <a:pt x="5741" y="5841"/>
                    <a:pt x="5247" y="8773"/>
                    <a:pt x="3149" y="8773"/>
                  </a:cubicBezTo>
                  <a:cubicBezTo>
                    <a:pt x="1081" y="8773"/>
                    <a:pt x="587" y="5841"/>
                    <a:pt x="2562" y="5162"/>
                  </a:cubicBezTo>
                  <a:cubicBezTo>
                    <a:pt x="2624" y="5132"/>
                    <a:pt x="2686" y="5039"/>
                    <a:pt x="2686" y="4977"/>
                  </a:cubicBezTo>
                  <a:lnTo>
                    <a:pt x="2686" y="2663"/>
                  </a:lnTo>
                  <a:cubicBezTo>
                    <a:pt x="2686" y="2539"/>
                    <a:pt x="2593" y="2447"/>
                    <a:pt x="2501" y="2447"/>
                  </a:cubicBezTo>
                  <a:cubicBezTo>
                    <a:pt x="2485" y="2443"/>
                    <a:pt x="2469" y="2441"/>
                    <a:pt x="2454" y="2441"/>
                  </a:cubicBezTo>
                  <a:cubicBezTo>
                    <a:pt x="2355" y="2441"/>
                    <a:pt x="2285" y="2525"/>
                    <a:pt x="2285" y="2632"/>
                  </a:cubicBezTo>
                  <a:lnTo>
                    <a:pt x="2285" y="4823"/>
                  </a:lnTo>
                  <a:cubicBezTo>
                    <a:pt x="1" y="5780"/>
                    <a:pt x="680" y="9174"/>
                    <a:pt x="3149" y="9174"/>
                  </a:cubicBezTo>
                  <a:cubicBezTo>
                    <a:pt x="5618" y="9174"/>
                    <a:pt x="6297" y="5780"/>
                    <a:pt x="4044" y="4823"/>
                  </a:cubicBezTo>
                  <a:lnTo>
                    <a:pt x="4044" y="811"/>
                  </a:lnTo>
                  <a:cubicBezTo>
                    <a:pt x="3998" y="271"/>
                    <a:pt x="3573" y="1"/>
                    <a:pt x="31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57" name="Google Shape;13257;p25"/>
          <p:cNvGrpSpPr/>
          <p:nvPr/>
        </p:nvGrpSpPr>
        <p:grpSpPr>
          <a:xfrm>
            <a:off x="7019550" y="1765611"/>
            <a:ext cx="366500" cy="345625"/>
            <a:chOff x="4804963" y="3581531"/>
            <a:chExt cx="366500" cy="345625"/>
          </a:xfrm>
        </p:grpSpPr>
        <p:sp>
          <p:nvSpPr>
            <p:cNvPr id="13258" name="Google Shape;13258;p25"/>
            <p:cNvSpPr/>
            <p:nvPr/>
          </p:nvSpPr>
          <p:spPr>
            <a:xfrm>
              <a:off x="5015588" y="3626081"/>
              <a:ext cx="17775" cy="15650"/>
            </a:xfrm>
            <a:custGeom>
              <a:avLst/>
              <a:gdLst/>
              <a:ahLst/>
              <a:cxnLst/>
              <a:rect l="l" t="t" r="r" b="b"/>
              <a:pathLst>
                <a:path w="711" h="626" extrusionOk="0">
                  <a:moveTo>
                    <a:pt x="498" y="1"/>
                  </a:moveTo>
                  <a:cubicBezTo>
                    <a:pt x="448" y="1"/>
                    <a:pt x="402" y="24"/>
                    <a:pt x="371" y="70"/>
                  </a:cubicBezTo>
                  <a:lnTo>
                    <a:pt x="124" y="286"/>
                  </a:lnTo>
                  <a:cubicBezTo>
                    <a:pt x="1" y="410"/>
                    <a:pt x="93" y="626"/>
                    <a:pt x="278" y="626"/>
                  </a:cubicBezTo>
                  <a:cubicBezTo>
                    <a:pt x="309" y="626"/>
                    <a:pt x="371" y="626"/>
                    <a:pt x="402" y="564"/>
                  </a:cubicBezTo>
                  <a:lnTo>
                    <a:pt x="649" y="348"/>
                  </a:lnTo>
                  <a:cubicBezTo>
                    <a:pt x="710" y="255"/>
                    <a:pt x="710" y="132"/>
                    <a:pt x="649" y="70"/>
                  </a:cubicBezTo>
                  <a:cubicBezTo>
                    <a:pt x="602" y="24"/>
                    <a:pt x="548" y="1"/>
                    <a:pt x="4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9" name="Google Shape;13259;p25"/>
            <p:cNvSpPr/>
            <p:nvPr/>
          </p:nvSpPr>
          <p:spPr>
            <a:xfrm>
              <a:off x="5080413" y="3690131"/>
              <a:ext cx="16975" cy="16400"/>
            </a:xfrm>
            <a:custGeom>
              <a:avLst/>
              <a:gdLst/>
              <a:ahLst/>
              <a:cxnLst/>
              <a:rect l="l" t="t" r="r" b="b"/>
              <a:pathLst>
                <a:path w="679" h="656" extrusionOk="0">
                  <a:moveTo>
                    <a:pt x="467" y="0"/>
                  </a:moveTo>
                  <a:cubicBezTo>
                    <a:pt x="417" y="0"/>
                    <a:pt x="370" y="23"/>
                    <a:pt x="340" y="70"/>
                  </a:cubicBezTo>
                  <a:lnTo>
                    <a:pt x="93" y="286"/>
                  </a:lnTo>
                  <a:cubicBezTo>
                    <a:pt x="0" y="378"/>
                    <a:pt x="0" y="502"/>
                    <a:pt x="93" y="594"/>
                  </a:cubicBezTo>
                  <a:cubicBezTo>
                    <a:pt x="123" y="625"/>
                    <a:pt x="185" y="656"/>
                    <a:pt x="247" y="656"/>
                  </a:cubicBezTo>
                  <a:cubicBezTo>
                    <a:pt x="278" y="656"/>
                    <a:pt x="340" y="625"/>
                    <a:pt x="370" y="594"/>
                  </a:cubicBezTo>
                  <a:lnTo>
                    <a:pt x="617" y="347"/>
                  </a:lnTo>
                  <a:cubicBezTo>
                    <a:pt x="679" y="286"/>
                    <a:pt x="679" y="131"/>
                    <a:pt x="617" y="70"/>
                  </a:cubicBezTo>
                  <a:cubicBezTo>
                    <a:pt x="571" y="23"/>
                    <a:pt x="517" y="0"/>
                    <a:pt x="4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0" name="Google Shape;13260;p25"/>
            <p:cNvSpPr/>
            <p:nvPr/>
          </p:nvSpPr>
          <p:spPr>
            <a:xfrm>
              <a:off x="5041063" y="3656531"/>
              <a:ext cx="27025" cy="24700"/>
            </a:xfrm>
            <a:custGeom>
              <a:avLst/>
              <a:gdLst/>
              <a:ahLst/>
              <a:cxnLst/>
              <a:rect l="l" t="t" r="r" b="b"/>
              <a:pathLst>
                <a:path w="1081" h="988" extrusionOk="0">
                  <a:moveTo>
                    <a:pt x="209" y="1"/>
                  </a:moveTo>
                  <a:cubicBezTo>
                    <a:pt x="109" y="1"/>
                    <a:pt x="17" y="48"/>
                    <a:pt x="31" y="148"/>
                  </a:cubicBezTo>
                  <a:cubicBezTo>
                    <a:pt x="0" y="364"/>
                    <a:pt x="93" y="611"/>
                    <a:pt x="278" y="765"/>
                  </a:cubicBezTo>
                  <a:cubicBezTo>
                    <a:pt x="401" y="920"/>
                    <a:pt x="617" y="981"/>
                    <a:pt x="833" y="981"/>
                  </a:cubicBezTo>
                  <a:cubicBezTo>
                    <a:pt x="849" y="985"/>
                    <a:pt x="865" y="987"/>
                    <a:pt x="881" y="987"/>
                  </a:cubicBezTo>
                  <a:cubicBezTo>
                    <a:pt x="987" y="987"/>
                    <a:pt x="1080" y="900"/>
                    <a:pt x="1080" y="765"/>
                  </a:cubicBezTo>
                  <a:cubicBezTo>
                    <a:pt x="1049" y="673"/>
                    <a:pt x="957" y="580"/>
                    <a:pt x="864" y="580"/>
                  </a:cubicBezTo>
                  <a:cubicBezTo>
                    <a:pt x="741" y="580"/>
                    <a:pt x="617" y="549"/>
                    <a:pt x="556" y="488"/>
                  </a:cubicBezTo>
                  <a:cubicBezTo>
                    <a:pt x="463" y="395"/>
                    <a:pt x="432" y="272"/>
                    <a:pt x="432" y="179"/>
                  </a:cubicBezTo>
                  <a:cubicBezTo>
                    <a:pt x="449" y="63"/>
                    <a:pt x="324" y="1"/>
                    <a:pt x="2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1" name="Google Shape;13261;p25"/>
            <p:cNvSpPr/>
            <p:nvPr/>
          </p:nvSpPr>
          <p:spPr>
            <a:xfrm>
              <a:off x="4804963" y="3581531"/>
              <a:ext cx="366500" cy="345625"/>
            </a:xfrm>
            <a:custGeom>
              <a:avLst/>
              <a:gdLst/>
              <a:ahLst/>
              <a:cxnLst/>
              <a:rect l="l" t="t" r="r" b="b"/>
              <a:pathLst>
                <a:path w="14660" h="13825" extrusionOk="0">
                  <a:moveTo>
                    <a:pt x="9777" y="544"/>
                  </a:moveTo>
                  <a:cubicBezTo>
                    <a:pt x="12099" y="544"/>
                    <a:pt x="14040" y="3407"/>
                    <a:pt x="12160" y="5648"/>
                  </a:cubicBezTo>
                  <a:lnTo>
                    <a:pt x="10308" y="7531"/>
                  </a:lnTo>
                  <a:lnTo>
                    <a:pt x="7253" y="4475"/>
                  </a:lnTo>
                  <a:cubicBezTo>
                    <a:pt x="7222" y="4444"/>
                    <a:pt x="7176" y="4429"/>
                    <a:pt x="7126" y="4429"/>
                  </a:cubicBezTo>
                  <a:cubicBezTo>
                    <a:pt x="7075" y="4429"/>
                    <a:pt x="7021" y="4444"/>
                    <a:pt x="6975" y="4475"/>
                  </a:cubicBezTo>
                  <a:cubicBezTo>
                    <a:pt x="6913" y="4568"/>
                    <a:pt x="6913" y="4691"/>
                    <a:pt x="6975" y="4784"/>
                  </a:cubicBezTo>
                  <a:lnTo>
                    <a:pt x="10000" y="7808"/>
                  </a:lnTo>
                  <a:lnTo>
                    <a:pt x="8148" y="9660"/>
                  </a:lnTo>
                  <a:cubicBezTo>
                    <a:pt x="8024" y="9814"/>
                    <a:pt x="7870" y="9907"/>
                    <a:pt x="7716" y="10030"/>
                  </a:cubicBezTo>
                  <a:lnTo>
                    <a:pt x="7716" y="9938"/>
                  </a:lnTo>
                  <a:cubicBezTo>
                    <a:pt x="7531" y="8117"/>
                    <a:pt x="6018" y="6728"/>
                    <a:pt x="4198" y="6728"/>
                  </a:cubicBezTo>
                  <a:lnTo>
                    <a:pt x="3920" y="6728"/>
                  </a:lnTo>
                  <a:cubicBezTo>
                    <a:pt x="3580" y="6759"/>
                    <a:pt x="3272" y="6821"/>
                    <a:pt x="2963" y="6944"/>
                  </a:cubicBezTo>
                  <a:lnTo>
                    <a:pt x="2932" y="6944"/>
                  </a:lnTo>
                  <a:cubicBezTo>
                    <a:pt x="3056" y="6327"/>
                    <a:pt x="3364" y="5771"/>
                    <a:pt x="3796" y="5309"/>
                  </a:cubicBezTo>
                  <a:lnTo>
                    <a:pt x="5648" y="3457"/>
                  </a:lnTo>
                  <a:lnTo>
                    <a:pt x="6420" y="4198"/>
                  </a:lnTo>
                  <a:cubicBezTo>
                    <a:pt x="6463" y="4241"/>
                    <a:pt x="6511" y="4259"/>
                    <a:pt x="6557" y="4259"/>
                  </a:cubicBezTo>
                  <a:cubicBezTo>
                    <a:pt x="6709" y="4259"/>
                    <a:pt x="6840" y="4062"/>
                    <a:pt x="6697" y="3920"/>
                  </a:cubicBezTo>
                  <a:lnTo>
                    <a:pt x="5957" y="3179"/>
                  </a:lnTo>
                  <a:lnTo>
                    <a:pt x="7808" y="1297"/>
                  </a:lnTo>
                  <a:cubicBezTo>
                    <a:pt x="8444" y="769"/>
                    <a:pt x="9125" y="544"/>
                    <a:pt x="9777" y="544"/>
                  </a:cubicBezTo>
                  <a:close/>
                  <a:moveTo>
                    <a:pt x="4195" y="7143"/>
                  </a:moveTo>
                  <a:cubicBezTo>
                    <a:pt x="4968" y="7143"/>
                    <a:pt x="5699" y="7419"/>
                    <a:pt x="6265" y="7932"/>
                  </a:cubicBezTo>
                  <a:cubicBezTo>
                    <a:pt x="6265" y="7932"/>
                    <a:pt x="3364" y="10802"/>
                    <a:pt x="3364" y="10802"/>
                  </a:cubicBezTo>
                  <a:cubicBezTo>
                    <a:pt x="3224" y="10942"/>
                    <a:pt x="3350" y="11154"/>
                    <a:pt x="3513" y="11154"/>
                  </a:cubicBezTo>
                  <a:cubicBezTo>
                    <a:pt x="3565" y="11154"/>
                    <a:pt x="3621" y="11132"/>
                    <a:pt x="3673" y="11080"/>
                  </a:cubicBezTo>
                  <a:lnTo>
                    <a:pt x="6543" y="8210"/>
                  </a:lnTo>
                  <a:cubicBezTo>
                    <a:pt x="6944" y="8672"/>
                    <a:pt x="7191" y="9228"/>
                    <a:pt x="7284" y="9814"/>
                  </a:cubicBezTo>
                  <a:cubicBezTo>
                    <a:pt x="7562" y="11697"/>
                    <a:pt x="6111" y="13394"/>
                    <a:pt x="4198" y="13425"/>
                  </a:cubicBezTo>
                  <a:cubicBezTo>
                    <a:pt x="3426" y="13425"/>
                    <a:pt x="2716" y="13147"/>
                    <a:pt x="2130" y="12654"/>
                  </a:cubicBezTo>
                  <a:lnTo>
                    <a:pt x="3117" y="11666"/>
                  </a:lnTo>
                  <a:cubicBezTo>
                    <a:pt x="3238" y="11522"/>
                    <a:pt x="3095" y="11340"/>
                    <a:pt x="2939" y="11340"/>
                  </a:cubicBezTo>
                  <a:cubicBezTo>
                    <a:pt x="2895" y="11340"/>
                    <a:pt x="2850" y="11354"/>
                    <a:pt x="2809" y="11388"/>
                  </a:cubicBezTo>
                  <a:lnTo>
                    <a:pt x="1852" y="12345"/>
                  </a:lnTo>
                  <a:cubicBezTo>
                    <a:pt x="155" y="10462"/>
                    <a:pt x="1358" y="7438"/>
                    <a:pt x="3889" y="7160"/>
                  </a:cubicBezTo>
                  <a:lnTo>
                    <a:pt x="3858" y="7160"/>
                  </a:lnTo>
                  <a:cubicBezTo>
                    <a:pt x="3971" y="7149"/>
                    <a:pt x="4084" y="7143"/>
                    <a:pt x="4195" y="7143"/>
                  </a:cubicBezTo>
                  <a:close/>
                  <a:moveTo>
                    <a:pt x="10000" y="0"/>
                  </a:moveTo>
                  <a:cubicBezTo>
                    <a:pt x="9074" y="0"/>
                    <a:pt x="8179" y="371"/>
                    <a:pt x="7531" y="1019"/>
                  </a:cubicBezTo>
                  <a:lnTo>
                    <a:pt x="3519" y="5031"/>
                  </a:lnTo>
                  <a:cubicBezTo>
                    <a:pt x="2932" y="5617"/>
                    <a:pt x="2593" y="6358"/>
                    <a:pt x="2500" y="7160"/>
                  </a:cubicBezTo>
                  <a:cubicBezTo>
                    <a:pt x="432" y="8271"/>
                    <a:pt x="0" y="11111"/>
                    <a:pt x="1698" y="12777"/>
                  </a:cubicBezTo>
                  <a:cubicBezTo>
                    <a:pt x="2409" y="13498"/>
                    <a:pt x="3295" y="13824"/>
                    <a:pt x="4168" y="13824"/>
                  </a:cubicBezTo>
                  <a:cubicBezTo>
                    <a:pt x="5908" y="13824"/>
                    <a:pt x="7592" y="12528"/>
                    <a:pt x="7716" y="10493"/>
                  </a:cubicBezTo>
                  <a:cubicBezTo>
                    <a:pt x="7994" y="10339"/>
                    <a:pt x="8210" y="10154"/>
                    <a:pt x="8426" y="9969"/>
                  </a:cubicBezTo>
                  <a:lnTo>
                    <a:pt x="12438" y="5957"/>
                  </a:lnTo>
                  <a:cubicBezTo>
                    <a:pt x="14660" y="3765"/>
                    <a:pt x="13086" y="0"/>
                    <a:pt x="100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62" name="Google Shape;13262;p25"/>
          <p:cNvGrpSpPr/>
          <p:nvPr/>
        </p:nvGrpSpPr>
        <p:grpSpPr>
          <a:xfrm>
            <a:off x="7766436" y="1765786"/>
            <a:ext cx="297075" cy="345275"/>
            <a:chOff x="1799788" y="4142056"/>
            <a:chExt cx="297075" cy="345275"/>
          </a:xfrm>
        </p:grpSpPr>
        <p:sp>
          <p:nvSpPr>
            <p:cNvPr id="13263" name="Google Shape;13263;p25"/>
            <p:cNvSpPr/>
            <p:nvPr/>
          </p:nvSpPr>
          <p:spPr>
            <a:xfrm>
              <a:off x="1898538" y="4197206"/>
              <a:ext cx="10050" cy="18550"/>
            </a:xfrm>
            <a:custGeom>
              <a:avLst/>
              <a:gdLst/>
              <a:ahLst/>
              <a:cxnLst/>
              <a:rect l="l" t="t" r="r" b="b"/>
              <a:pathLst>
                <a:path w="402" h="742" extrusionOk="0">
                  <a:moveTo>
                    <a:pt x="217" y="1"/>
                  </a:moveTo>
                  <a:cubicBezTo>
                    <a:pt x="93" y="1"/>
                    <a:pt x="1" y="93"/>
                    <a:pt x="1" y="217"/>
                  </a:cubicBezTo>
                  <a:lnTo>
                    <a:pt x="1" y="526"/>
                  </a:lnTo>
                  <a:cubicBezTo>
                    <a:pt x="1" y="649"/>
                    <a:pt x="93" y="742"/>
                    <a:pt x="217" y="742"/>
                  </a:cubicBezTo>
                  <a:cubicBezTo>
                    <a:pt x="309" y="742"/>
                    <a:pt x="402" y="649"/>
                    <a:pt x="402" y="526"/>
                  </a:cubicBezTo>
                  <a:lnTo>
                    <a:pt x="402" y="217"/>
                  </a:lnTo>
                  <a:cubicBezTo>
                    <a:pt x="402" y="93"/>
                    <a:pt x="309"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4" name="Google Shape;13264;p25"/>
            <p:cNvSpPr/>
            <p:nvPr/>
          </p:nvSpPr>
          <p:spPr>
            <a:xfrm>
              <a:off x="1986488" y="4197981"/>
              <a:ext cx="10850" cy="17775"/>
            </a:xfrm>
            <a:custGeom>
              <a:avLst/>
              <a:gdLst/>
              <a:ahLst/>
              <a:cxnLst/>
              <a:rect l="l" t="t" r="r" b="b"/>
              <a:pathLst>
                <a:path w="434" h="711" extrusionOk="0">
                  <a:moveTo>
                    <a:pt x="217" y="1"/>
                  </a:moveTo>
                  <a:cubicBezTo>
                    <a:pt x="109" y="1"/>
                    <a:pt x="1" y="62"/>
                    <a:pt x="32" y="186"/>
                  </a:cubicBezTo>
                  <a:lnTo>
                    <a:pt x="32" y="495"/>
                  </a:lnTo>
                  <a:cubicBezTo>
                    <a:pt x="32" y="618"/>
                    <a:pt x="124" y="711"/>
                    <a:pt x="217" y="711"/>
                  </a:cubicBezTo>
                  <a:cubicBezTo>
                    <a:pt x="310" y="711"/>
                    <a:pt x="402" y="618"/>
                    <a:pt x="402" y="495"/>
                  </a:cubicBezTo>
                  <a:lnTo>
                    <a:pt x="402" y="186"/>
                  </a:lnTo>
                  <a:cubicBezTo>
                    <a:pt x="433" y="62"/>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5" name="Google Shape;13265;p25"/>
            <p:cNvSpPr/>
            <p:nvPr/>
          </p:nvSpPr>
          <p:spPr>
            <a:xfrm>
              <a:off x="1931713" y="4204731"/>
              <a:ext cx="33200" cy="14875"/>
            </a:xfrm>
            <a:custGeom>
              <a:avLst/>
              <a:gdLst/>
              <a:ahLst/>
              <a:cxnLst/>
              <a:rect l="l" t="t" r="r" b="b"/>
              <a:pathLst>
                <a:path w="1328" h="595" extrusionOk="0">
                  <a:moveTo>
                    <a:pt x="217" y="1"/>
                  </a:moveTo>
                  <a:cubicBezTo>
                    <a:pt x="163" y="1"/>
                    <a:pt x="109" y="24"/>
                    <a:pt x="62" y="70"/>
                  </a:cubicBezTo>
                  <a:cubicBezTo>
                    <a:pt x="1" y="132"/>
                    <a:pt x="1" y="255"/>
                    <a:pt x="62" y="348"/>
                  </a:cubicBezTo>
                  <a:cubicBezTo>
                    <a:pt x="217" y="502"/>
                    <a:pt x="433" y="595"/>
                    <a:pt x="649" y="595"/>
                  </a:cubicBezTo>
                  <a:cubicBezTo>
                    <a:pt x="896" y="595"/>
                    <a:pt x="1112" y="502"/>
                    <a:pt x="1235" y="348"/>
                  </a:cubicBezTo>
                  <a:cubicBezTo>
                    <a:pt x="1328" y="255"/>
                    <a:pt x="1328" y="132"/>
                    <a:pt x="1235" y="70"/>
                  </a:cubicBezTo>
                  <a:lnTo>
                    <a:pt x="1204" y="70"/>
                  </a:lnTo>
                  <a:cubicBezTo>
                    <a:pt x="1158" y="24"/>
                    <a:pt x="1104" y="1"/>
                    <a:pt x="1054" y="1"/>
                  </a:cubicBezTo>
                  <a:cubicBezTo>
                    <a:pt x="1004" y="1"/>
                    <a:pt x="957" y="24"/>
                    <a:pt x="927" y="70"/>
                  </a:cubicBezTo>
                  <a:cubicBezTo>
                    <a:pt x="849" y="163"/>
                    <a:pt x="741" y="209"/>
                    <a:pt x="637" y="209"/>
                  </a:cubicBezTo>
                  <a:cubicBezTo>
                    <a:pt x="533" y="209"/>
                    <a:pt x="433" y="163"/>
                    <a:pt x="371" y="70"/>
                  </a:cubicBezTo>
                  <a:cubicBezTo>
                    <a:pt x="325" y="24"/>
                    <a:pt x="271"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6" name="Google Shape;13266;p25"/>
            <p:cNvSpPr/>
            <p:nvPr/>
          </p:nvSpPr>
          <p:spPr>
            <a:xfrm>
              <a:off x="1931713" y="4160831"/>
              <a:ext cx="37075" cy="31775"/>
            </a:xfrm>
            <a:custGeom>
              <a:avLst/>
              <a:gdLst/>
              <a:ahLst/>
              <a:cxnLst/>
              <a:rect l="l" t="t" r="r" b="b"/>
              <a:pathLst>
                <a:path w="1483" h="1271" extrusionOk="0">
                  <a:moveTo>
                    <a:pt x="649" y="407"/>
                  </a:moveTo>
                  <a:cubicBezTo>
                    <a:pt x="907" y="407"/>
                    <a:pt x="630" y="745"/>
                    <a:pt x="482" y="745"/>
                  </a:cubicBezTo>
                  <a:cubicBezTo>
                    <a:pt x="436" y="745"/>
                    <a:pt x="402" y="712"/>
                    <a:pt x="402" y="623"/>
                  </a:cubicBezTo>
                  <a:cubicBezTo>
                    <a:pt x="402" y="499"/>
                    <a:pt x="495" y="407"/>
                    <a:pt x="649" y="407"/>
                  </a:cubicBezTo>
                  <a:close/>
                  <a:moveTo>
                    <a:pt x="632" y="1"/>
                  </a:moveTo>
                  <a:cubicBezTo>
                    <a:pt x="308" y="1"/>
                    <a:pt x="1" y="249"/>
                    <a:pt x="1" y="623"/>
                  </a:cubicBezTo>
                  <a:cubicBezTo>
                    <a:pt x="1" y="993"/>
                    <a:pt x="279" y="1271"/>
                    <a:pt x="649" y="1271"/>
                  </a:cubicBezTo>
                  <a:cubicBezTo>
                    <a:pt x="1204" y="1271"/>
                    <a:pt x="1482" y="592"/>
                    <a:pt x="1081" y="191"/>
                  </a:cubicBezTo>
                  <a:cubicBezTo>
                    <a:pt x="950" y="59"/>
                    <a:pt x="789"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7" name="Google Shape;13267;p25"/>
            <p:cNvSpPr/>
            <p:nvPr/>
          </p:nvSpPr>
          <p:spPr>
            <a:xfrm>
              <a:off x="1871013" y="4280956"/>
              <a:ext cx="48475" cy="23875"/>
            </a:xfrm>
            <a:custGeom>
              <a:avLst/>
              <a:gdLst/>
              <a:ahLst/>
              <a:cxnLst/>
              <a:rect l="l" t="t" r="r" b="b"/>
              <a:pathLst>
                <a:path w="1939" h="955" extrusionOk="0">
                  <a:moveTo>
                    <a:pt x="1650" y="0"/>
                  </a:moveTo>
                  <a:cubicBezTo>
                    <a:pt x="1624" y="0"/>
                    <a:pt x="1595" y="5"/>
                    <a:pt x="1565" y="15"/>
                  </a:cubicBezTo>
                  <a:lnTo>
                    <a:pt x="608" y="385"/>
                  </a:lnTo>
                  <a:lnTo>
                    <a:pt x="639" y="293"/>
                  </a:lnTo>
                  <a:cubicBezTo>
                    <a:pt x="700" y="169"/>
                    <a:pt x="639" y="77"/>
                    <a:pt x="546" y="15"/>
                  </a:cubicBezTo>
                  <a:cubicBezTo>
                    <a:pt x="517" y="8"/>
                    <a:pt x="490" y="4"/>
                    <a:pt x="464" y="4"/>
                  </a:cubicBezTo>
                  <a:cubicBezTo>
                    <a:pt x="381" y="4"/>
                    <a:pt x="316" y="44"/>
                    <a:pt x="268" y="138"/>
                  </a:cubicBezTo>
                  <a:cubicBezTo>
                    <a:pt x="268" y="138"/>
                    <a:pt x="52" y="663"/>
                    <a:pt x="52" y="694"/>
                  </a:cubicBezTo>
                  <a:cubicBezTo>
                    <a:pt x="0" y="824"/>
                    <a:pt x="102" y="955"/>
                    <a:pt x="228" y="955"/>
                  </a:cubicBezTo>
                  <a:cubicBezTo>
                    <a:pt x="252" y="955"/>
                    <a:pt x="275" y="950"/>
                    <a:pt x="299" y="941"/>
                  </a:cubicBezTo>
                  <a:lnTo>
                    <a:pt x="1719" y="385"/>
                  </a:lnTo>
                  <a:cubicBezTo>
                    <a:pt x="1939" y="303"/>
                    <a:pt x="1865" y="0"/>
                    <a:pt x="16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8" name="Google Shape;13268;p25"/>
            <p:cNvSpPr/>
            <p:nvPr/>
          </p:nvSpPr>
          <p:spPr>
            <a:xfrm>
              <a:off x="1946563" y="4288131"/>
              <a:ext cx="75300" cy="10225"/>
            </a:xfrm>
            <a:custGeom>
              <a:avLst/>
              <a:gdLst/>
              <a:ahLst/>
              <a:cxnLst/>
              <a:rect l="l" t="t" r="r" b="b"/>
              <a:pathLst>
                <a:path w="3012" h="409" extrusionOk="0">
                  <a:moveTo>
                    <a:pt x="199" y="0"/>
                  </a:moveTo>
                  <a:cubicBezTo>
                    <a:pt x="1" y="0"/>
                    <a:pt x="7" y="408"/>
                    <a:pt x="218" y="408"/>
                  </a:cubicBezTo>
                  <a:cubicBezTo>
                    <a:pt x="225" y="408"/>
                    <a:pt x="233" y="408"/>
                    <a:pt x="240" y="407"/>
                  </a:cubicBezTo>
                  <a:lnTo>
                    <a:pt x="2802" y="407"/>
                  </a:lnTo>
                  <a:cubicBezTo>
                    <a:pt x="2808" y="408"/>
                    <a:pt x="2814" y="408"/>
                    <a:pt x="2821" y="408"/>
                  </a:cubicBezTo>
                  <a:cubicBezTo>
                    <a:pt x="3005" y="408"/>
                    <a:pt x="3011" y="0"/>
                    <a:pt x="2838" y="0"/>
                  </a:cubicBezTo>
                  <a:cubicBezTo>
                    <a:pt x="2826" y="0"/>
                    <a:pt x="2814" y="2"/>
                    <a:pt x="2802" y="6"/>
                  </a:cubicBezTo>
                  <a:lnTo>
                    <a:pt x="240" y="6"/>
                  </a:lnTo>
                  <a:cubicBezTo>
                    <a:pt x="225" y="2"/>
                    <a:pt x="212" y="0"/>
                    <a:pt x="1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9" name="Google Shape;13269;p25"/>
            <p:cNvSpPr/>
            <p:nvPr/>
          </p:nvSpPr>
          <p:spPr>
            <a:xfrm>
              <a:off x="1870763" y="4329731"/>
              <a:ext cx="47100" cy="24425"/>
            </a:xfrm>
            <a:custGeom>
              <a:avLst/>
              <a:gdLst/>
              <a:ahLst/>
              <a:cxnLst/>
              <a:rect l="l" t="t" r="r" b="b"/>
              <a:pathLst>
                <a:path w="1884" h="977" extrusionOk="0">
                  <a:moveTo>
                    <a:pt x="1626" y="0"/>
                  </a:moveTo>
                  <a:cubicBezTo>
                    <a:pt x="1608" y="0"/>
                    <a:pt x="1591" y="3"/>
                    <a:pt x="1575" y="8"/>
                  </a:cubicBezTo>
                  <a:lnTo>
                    <a:pt x="587" y="409"/>
                  </a:lnTo>
                  <a:lnTo>
                    <a:pt x="649" y="286"/>
                  </a:lnTo>
                  <a:cubicBezTo>
                    <a:pt x="708" y="127"/>
                    <a:pt x="576" y="6"/>
                    <a:pt x="442" y="6"/>
                  </a:cubicBezTo>
                  <a:cubicBezTo>
                    <a:pt x="367" y="6"/>
                    <a:pt x="292" y="44"/>
                    <a:pt x="248" y="132"/>
                  </a:cubicBezTo>
                  <a:lnTo>
                    <a:pt x="32" y="687"/>
                  </a:lnTo>
                  <a:cubicBezTo>
                    <a:pt x="1" y="780"/>
                    <a:pt x="32" y="841"/>
                    <a:pt x="93" y="903"/>
                  </a:cubicBezTo>
                  <a:cubicBezTo>
                    <a:pt x="116" y="948"/>
                    <a:pt x="172" y="977"/>
                    <a:pt x="236" y="977"/>
                  </a:cubicBezTo>
                  <a:cubicBezTo>
                    <a:pt x="260" y="977"/>
                    <a:pt x="284" y="973"/>
                    <a:pt x="309" y="965"/>
                  </a:cubicBezTo>
                  <a:lnTo>
                    <a:pt x="1729" y="409"/>
                  </a:lnTo>
                  <a:cubicBezTo>
                    <a:pt x="1822" y="348"/>
                    <a:pt x="1883" y="255"/>
                    <a:pt x="1822" y="132"/>
                  </a:cubicBezTo>
                  <a:cubicBezTo>
                    <a:pt x="1796" y="55"/>
                    <a:pt x="1708" y="0"/>
                    <a:pt x="16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0" name="Google Shape;13270;p25"/>
            <p:cNvSpPr/>
            <p:nvPr/>
          </p:nvSpPr>
          <p:spPr>
            <a:xfrm>
              <a:off x="1947138" y="4336856"/>
              <a:ext cx="74875" cy="10075"/>
            </a:xfrm>
            <a:custGeom>
              <a:avLst/>
              <a:gdLst/>
              <a:ahLst/>
              <a:cxnLst/>
              <a:rect l="l" t="t" r="r" b="b"/>
              <a:pathLst>
                <a:path w="2995" h="403" extrusionOk="0">
                  <a:moveTo>
                    <a:pt x="217" y="1"/>
                  </a:moveTo>
                  <a:cubicBezTo>
                    <a:pt x="94" y="1"/>
                    <a:pt x="1" y="93"/>
                    <a:pt x="1" y="217"/>
                  </a:cubicBezTo>
                  <a:cubicBezTo>
                    <a:pt x="1" y="309"/>
                    <a:pt x="94" y="402"/>
                    <a:pt x="217" y="402"/>
                  </a:cubicBezTo>
                  <a:lnTo>
                    <a:pt x="2779" y="402"/>
                  </a:lnTo>
                  <a:cubicBezTo>
                    <a:pt x="2902" y="402"/>
                    <a:pt x="2995" y="309"/>
                    <a:pt x="2995" y="217"/>
                  </a:cubicBezTo>
                  <a:cubicBezTo>
                    <a:pt x="2995" y="93"/>
                    <a:pt x="2902" y="1"/>
                    <a:pt x="27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1" name="Google Shape;13271;p25"/>
            <p:cNvSpPr/>
            <p:nvPr/>
          </p:nvSpPr>
          <p:spPr>
            <a:xfrm>
              <a:off x="1870763" y="4378906"/>
              <a:ext cx="47100" cy="23875"/>
            </a:xfrm>
            <a:custGeom>
              <a:avLst/>
              <a:gdLst/>
              <a:ahLst/>
              <a:cxnLst/>
              <a:rect l="l" t="t" r="r" b="b"/>
              <a:pathLst>
                <a:path w="1884" h="955" extrusionOk="0">
                  <a:moveTo>
                    <a:pt x="440" y="1"/>
                  </a:moveTo>
                  <a:cubicBezTo>
                    <a:pt x="366" y="1"/>
                    <a:pt x="291" y="41"/>
                    <a:pt x="248" y="140"/>
                  </a:cubicBezTo>
                  <a:lnTo>
                    <a:pt x="32" y="695"/>
                  </a:lnTo>
                  <a:cubicBezTo>
                    <a:pt x="1" y="757"/>
                    <a:pt x="1" y="850"/>
                    <a:pt x="62" y="911"/>
                  </a:cubicBezTo>
                  <a:lnTo>
                    <a:pt x="93" y="911"/>
                  </a:lnTo>
                  <a:cubicBezTo>
                    <a:pt x="115" y="933"/>
                    <a:pt x="168" y="955"/>
                    <a:pt x="229" y="955"/>
                  </a:cubicBezTo>
                  <a:cubicBezTo>
                    <a:pt x="255" y="955"/>
                    <a:pt x="282" y="951"/>
                    <a:pt x="309" y="942"/>
                  </a:cubicBezTo>
                  <a:lnTo>
                    <a:pt x="1729" y="387"/>
                  </a:lnTo>
                  <a:cubicBezTo>
                    <a:pt x="1822" y="356"/>
                    <a:pt x="1883" y="232"/>
                    <a:pt x="1822" y="140"/>
                  </a:cubicBezTo>
                  <a:cubicBezTo>
                    <a:pt x="1798" y="45"/>
                    <a:pt x="1720" y="5"/>
                    <a:pt x="1644" y="5"/>
                  </a:cubicBezTo>
                  <a:cubicBezTo>
                    <a:pt x="1620" y="5"/>
                    <a:pt x="1596" y="9"/>
                    <a:pt x="1575" y="16"/>
                  </a:cubicBezTo>
                  <a:lnTo>
                    <a:pt x="587" y="417"/>
                  </a:lnTo>
                  <a:lnTo>
                    <a:pt x="649" y="294"/>
                  </a:lnTo>
                  <a:cubicBezTo>
                    <a:pt x="709" y="135"/>
                    <a:pt x="575" y="1"/>
                    <a:pt x="4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2" name="Google Shape;13272;p25"/>
            <p:cNvSpPr/>
            <p:nvPr/>
          </p:nvSpPr>
          <p:spPr>
            <a:xfrm>
              <a:off x="1947138" y="4385481"/>
              <a:ext cx="74875" cy="10825"/>
            </a:xfrm>
            <a:custGeom>
              <a:avLst/>
              <a:gdLst/>
              <a:ahLst/>
              <a:cxnLst/>
              <a:rect l="l" t="t" r="r" b="b"/>
              <a:pathLst>
                <a:path w="2995" h="433" extrusionOk="0">
                  <a:moveTo>
                    <a:pt x="217" y="0"/>
                  </a:moveTo>
                  <a:cubicBezTo>
                    <a:pt x="94" y="0"/>
                    <a:pt x="1" y="93"/>
                    <a:pt x="1" y="216"/>
                  </a:cubicBezTo>
                  <a:cubicBezTo>
                    <a:pt x="1" y="340"/>
                    <a:pt x="94" y="432"/>
                    <a:pt x="217" y="432"/>
                  </a:cubicBezTo>
                  <a:lnTo>
                    <a:pt x="2779" y="432"/>
                  </a:lnTo>
                  <a:cubicBezTo>
                    <a:pt x="2902" y="432"/>
                    <a:pt x="2995" y="340"/>
                    <a:pt x="2995" y="216"/>
                  </a:cubicBezTo>
                  <a:cubicBezTo>
                    <a:pt x="2995" y="93"/>
                    <a:pt x="2902" y="0"/>
                    <a:pt x="27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3" name="Google Shape;13273;p25"/>
            <p:cNvSpPr/>
            <p:nvPr/>
          </p:nvSpPr>
          <p:spPr>
            <a:xfrm>
              <a:off x="1799788" y="4142056"/>
              <a:ext cx="297075" cy="345275"/>
            </a:xfrm>
            <a:custGeom>
              <a:avLst/>
              <a:gdLst/>
              <a:ahLst/>
              <a:cxnLst/>
              <a:rect l="l" t="t" r="r" b="b"/>
              <a:pathLst>
                <a:path w="11883" h="13811" extrusionOk="0">
                  <a:moveTo>
                    <a:pt x="5910" y="394"/>
                  </a:moveTo>
                  <a:cubicBezTo>
                    <a:pt x="6327" y="394"/>
                    <a:pt x="6744" y="648"/>
                    <a:pt x="6852" y="1158"/>
                  </a:cubicBezTo>
                  <a:cubicBezTo>
                    <a:pt x="6883" y="1405"/>
                    <a:pt x="7099" y="1559"/>
                    <a:pt x="7346" y="1559"/>
                  </a:cubicBezTo>
                  <a:lnTo>
                    <a:pt x="8765" y="1559"/>
                  </a:lnTo>
                  <a:cubicBezTo>
                    <a:pt x="8919" y="1559"/>
                    <a:pt x="9074" y="1682"/>
                    <a:pt x="9074" y="1837"/>
                  </a:cubicBezTo>
                  <a:lnTo>
                    <a:pt x="9074" y="3534"/>
                  </a:lnTo>
                  <a:cubicBezTo>
                    <a:pt x="9043" y="3688"/>
                    <a:pt x="8919" y="3781"/>
                    <a:pt x="8765" y="3781"/>
                  </a:cubicBezTo>
                  <a:lnTo>
                    <a:pt x="3056" y="3781"/>
                  </a:lnTo>
                  <a:cubicBezTo>
                    <a:pt x="2901" y="3781"/>
                    <a:pt x="2778" y="3688"/>
                    <a:pt x="2778" y="3534"/>
                  </a:cubicBezTo>
                  <a:lnTo>
                    <a:pt x="2778" y="1837"/>
                  </a:lnTo>
                  <a:lnTo>
                    <a:pt x="2747" y="1837"/>
                  </a:lnTo>
                  <a:cubicBezTo>
                    <a:pt x="2747" y="1682"/>
                    <a:pt x="2871" y="1559"/>
                    <a:pt x="3056" y="1559"/>
                  </a:cubicBezTo>
                  <a:lnTo>
                    <a:pt x="4475" y="1559"/>
                  </a:lnTo>
                  <a:cubicBezTo>
                    <a:pt x="4722" y="1559"/>
                    <a:pt x="4907" y="1405"/>
                    <a:pt x="4969" y="1158"/>
                  </a:cubicBezTo>
                  <a:cubicBezTo>
                    <a:pt x="5077" y="648"/>
                    <a:pt x="5494" y="394"/>
                    <a:pt x="5910" y="394"/>
                  </a:cubicBezTo>
                  <a:close/>
                  <a:moveTo>
                    <a:pt x="5914" y="0"/>
                  </a:moveTo>
                  <a:cubicBezTo>
                    <a:pt x="5324" y="0"/>
                    <a:pt x="4738" y="355"/>
                    <a:pt x="4599" y="1065"/>
                  </a:cubicBezTo>
                  <a:cubicBezTo>
                    <a:pt x="4568" y="1127"/>
                    <a:pt x="4537" y="1158"/>
                    <a:pt x="4475" y="1158"/>
                  </a:cubicBezTo>
                  <a:lnTo>
                    <a:pt x="3056" y="1158"/>
                  </a:lnTo>
                  <a:cubicBezTo>
                    <a:pt x="2747" y="1158"/>
                    <a:pt x="2469" y="1343"/>
                    <a:pt x="2377" y="1651"/>
                  </a:cubicBezTo>
                  <a:lnTo>
                    <a:pt x="1605" y="1651"/>
                  </a:lnTo>
                  <a:cubicBezTo>
                    <a:pt x="710" y="1651"/>
                    <a:pt x="0" y="2361"/>
                    <a:pt x="0" y="3225"/>
                  </a:cubicBezTo>
                  <a:lnTo>
                    <a:pt x="0" y="12206"/>
                  </a:lnTo>
                  <a:cubicBezTo>
                    <a:pt x="0" y="13101"/>
                    <a:pt x="710" y="13811"/>
                    <a:pt x="1605" y="13811"/>
                  </a:cubicBezTo>
                  <a:lnTo>
                    <a:pt x="10247" y="13811"/>
                  </a:lnTo>
                  <a:cubicBezTo>
                    <a:pt x="11111" y="13811"/>
                    <a:pt x="11820" y="13101"/>
                    <a:pt x="11851" y="12237"/>
                  </a:cubicBezTo>
                  <a:lnTo>
                    <a:pt x="11851" y="5231"/>
                  </a:lnTo>
                  <a:cubicBezTo>
                    <a:pt x="11882" y="5108"/>
                    <a:pt x="11759" y="5046"/>
                    <a:pt x="11639" y="5046"/>
                  </a:cubicBezTo>
                  <a:cubicBezTo>
                    <a:pt x="11520" y="5046"/>
                    <a:pt x="11404" y="5108"/>
                    <a:pt x="11450" y="5231"/>
                  </a:cubicBezTo>
                  <a:lnTo>
                    <a:pt x="11450" y="12206"/>
                  </a:lnTo>
                  <a:cubicBezTo>
                    <a:pt x="11450" y="12885"/>
                    <a:pt x="10925" y="13410"/>
                    <a:pt x="10277" y="13410"/>
                  </a:cubicBezTo>
                  <a:lnTo>
                    <a:pt x="1605" y="13410"/>
                  </a:lnTo>
                  <a:cubicBezTo>
                    <a:pt x="926" y="13410"/>
                    <a:pt x="402" y="12854"/>
                    <a:pt x="402" y="12206"/>
                  </a:cubicBezTo>
                  <a:lnTo>
                    <a:pt x="402" y="3225"/>
                  </a:lnTo>
                  <a:cubicBezTo>
                    <a:pt x="402" y="2577"/>
                    <a:pt x="926" y="2053"/>
                    <a:pt x="1605" y="2053"/>
                  </a:cubicBezTo>
                  <a:lnTo>
                    <a:pt x="2377" y="2053"/>
                  </a:lnTo>
                  <a:lnTo>
                    <a:pt x="2377" y="2762"/>
                  </a:lnTo>
                  <a:lnTo>
                    <a:pt x="1605" y="2762"/>
                  </a:lnTo>
                  <a:cubicBezTo>
                    <a:pt x="1327" y="2762"/>
                    <a:pt x="1111" y="2978"/>
                    <a:pt x="1111" y="3225"/>
                  </a:cubicBezTo>
                  <a:lnTo>
                    <a:pt x="1111" y="9305"/>
                  </a:lnTo>
                  <a:cubicBezTo>
                    <a:pt x="1111" y="9398"/>
                    <a:pt x="1204" y="9490"/>
                    <a:pt x="1297" y="9490"/>
                  </a:cubicBezTo>
                  <a:cubicBezTo>
                    <a:pt x="1420" y="9490"/>
                    <a:pt x="1513" y="9398"/>
                    <a:pt x="1513" y="9305"/>
                  </a:cubicBezTo>
                  <a:lnTo>
                    <a:pt x="1513" y="3225"/>
                  </a:lnTo>
                  <a:cubicBezTo>
                    <a:pt x="1513" y="3194"/>
                    <a:pt x="1543" y="3164"/>
                    <a:pt x="1605" y="3164"/>
                  </a:cubicBezTo>
                  <a:lnTo>
                    <a:pt x="2377" y="3164"/>
                  </a:lnTo>
                  <a:lnTo>
                    <a:pt x="2377" y="3503"/>
                  </a:lnTo>
                  <a:cubicBezTo>
                    <a:pt x="2377" y="3873"/>
                    <a:pt x="2685" y="4213"/>
                    <a:pt x="3056" y="4213"/>
                  </a:cubicBezTo>
                  <a:lnTo>
                    <a:pt x="8796" y="4213"/>
                  </a:lnTo>
                  <a:cubicBezTo>
                    <a:pt x="9166" y="4182"/>
                    <a:pt x="9475" y="3873"/>
                    <a:pt x="9475" y="3503"/>
                  </a:cubicBezTo>
                  <a:lnTo>
                    <a:pt x="9475" y="3164"/>
                  </a:lnTo>
                  <a:lnTo>
                    <a:pt x="10247" y="3164"/>
                  </a:lnTo>
                  <a:cubicBezTo>
                    <a:pt x="10277" y="3164"/>
                    <a:pt x="10339" y="3194"/>
                    <a:pt x="10339" y="3225"/>
                  </a:cubicBezTo>
                  <a:lnTo>
                    <a:pt x="10339" y="11681"/>
                  </a:lnTo>
                  <a:cubicBezTo>
                    <a:pt x="10339" y="11712"/>
                    <a:pt x="10277" y="11743"/>
                    <a:pt x="10247" y="11743"/>
                  </a:cubicBezTo>
                  <a:lnTo>
                    <a:pt x="1605" y="11743"/>
                  </a:lnTo>
                  <a:cubicBezTo>
                    <a:pt x="1543" y="11743"/>
                    <a:pt x="1513" y="11712"/>
                    <a:pt x="1513" y="11681"/>
                  </a:cubicBezTo>
                  <a:lnTo>
                    <a:pt x="1513" y="10107"/>
                  </a:lnTo>
                  <a:cubicBezTo>
                    <a:pt x="1513" y="9984"/>
                    <a:pt x="1420" y="9891"/>
                    <a:pt x="1297" y="9891"/>
                  </a:cubicBezTo>
                  <a:cubicBezTo>
                    <a:pt x="1204" y="9891"/>
                    <a:pt x="1111" y="9984"/>
                    <a:pt x="1111" y="10107"/>
                  </a:cubicBezTo>
                  <a:lnTo>
                    <a:pt x="1111" y="11681"/>
                  </a:lnTo>
                  <a:cubicBezTo>
                    <a:pt x="1111" y="11928"/>
                    <a:pt x="1327" y="12144"/>
                    <a:pt x="1605" y="12144"/>
                  </a:cubicBezTo>
                  <a:lnTo>
                    <a:pt x="10247" y="12144"/>
                  </a:lnTo>
                  <a:cubicBezTo>
                    <a:pt x="10524" y="12144"/>
                    <a:pt x="10740" y="11928"/>
                    <a:pt x="10740" y="11681"/>
                  </a:cubicBezTo>
                  <a:lnTo>
                    <a:pt x="10740" y="3225"/>
                  </a:lnTo>
                  <a:cubicBezTo>
                    <a:pt x="10740" y="2978"/>
                    <a:pt x="10524" y="2762"/>
                    <a:pt x="10247" y="2762"/>
                  </a:cubicBezTo>
                  <a:lnTo>
                    <a:pt x="9475" y="2762"/>
                  </a:lnTo>
                  <a:lnTo>
                    <a:pt x="9475" y="2053"/>
                  </a:lnTo>
                  <a:lnTo>
                    <a:pt x="10247" y="2053"/>
                  </a:lnTo>
                  <a:cubicBezTo>
                    <a:pt x="10895" y="2053"/>
                    <a:pt x="11419" y="2577"/>
                    <a:pt x="11419" y="3225"/>
                  </a:cubicBezTo>
                  <a:lnTo>
                    <a:pt x="11419" y="4429"/>
                  </a:lnTo>
                  <a:cubicBezTo>
                    <a:pt x="11419" y="4552"/>
                    <a:pt x="11512" y="4645"/>
                    <a:pt x="11635" y="4645"/>
                  </a:cubicBezTo>
                  <a:cubicBezTo>
                    <a:pt x="11728" y="4645"/>
                    <a:pt x="11820" y="4552"/>
                    <a:pt x="11820" y="4429"/>
                  </a:cubicBezTo>
                  <a:lnTo>
                    <a:pt x="11820" y="3225"/>
                  </a:lnTo>
                  <a:cubicBezTo>
                    <a:pt x="11820" y="2361"/>
                    <a:pt x="11111" y="1651"/>
                    <a:pt x="10247" y="1651"/>
                  </a:cubicBezTo>
                  <a:lnTo>
                    <a:pt x="9444" y="1651"/>
                  </a:lnTo>
                  <a:cubicBezTo>
                    <a:pt x="9352" y="1343"/>
                    <a:pt x="9074" y="1158"/>
                    <a:pt x="8765" y="1158"/>
                  </a:cubicBezTo>
                  <a:lnTo>
                    <a:pt x="7346" y="1158"/>
                  </a:lnTo>
                  <a:cubicBezTo>
                    <a:pt x="7284" y="1158"/>
                    <a:pt x="7253" y="1127"/>
                    <a:pt x="7253" y="1065"/>
                  </a:cubicBezTo>
                  <a:cubicBezTo>
                    <a:pt x="7099" y="355"/>
                    <a:pt x="6505" y="0"/>
                    <a:pt x="59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74" name="Google Shape;13274;p25"/>
          <p:cNvGrpSpPr/>
          <p:nvPr/>
        </p:nvGrpSpPr>
        <p:grpSpPr>
          <a:xfrm>
            <a:off x="7742136" y="2330787"/>
            <a:ext cx="345675" cy="321775"/>
            <a:chOff x="5563388" y="3034481"/>
            <a:chExt cx="345675" cy="321775"/>
          </a:xfrm>
        </p:grpSpPr>
        <p:sp>
          <p:nvSpPr>
            <p:cNvPr id="13275" name="Google Shape;13275;p25"/>
            <p:cNvSpPr/>
            <p:nvPr/>
          </p:nvSpPr>
          <p:spPr>
            <a:xfrm>
              <a:off x="5684513" y="3122456"/>
              <a:ext cx="10075" cy="18550"/>
            </a:xfrm>
            <a:custGeom>
              <a:avLst/>
              <a:gdLst/>
              <a:ahLst/>
              <a:cxnLst/>
              <a:rect l="l" t="t" r="r" b="b"/>
              <a:pathLst>
                <a:path w="403" h="742" extrusionOk="0">
                  <a:moveTo>
                    <a:pt x="186" y="1"/>
                  </a:moveTo>
                  <a:cubicBezTo>
                    <a:pt x="63" y="1"/>
                    <a:pt x="1" y="93"/>
                    <a:pt x="1" y="217"/>
                  </a:cubicBezTo>
                  <a:lnTo>
                    <a:pt x="1" y="525"/>
                  </a:lnTo>
                  <a:cubicBezTo>
                    <a:pt x="1" y="649"/>
                    <a:pt x="63" y="741"/>
                    <a:pt x="186" y="741"/>
                  </a:cubicBezTo>
                  <a:cubicBezTo>
                    <a:pt x="309" y="741"/>
                    <a:pt x="402" y="649"/>
                    <a:pt x="402" y="525"/>
                  </a:cubicBezTo>
                  <a:lnTo>
                    <a:pt x="402" y="217"/>
                  </a:lnTo>
                  <a:cubicBezTo>
                    <a:pt x="402" y="93"/>
                    <a:pt x="309"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6" name="Google Shape;13276;p25"/>
            <p:cNvSpPr/>
            <p:nvPr/>
          </p:nvSpPr>
          <p:spPr>
            <a:xfrm>
              <a:off x="5777113" y="3122456"/>
              <a:ext cx="10825" cy="18550"/>
            </a:xfrm>
            <a:custGeom>
              <a:avLst/>
              <a:gdLst/>
              <a:ahLst/>
              <a:cxnLst/>
              <a:rect l="l" t="t" r="r" b="b"/>
              <a:pathLst>
                <a:path w="433" h="742" extrusionOk="0">
                  <a:moveTo>
                    <a:pt x="216" y="1"/>
                  </a:moveTo>
                  <a:cubicBezTo>
                    <a:pt x="93" y="1"/>
                    <a:pt x="0" y="93"/>
                    <a:pt x="31" y="217"/>
                  </a:cubicBezTo>
                  <a:lnTo>
                    <a:pt x="31" y="525"/>
                  </a:lnTo>
                  <a:cubicBezTo>
                    <a:pt x="0" y="649"/>
                    <a:pt x="93" y="741"/>
                    <a:pt x="216" y="741"/>
                  </a:cubicBezTo>
                  <a:cubicBezTo>
                    <a:pt x="340" y="741"/>
                    <a:pt x="432" y="649"/>
                    <a:pt x="432" y="525"/>
                  </a:cubicBezTo>
                  <a:lnTo>
                    <a:pt x="432" y="217"/>
                  </a:lnTo>
                  <a:cubicBezTo>
                    <a:pt x="432" y="93"/>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7" name="Google Shape;13277;p25"/>
            <p:cNvSpPr/>
            <p:nvPr/>
          </p:nvSpPr>
          <p:spPr>
            <a:xfrm>
              <a:off x="5719238" y="3129756"/>
              <a:ext cx="35100" cy="15875"/>
            </a:xfrm>
            <a:custGeom>
              <a:avLst/>
              <a:gdLst/>
              <a:ahLst/>
              <a:cxnLst/>
              <a:rect l="l" t="t" r="r" b="b"/>
              <a:pathLst>
                <a:path w="1404" h="635" extrusionOk="0">
                  <a:moveTo>
                    <a:pt x="1113" y="1"/>
                  </a:moveTo>
                  <a:cubicBezTo>
                    <a:pt x="1060" y="1"/>
                    <a:pt x="1005" y="24"/>
                    <a:pt x="957" y="79"/>
                  </a:cubicBezTo>
                  <a:cubicBezTo>
                    <a:pt x="880" y="172"/>
                    <a:pt x="772" y="218"/>
                    <a:pt x="664" y="218"/>
                  </a:cubicBezTo>
                  <a:cubicBezTo>
                    <a:pt x="556" y="218"/>
                    <a:pt x="448" y="172"/>
                    <a:pt x="371" y="79"/>
                  </a:cubicBezTo>
                  <a:cubicBezTo>
                    <a:pt x="325" y="33"/>
                    <a:pt x="271" y="10"/>
                    <a:pt x="217" y="10"/>
                  </a:cubicBezTo>
                  <a:cubicBezTo>
                    <a:pt x="163" y="10"/>
                    <a:pt x="109" y="33"/>
                    <a:pt x="62" y="79"/>
                  </a:cubicBezTo>
                  <a:cubicBezTo>
                    <a:pt x="1" y="172"/>
                    <a:pt x="1" y="295"/>
                    <a:pt x="62" y="357"/>
                  </a:cubicBezTo>
                  <a:cubicBezTo>
                    <a:pt x="217" y="542"/>
                    <a:pt x="464" y="635"/>
                    <a:pt x="680" y="635"/>
                  </a:cubicBezTo>
                  <a:cubicBezTo>
                    <a:pt x="896" y="635"/>
                    <a:pt x="1112" y="511"/>
                    <a:pt x="1266" y="357"/>
                  </a:cubicBezTo>
                  <a:cubicBezTo>
                    <a:pt x="1404" y="196"/>
                    <a:pt x="1268" y="1"/>
                    <a:pt x="11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8" name="Google Shape;13278;p25"/>
            <p:cNvSpPr/>
            <p:nvPr/>
          </p:nvSpPr>
          <p:spPr>
            <a:xfrm>
              <a:off x="5597338" y="3157956"/>
              <a:ext cx="277775" cy="164350"/>
            </a:xfrm>
            <a:custGeom>
              <a:avLst/>
              <a:gdLst/>
              <a:ahLst/>
              <a:cxnLst/>
              <a:rect l="l" t="t" r="r" b="b"/>
              <a:pathLst>
                <a:path w="11111" h="6574" extrusionOk="0">
                  <a:moveTo>
                    <a:pt x="895" y="0"/>
                  </a:moveTo>
                  <a:cubicBezTo>
                    <a:pt x="402" y="0"/>
                    <a:pt x="0" y="402"/>
                    <a:pt x="0" y="926"/>
                  </a:cubicBezTo>
                  <a:lnTo>
                    <a:pt x="0" y="5648"/>
                  </a:lnTo>
                  <a:cubicBezTo>
                    <a:pt x="0" y="6142"/>
                    <a:pt x="402" y="6574"/>
                    <a:pt x="895" y="6574"/>
                  </a:cubicBezTo>
                  <a:lnTo>
                    <a:pt x="10185" y="6574"/>
                  </a:lnTo>
                  <a:cubicBezTo>
                    <a:pt x="10710" y="6574"/>
                    <a:pt x="11111" y="6173"/>
                    <a:pt x="11111" y="5648"/>
                  </a:cubicBezTo>
                  <a:lnTo>
                    <a:pt x="11111" y="4506"/>
                  </a:lnTo>
                  <a:cubicBezTo>
                    <a:pt x="11111" y="4383"/>
                    <a:pt x="11018" y="4290"/>
                    <a:pt x="10926" y="4290"/>
                  </a:cubicBezTo>
                  <a:cubicBezTo>
                    <a:pt x="10802" y="4290"/>
                    <a:pt x="10710" y="4383"/>
                    <a:pt x="10710" y="4506"/>
                  </a:cubicBezTo>
                  <a:lnTo>
                    <a:pt x="10710" y="5648"/>
                  </a:lnTo>
                  <a:cubicBezTo>
                    <a:pt x="10710" y="5926"/>
                    <a:pt x="10463" y="6173"/>
                    <a:pt x="10185" y="6173"/>
                  </a:cubicBezTo>
                  <a:lnTo>
                    <a:pt x="895" y="6173"/>
                  </a:lnTo>
                  <a:cubicBezTo>
                    <a:pt x="618" y="6142"/>
                    <a:pt x="402" y="5926"/>
                    <a:pt x="402" y="5648"/>
                  </a:cubicBezTo>
                  <a:lnTo>
                    <a:pt x="402" y="926"/>
                  </a:lnTo>
                  <a:cubicBezTo>
                    <a:pt x="402" y="648"/>
                    <a:pt x="618" y="402"/>
                    <a:pt x="895" y="402"/>
                  </a:cubicBezTo>
                  <a:lnTo>
                    <a:pt x="10185" y="402"/>
                  </a:lnTo>
                  <a:cubicBezTo>
                    <a:pt x="10463" y="402"/>
                    <a:pt x="10710" y="648"/>
                    <a:pt x="10710" y="926"/>
                  </a:cubicBezTo>
                  <a:lnTo>
                    <a:pt x="10710" y="3704"/>
                  </a:lnTo>
                  <a:cubicBezTo>
                    <a:pt x="10679" y="3796"/>
                    <a:pt x="10771" y="3889"/>
                    <a:pt x="10895" y="3889"/>
                  </a:cubicBezTo>
                  <a:cubicBezTo>
                    <a:pt x="11018" y="3889"/>
                    <a:pt x="11111" y="3796"/>
                    <a:pt x="11111" y="3704"/>
                  </a:cubicBezTo>
                  <a:lnTo>
                    <a:pt x="11111" y="926"/>
                  </a:lnTo>
                  <a:cubicBezTo>
                    <a:pt x="11111" y="402"/>
                    <a:pt x="10679" y="0"/>
                    <a:pt x="10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9" name="Google Shape;13279;p25"/>
            <p:cNvSpPr/>
            <p:nvPr/>
          </p:nvSpPr>
          <p:spPr>
            <a:xfrm>
              <a:off x="5685288" y="3189581"/>
              <a:ext cx="101100" cy="100325"/>
            </a:xfrm>
            <a:custGeom>
              <a:avLst/>
              <a:gdLst/>
              <a:ahLst/>
              <a:cxnLst/>
              <a:rect l="l" t="t" r="r" b="b"/>
              <a:pathLst>
                <a:path w="4044" h="4013" extrusionOk="0">
                  <a:moveTo>
                    <a:pt x="2377" y="402"/>
                  </a:moveTo>
                  <a:cubicBezTo>
                    <a:pt x="2408" y="402"/>
                    <a:pt x="2439" y="433"/>
                    <a:pt x="2439" y="464"/>
                  </a:cubicBezTo>
                  <a:lnTo>
                    <a:pt x="2439" y="1420"/>
                  </a:lnTo>
                  <a:cubicBezTo>
                    <a:pt x="2439" y="1513"/>
                    <a:pt x="2531" y="1605"/>
                    <a:pt x="2624" y="1605"/>
                  </a:cubicBezTo>
                  <a:lnTo>
                    <a:pt x="3581" y="1605"/>
                  </a:lnTo>
                  <a:cubicBezTo>
                    <a:pt x="3612" y="1605"/>
                    <a:pt x="3642" y="1636"/>
                    <a:pt x="3642" y="1667"/>
                  </a:cubicBezTo>
                  <a:lnTo>
                    <a:pt x="3642" y="2377"/>
                  </a:lnTo>
                  <a:cubicBezTo>
                    <a:pt x="3642" y="2408"/>
                    <a:pt x="3612" y="2439"/>
                    <a:pt x="3581" y="2439"/>
                  </a:cubicBezTo>
                  <a:lnTo>
                    <a:pt x="2624" y="2439"/>
                  </a:lnTo>
                  <a:cubicBezTo>
                    <a:pt x="2531" y="2439"/>
                    <a:pt x="2439" y="2500"/>
                    <a:pt x="2439" y="2624"/>
                  </a:cubicBezTo>
                  <a:lnTo>
                    <a:pt x="2439" y="3581"/>
                  </a:lnTo>
                  <a:cubicBezTo>
                    <a:pt x="2439" y="3611"/>
                    <a:pt x="2408" y="3611"/>
                    <a:pt x="2377" y="3611"/>
                  </a:cubicBezTo>
                  <a:lnTo>
                    <a:pt x="1667" y="3611"/>
                  </a:lnTo>
                  <a:cubicBezTo>
                    <a:pt x="1636" y="3611"/>
                    <a:pt x="1606" y="3611"/>
                    <a:pt x="1636" y="3581"/>
                  </a:cubicBezTo>
                  <a:lnTo>
                    <a:pt x="1636" y="2624"/>
                  </a:lnTo>
                  <a:cubicBezTo>
                    <a:pt x="1636" y="2500"/>
                    <a:pt x="1544" y="2439"/>
                    <a:pt x="1420" y="2439"/>
                  </a:cubicBezTo>
                  <a:lnTo>
                    <a:pt x="464" y="2439"/>
                  </a:lnTo>
                  <a:cubicBezTo>
                    <a:pt x="433" y="2439"/>
                    <a:pt x="433" y="2408"/>
                    <a:pt x="433" y="2377"/>
                  </a:cubicBezTo>
                  <a:lnTo>
                    <a:pt x="433" y="1667"/>
                  </a:lnTo>
                  <a:cubicBezTo>
                    <a:pt x="433" y="1636"/>
                    <a:pt x="433" y="1605"/>
                    <a:pt x="464" y="1605"/>
                  </a:cubicBezTo>
                  <a:lnTo>
                    <a:pt x="1420" y="1605"/>
                  </a:lnTo>
                  <a:cubicBezTo>
                    <a:pt x="1544" y="1605"/>
                    <a:pt x="1636" y="1513"/>
                    <a:pt x="1636" y="1420"/>
                  </a:cubicBezTo>
                  <a:lnTo>
                    <a:pt x="1636" y="464"/>
                  </a:lnTo>
                  <a:cubicBezTo>
                    <a:pt x="1606" y="433"/>
                    <a:pt x="1636" y="402"/>
                    <a:pt x="1667" y="402"/>
                  </a:cubicBezTo>
                  <a:close/>
                  <a:moveTo>
                    <a:pt x="1667" y="1"/>
                  </a:moveTo>
                  <a:cubicBezTo>
                    <a:pt x="1420" y="1"/>
                    <a:pt x="1204" y="217"/>
                    <a:pt x="1204" y="464"/>
                  </a:cubicBezTo>
                  <a:lnTo>
                    <a:pt x="1204" y="1204"/>
                  </a:lnTo>
                  <a:lnTo>
                    <a:pt x="464" y="1204"/>
                  </a:lnTo>
                  <a:cubicBezTo>
                    <a:pt x="217" y="1204"/>
                    <a:pt x="1" y="1420"/>
                    <a:pt x="1" y="1667"/>
                  </a:cubicBezTo>
                  <a:lnTo>
                    <a:pt x="1" y="2377"/>
                  </a:lnTo>
                  <a:cubicBezTo>
                    <a:pt x="32" y="2624"/>
                    <a:pt x="217" y="2840"/>
                    <a:pt x="464" y="2840"/>
                  </a:cubicBezTo>
                  <a:lnTo>
                    <a:pt x="1204" y="2840"/>
                  </a:lnTo>
                  <a:lnTo>
                    <a:pt x="1204" y="3581"/>
                  </a:lnTo>
                  <a:cubicBezTo>
                    <a:pt x="1204" y="3827"/>
                    <a:pt x="1420" y="4013"/>
                    <a:pt x="1667" y="4013"/>
                  </a:cubicBezTo>
                  <a:lnTo>
                    <a:pt x="2377" y="4013"/>
                  </a:lnTo>
                  <a:cubicBezTo>
                    <a:pt x="2624" y="4013"/>
                    <a:pt x="2840" y="3827"/>
                    <a:pt x="2840" y="3581"/>
                  </a:cubicBezTo>
                  <a:lnTo>
                    <a:pt x="2840" y="2840"/>
                  </a:lnTo>
                  <a:lnTo>
                    <a:pt x="3581" y="2840"/>
                  </a:lnTo>
                  <a:cubicBezTo>
                    <a:pt x="3828" y="2840"/>
                    <a:pt x="4044" y="2624"/>
                    <a:pt x="4044" y="2377"/>
                  </a:cubicBezTo>
                  <a:lnTo>
                    <a:pt x="4044" y="1667"/>
                  </a:lnTo>
                  <a:cubicBezTo>
                    <a:pt x="4044" y="1420"/>
                    <a:pt x="3828" y="1204"/>
                    <a:pt x="3581" y="1204"/>
                  </a:cubicBezTo>
                  <a:lnTo>
                    <a:pt x="2840" y="1204"/>
                  </a:lnTo>
                  <a:lnTo>
                    <a:pt x="2840" y="464"/>
                  </a:lnTo>
                  <a:cubicBezTo>
                    <a:pt x="2840" y="217"/>
                    <a:pt x="2624" y="1"/>
                    <a:pt x="23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0" name="Google Shape;13280;p25"/>
            <p:cNvSpPr/>
            <p:nvPr/>
          </p:nvSpPr>
          <p:spPr>
            <a:xfrm>
              <a:off x="5563388" y="3034481"/>
              <a:ext cx="345675" cy="321775"/>
            </a:xfrm>
            <a:custGeom>
              <a:avLst/>
              <a:gdLst/>
              <a:ahLst/>
              <a:cxnLst/>
              <a:rect l="l" t="t" r="r" b="b"/>
              <a:pathLst>
                <a:path w="13827" h="12871" extrusionOk="0">
                  <a:moveTo>
                    <a:pt x="7963" y="1452"/>
                  </a:moveTo>
                  <a:cubicBezTo>
                    <a:pt x="7994" y="1452"/>
                    <a:pt x="7994" y="1483"/>
                    <a:pt x="7994" y="1483"/>
                  </a:cubicBezTo>
                  <a:lnTo>
                    <a:pt x="7994" y="2223"/>
                  </a:lnTo>
                  <a:lnTo>
                    <a:pt x="5803" y="2223"/>
                  </a:lnTo>
                  <a:lnTo>
                    <a:pt x="5803" y="1483"/>
                  </a:lnTo>
                  <a:cubicBezTo>
                    <a:pt x="5803" y="1483"/>
                    <a:pt x="5803" y="1452"/>
                    <a:pt x="5833" y="1452"/>
                  </a:cubicBezTo>
                  <a:close/>
                  <a:moveTo>
                    <a:pt x="7963" y="403"/>
                  </a:moveTo>
                  <a:cubicBezTo>
                    <a:pt x="8580" y="403"/>
                    <a:pt x="9074" y="896"/>
                    <a:pt x="9074" y="1483"/>
                  </a:cubicBezTo>
                  <a:lnTo>
                    <a:pt x="9074" y="2223"/>
                  </a:lnTo>
                  <a:lnTo>
                    <a:pt x="8395" y="2223"/>
                  </a:lnTo>
                  <a:lnTo>
                    <a:pt x="8395" y="1483"/>
                  </a:lnTo>
                  <a:cubicBezTo>
                    <a:pt x="8395" y="1267"/>
                    <a:pt x="8210" y="1051"/>
                    <a:pt x="7963" y="1051"/>
                  </a:cubicBezTo>
                  <a:lnTo>
                    <a:pt x="5833" y="1051"/>
                  </a:lnTo>
                  <a:cubicBezTo>
                    <a:pt x="5587" y="1051"/>
                    <a:pt x="5401" y="1267"/>
                    <a:pt x="5401" y="1483"/>
                  </a:cubicBezTo>
                  <a:lnTo>
                    <a:pt x="5401" y="2223"/>
                  </a:lnTo>
                  <a:lnTo>
                    <a:pt x="4722" y="2223"/>
                  </a:lnTo>
                  <a:lnTo>
                    <a:pt x="4722" y="1483"/>
                  </a:lnTo>
                  <a:cubicBezTo>
                    <a:pt x="4722" y="896"/>
                    <a:pt x="5216" y="403"/>
                    <a:pt x="5833" y="403"/>
                  </a:cubicBezTo>
                  <a:close/>
                  <a:moveTo>
                    <a:pt x="3550" y="2933"/>
                  </a:moveTo>
                  <a:lnTo>
                    <a:pt x="3550" y="3551"/>
                  </a:lnTo>
                  <a:cubicBezTo>
                    <a:pt x="3550" y="3612"/>
                    <a:pt x="3488" y="3674"/>
                    <a:pt x="3426" y="3674"/>
                  </a:cubicBezTo>
                  <a:lnTo>
                    <a:pt x="2068" y="3674"/>
                  </a:lnTo>
                  <a:cubicBezTo>
                    <a:pt x="1976" y="3674"/>
                    <a:pt x="1914" y="3612"/>
                    <a:pt x="1914" y="3551"/>
                  </a:cubicBezTo>
                  <a:lnTo>
                    <a:pt x="1914" y="2933"/>
                  </a:lnTo>
                  <a:close/>
                  <a:moveTo>
                    <a:pt x="11882" y="2933"/>
                  </a:moveTo>
                  <a:lnTo>
                    <a:pt x="11882" y="3551"/>
                  </a:lnTo>
                  <a:cubicBezTo>
                    <a:pt x="11882" y="3612"/>
                    <a:pt x="11852" y="3674"/>
                    <a:pt x="11759" y="3674"/>
                  </a:cubicBezTo>
                  <a:lnTo>
                    <a:pt x="10401" y="3674"/>
                  </a:lnTo>
                  <a:cubicBezTo>
                    <a:pt x="10308" y="3674"/>
                    <a:pt x="10278" y="3612"/>
                    <a:pt x="10278" y="3551"/>
                  </a:cubicBezTo>
                  <a:lnTo>
                    <a:pt x="10278" y="2933"/>
                  </a:lnTo>
                  <a:close/>
                  <a:moveTo>
                    <a:pt x="8018" y="0"/>
                  </a:moveTo>
                  <a:cubicBezTo>
                    <a:pt x="7999" y="0"/>
                    <a:pt x="7981" y="1"/>
                    <a:pt x="7963" y="1"/>
                  </a:cubicBezTo>
                  <a:lnTo>
                    <a:pt x="5833" y="1"/>
                  </a:lnTo>
                  <a:cubicBezTo>
                    <a:pt x="5000" y="1"/>
                    <a:pt x="4321" y="650"/>
                    <a:pt x="4321" y="1483"/>
                  </a:cubicBezTo>
                  <a:lnTo>
                    <a:pt x="4321" y="2223"/>
                  </a:lnTo>
                  <a:lnTo>
                    <a:pt x="4043" y="2223"/>
                  </a:lnTo>
                  <a:cubicBezTo>
                    <a:pt x="3858" y="2223"/>
                    <a:pt x="3673" y="2347"/>
                    <a:pt x="3581" y="2532"/>
                  </a:cubicBezTo>
                  <a:lnTo>
                    <a:pt x="1883" y="2532"/>
                  </a:lnTo>
                  <a:cubicBezTo>
                    <a:pt x="1791" y="2347"/>
                    <a:pt x="1605" y="2223"/>
                    <a:pt x="1420" y="2223"/>
                  </a:cubicBezTo>
                  <a:lnTo>
                    <a:pt x="525" y="2223"/>
                  </a:lnTo>
                  <a:cubicBezTo>
                    <a:pt x="217" y="2223"/>
                    <a:pt x="1" y="2440"/>
                    <a:pt x="1" y="2717"/>
                  </a:cubicBezTo>
                  <a:lnTo>
                    <a:pt x="1" y="6266"/>
                  </a:lnTo>
                  <a:cubicBezTo>
                    <a:pt x="1" y="6359"/>
                    <a:pt x="93" y="6452"/>
                    <a:pt x="217" y="6452"/>
                  </a:cubicBezTo>
                  <a:cubicBezTo>
                    <a:pt x="309" y="6452"/>
                    <a:pt x="402" y="6359"/>
                    <a:pt x="402" y="6266"/>
                  </a:cubicBezTo>
                  <a:lnTo>
                    <a:pt x="402" y="2717"/>
                  </a:lnTo>
                  <a:cubicBezTo>
                    <a:pt x="402" y="2656"/>
                    <a:pt x="463" y="2625"/>
                    <a:pt x="494" y="2625"/>
                  </a:cubicBezTo>
                  <a:lnTo>
                    <a:pt x="1389" y="2625"/>
                  </a:lnTo>
                  <a:cubicBezTo>
                    <a:pt x="1451" y="2625"/>
                    <a:pt x="1513" y="2656"/>
                    <a:pt x="1513" y="2717"/>
                  </a:cubicBezTo>
                  <a:lnTo>
                    <a:pt x="1513" y="3551"/>
                  </a:lnTo>
                  <a:cubicBezTo>
                    <a:pt x="1513" y="3828"/>
                    <a:pt x="1760" y="4075"/>
                    <a:pt x="2037" y="4075"/>
                  </a:cubicBezTo>
                  <a:lnTo>
                    <a:pt x="3426" y="4075"/>
                  </a:lnTo>
                  <a:cubicBezTo>
                    <a:pt x="3704" y="4075"/>
                    <a:pt x="3951" y="3828"/>
                    <a:pt x="3951" y="3551"/>
                  </a:cubicBezTo>
                  <a:lnTo>
                    <a:pt x="3951" y="2717"/>
                  </a:lnTo>
                  <a:cubicBezTo>
                    <a:pt x="3951" y="2656"/>
                    <a:pt x="4013" y="2625"/>
                    <a:pt x="4043" y="2625"/>
                  </a:cubicBezTo>
                  <a:lnTo>
                    <a:pt x="9784" y="2625"/>
                  </a:lnTo>
                  <a:cubicBezTo>
                    <a:pt x="9815" y="2625"/>
                    <a:pt x="9876" y="2656"/>
                    <a:pt x="9876" y="2717"/>
                  </a:cubicBezTo>
                  <a:lnTo>
                    <a:pt x="9876" y="3551"/>
                  </a:lnTo>
                  <a:cubicBezTo>
                    <a:pt x="9876" y="3828"/>
                    <a:pt x="10123" y="4075"/>
                    <a:pt x="10401" y="4075"/>
                  </a:cubicBezTo>
                  <a:lnTo>
                    <a:pt x="11790" y="4075"/>
                  </a:lnTo>
                  <a:cubicBezTo>
                    <a:pt x="12068" y="4075"/>
                    <a:pt x="12314" y="3828"/>
                    <a:pt x="12314" y="3551"/>
                  </a:cubicBezTo>
                  <a:lnTo>
                    <a:pt x="12314" y="2717"/>
                  </a:lnTo>
                  <a:cubicBezTo>
                    <a:pt x="12314" y="2656"/>
                    <a:pt x="12376" y="2625"/>
                    <a:pt x="12407" y="2625"/>
                  </a:cubicBezTo>
                  <a:lnTo>
                    <a:pt x="13302" y="2625"/>
                  </a:lnTo>
                  <a:cubicBezTo>
                    <a:pt x="13364" y="2625"/>
                    <a:pt x="13425" y="2656"/>
                    <a:pt x="13425" y="2717"/>
                  </a:cubicBezTo>
                  <a:lnTo>
                    <a:pt x="13425" y="11698"/>
                  </a:lnTo>
                  <a:cubicBezTo>
                    <a:pt x="13425" y="12099"/>
                    <a:pt x="13086" y="12439"/>
                    <a:pt x="12685" y="12439"/>
                  </a:cubicBezTo>
                  <a:lnTo>
                    <a:pt x="1142" y="12439"/>
                  </a:lnTo>
                  <a:cubicBezTo>
                    <a:pt x="741" y="12439"/>
                    <a:pt x="402" y="12099"/>
                    <a:pt x="402" y="11698"/>
                  </a:cubicBezTo>
                  <a:lnTo>
                    <a:pt x="402" y="7069"/>
                  </a:lnTo>
                  <a:cubicBezTo>
                    <a:pt x="402" y="6976"/>
                    <a:pt x="309" y="6884"/>
                    <a:pt x="186" y="6884"/>
                  </a:cubicBezTo>
                  <a:cubicBezTo>
                    <a:pt x="93" y="6884"/>
                    <a:pt x="1" y="6945"/>
                    <a:pt x="1" y="7069"/>
                  </a:cubicBezTo>
                  <a:lnTo>
                    <a:pt x="1" y="11698"/>
                  </a:lnTo>
                  <a:cubicBezTo>
                    <a:pt x="1" y="12346"/>
                    <a:pt x="525" y="12871"/>
                    <a:pt x="1142" y="12871"/>
                  </a:cubicBezTo>
                  <a:lnTo>
                    <a:pt x="1142" y="12840"/>
                  </a:lnTo>
                  <a:lnTo>
                    <a:pt x="12654" y="12840"/>
                  </a:lnTo>
                  <a:cubicBezTo>
                    <a:pt x="13302" y="12840"/>
                    <a:pt x="13827" y="12346"/>
                    <a:pt x="13827" y="11698"/>
                  </a:cubicBezTo>
                  <a:lnTo>
                    <a:pt x="13827" y="2717"/>
                  </a:lnTo>
                  <a:cubicBezTo>
                    <a:pt x="13827" y="2440"/>
                    <a:pt x="13580" y="2223"/>
                    <a:pt x="13302" y="2223"/>
                  </a:cubicBezTo>
                  <a:lnTo>
                    <a:pt x="12407" y="2223"/>
                  </a:lnTo>
                  <a:cubicBezTo>
                    <a:pt x="12222" y="2223"/>
                    <a:pt x="12037" y="2347"/>
                    <a:pt x="11944" y="2532"/>
                  </a:cubicBezTo>
                  <a:lnTo>
                    <a:pt x="10216" y="2532"/>
                  </a:lnTo>
                  <a:cubicBezTo>
                    <a:pt x="10154" y="2316"/>
                    <a:pt x="9969" y="2223"/>
                    <a:pt x="9753" y="2223"/>
                  </a:cubicBezTo>
                  <a:lnTo>
                    <a:pt x="9475" y="2223"/>
                  </a:lnTo>
                  <a:lnTo>
                    <a:pt x="9475" y="1483"/>
                  </a:lnTo>
                  <a:cubicBezTo>
                    <a:pt x="9475" y="668"/>
                    <a:pt x="8826" y="0"/>
                    <a:pt x="80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81" name="Google Shape;13281;p25"/>
          <p:cNvGrpSpPr/>
          <p:nvPr/>
        </p:nvGrpSpPr>
        <p:grpSpPr>
          <a:xfrm>
            <a:off x="7028425" y="2319150"/>
            <a:ext cx="348750" cy="345050"/>
            <a:chOff x="4806513" y="3022356"/>
            <a:chExt cx="348750" cy="345050"/>
          </a:xfrm>
        </p:grpSpPr>
        <p:sp>
          <p:nvSpPr>
            <p:cNvPr id="13282" name="Google Shape;13282;p25"/>
            <p:cNvSpPr/>
            <p:nvPr/>
          </p:nvSpPr>
          <p:spPr>
            <a:xfrm>
              <a:off x="4929188" y="3221606"/>
              <a:ext cx="19225" cy="17050"/>
            </a:xfrm>
            <a:custGeom>
              <a:avLst/>
              <a:gdLst/>
              <a:ahLst/>
              <a:cxnLst/>
              <a:rect l="l" t="t" r="r" b="b"/>
              <a:pathLst>
                <a:path w="769" h="682" extrusionOk="0">
                  <a:moveTo>
                    <a:pt x="216" y="0"/>
                  </a:moveTo>
                  <a:cubicBezTo>
                    <a:pt x="162" y="0"/>
                    <a:pt x="108" y="16"/>
                    <a:pt x="62" y="47"/>
                  </a:cubicBezTo>
                  <a:cubicBezTo>
                    <a:pt x="0" y="139"/>
                    <a:pt x="0" y="263"/>
                    <a:pt x="62" y="355"/>
                  </a:cubicBezTo>
                  <a:lnTo>
                    <a:pt x="370" y="633"/>
                  </a:lnTo>
                  <a:cubicBezTo>
                    <a:pt x="411" y="667"/>
                    <a:pt x="455" y="682"/>
                    <a:pt x="497" y="682"/>
                  </a:cubicBezTo>
                  <a:cubicBezTo>
                    <a:pt x="645" y="682"/>
                    <a:pt x="769" y="500"/>
                    <a:pt x="648" y="355"/>
                  </a:cubicBezTo>
                  <a:lnTo>
                    <a:pt x="370" y="47"/>
                  </a:lnTo>
                  <a:cubicBezTo>
                    <a:pt x="324" y="16"/>
                    <a:pt x="270"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3" name="Google Shape;13283;p25"/>
            <p:cNvSpPr/>
            <p:nvPr/>
          </p:nvSpPr>
          <p:spPr>
            <a:xfrm>
              <a:off x="5007888" y="3142906"/>
              <a:ext cx="17750" cy="17000"/>
            </a:xfrm>
            <a:custGeom>
              <a:avLst/>
              <a:gdLst/>
              <a:ahLst/>
              <a:cxnLst/>
              <a:rect l="l" t="t" r="r" b="b"/>
              <a:pathLst>
                <a:path w="710" h="680" extrusionOk="0">
                  <a:moveTo>
                    <a:pt x="212" y="1"/>
                  </a:moveTo>
                  <a:cubicBezTo>
                    <a:pt x="162" y="1"/>
                    <a:pt x="108" y="16"/>
                    <a:pt x="62" y="47"/>
                  </a:cubicBezTo>
                  <a:cubicBezTo>
                    <a:pt x="0" y="139"/>
                    <a:pt x="0" y="263"/>
                    <a:pt x="62" y="355"/>
                  </a:cubicBezTo>
                  <a:lnTo>
                    <a:pt x="339" y="633"/>
                  </a:lnTo>
                  <a:cubicBezTo>
                    <a:pt x="386" y="664"/>
                    <a:pt x="440" y="679"/>
                    <a:pt x="494" y="679"/>
                  </a:cubicBezTo>
                  <a:cubicBezTo>
                    <a:pt x="548" y="679"/>
                    <a:pt x="602" y="664"/>
                    <a:pt x="648" y="633"/>
                  </a:cubicBezTo>
                  <a:cubicBezTo>
                    <a:pt x="710" y="541"/>
                    <a:pt x="710" y="417"/>
                    <a:pt x="648" y="355"/>
                  </a:cubicBezTo>
                  <a:lnTo>
                    <a:pt x="339" y="47"/>
                  </a:lnTo>
                  <a:cubicBezTo>
                    <a:pt x="309" y="16"/>
                    <a:pt x="262" y="1"/>
                    <a:pt x="2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4" name="Google Shape;13284;p25"/>
            <p:cNvSpPr/>
            <p:nvPr/>
          </p:nvSpPr>
          <p:spPr>
            <a:xfrm>
              <a:off x="4966213" y="3179156"/>
              <a:ext cx="29700" cy="29100"/>
            </a:xfrm>
            <a:custGeom>
              <a:avLst/>
              <a:gdLst/>
              <a:ahLst/>
              <a:cxnLst/>
              <a:rect l="l" t="t" r="r" b="b"/>
              <a:pathLst>
                <a:path w="1188" h="1164" extrusionOk="0">
                  <a:moveTo>
                    <a:pt x="971" y="0"/>
                  </a:moveTo>
                  <a:cubicBezTo>
                    <a:pt x="848" y="0"/>
                    <a:pt x="723" y="70"/>
                    <a:pt x="772" y="202"/>
                  </a:cubicBezTo>
                  <a:cubicBezTo>
                    <a:pt x="772" y="356"/>
                    <a:pt x="710" y="479"/>
                    <a:pt x="618" y="572"/>
                  </a:cubicBezTo>
                  <a:cubicBezTo>
                    <a:pt x="494" y="695"/>
                    <a:pt x="371" y="757"/>
                    <a:pt x="217" y="757"/>
                  </a:cubicBezTo>
                  <a:lnTo>
                    <a:pt x="186" y="788"/>
                  </a:lnTo>
                  <a:cubicBezTo>
                    <a:pt x="0" y="819"/>
                    <a:pt x="0" y="1097"/>
                    <a:pt x="155" y="1158"/>
                  </a:cubicBezTo>
                  <a:cubicBezTo>
                    <a:pt x="183" y="1162"/>
                    <a:pt x="212" y="1163"/>
                    <a:pt x="240" y="1163"/>
                  </a:cubicBezTo>
                  <a:cubicBezTo>
                    <a:pt x="483" y="1163"/>
                    <a:pt x="702" y="1047"/>
                    <a:pt x="895" y="881"/>
                  </a:cubicBezTo>
                  <a:cubicBezTo>
                    <a:pt x="1081" y="695"/>
                    <a:pt x="1173" y="449"/>
                    <a:pt x="1173" y="171"/>
                  </a:cubicBezTo>
                  <a:cubicBezTo>
                    <a:pt x="1188" y="55"/>
                    <a:pt x="1080" y="0"/>
                    <a:pt x="9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5" name="Google Shape;13285;p25"/>
            <p:cNvSpPr/>
            <p:nvPr/>
          </p:nvSpPr>
          <p:spPr>
            <a:xfrm>
              <a:off x="4856663" y="3071531"/>
              <a:ext cx="267750" cy="266225"/>
            </a:xfrm>
            <a:custGeom>
              <a:avLst/>
              <a:gdLst/>
              <a:ahLst/>
              <a:cxnLst/>
              <a:rect l="l" t="t" r="r" b="b"/>
              <a:pathLst>
                <a:path w="10710" h="10649" extrusionOk="0">
                  <a:moveTo>
                    <a:pt x="7854" y="1"/>
                  </a:moveTo>
                  <a:cubicBezTo>
                    <a:pt x="7692" y="1"/>
                    <a:pt x="7530" y="63"/>
                    <a:pt x="7407" y="186"/>
                  </a:cubicBezTo>
                  <a:lnTo>
                    <a:pt x="6697" y="896"/>
                  </a:lnTo>
                  <a:cubicBezTo>
                    <a:pt x="6635" y="958"/>
                    <a:pt x="6635" y="1081"/>
                    <a:pt x="6697" y="1174"/>
                  </a:cubicBezTo>
                  <a:cubicBezTo>
                    <a:pt x="6743" y="1220"/>
                    <a:pt x="6797" y="1243"/>
                    <a:pt x="6851" y="1243"/>
                  </a:cubicBezTo>
                  <a:cubicBezTo>
                    <a:pt x="6905" y="1243"/>
                    <a:pt x="6959" y="1220"/>
                    <a:pt x="7006" y="1174"/>
                  </a:cubicBezTo>
                  <a:lnTo>
                    <a:pt x="7685" y="464"/>
                  </a:lnTo>
                  <a:cubicBezTo>
                    <a:pt x="7731" y="417"/>
                    <a:pt x="7793" y="394"/>
                    <a:pt x="7854" y="394"/>
                  </a:cubicBezTo>
                  <a:cubicBezTo>
                    <a:pt x="7916" y="394"/>
                    <a:pt x="7978" y="417"/>
                    <a:pt x="8024" y="464"/>
                  </a:cubicBezTo>
                  <a:lnTo>
                    <a:pt x="9135" y="1575"/>
                  </a:lnTo>
                  <a:cubicBezTo>
                    <a:pt x="10154" y="2624"/>
                    <a:pt x="10277" y="3241"/>
                    <a:pt x="10277" y="3426"/>
                  </a:cubicBezTo>
                  <a:cubicBezTo>
                    <a:pt x="10277" y="3612"/>
                    <a:pt x="10215" y="3766"/>
                    <a:pt x="10123" y="3859"/>
                  </a:cubicBezTo>
                  <a:cubicBezTo>
                    <a:pt x="9722" y="4167"/>
                    <a:pt x="9228" y="4321"/>
                    <a:pt x="8734" y="4321"/>
                  </a:cubicBezTo>
                  <a:cubicBezTo>
                    <a:pt x="8663" y="4318"/>
                    <a:pt x="8592" y="4316"/>
                    <a:pt x="8521" y="4316"/>
                  </a:cubicBezTo>
                  <a:cubicBezTo>
                    <a:pt x="6149" y="4316"/>
                    <a:pt x="4232" y="6306"/>
                    <a:pt x="4352" y="8704"/>
                  </a:cubicBezTo>
                  <a:cubicBezTo>
                    <a:pt x="4382" y="9198"/>
                    <a:pt x="4228" y="9691"/>
                    <a:pt x="3920" y="10062"/>
                  </a:cubicBezTo>
                  <a:cubicBezTo>
                    <a:pt x="3796" y="10185"/>
                    <a:pt x="3642" y="10247"/>
                    <a:pt x="3487" y="10247"/>
                  </a:cubicBezTo>
                  <a:cubicBezTo>
                    <a:pt x="3271" y="10247"/>
                    <a:pt x="2654" y="10123"/>
                    <a:pt x="1605" y="9074"/>
                  </a:cubicBezTo>
                  <a:lnTo>
                    <a:pt x="494" y="7963"/>
                  </a:lnTo>
                  <a:cubicBezTo>
                    <a:pt x="432" y="7901"/>
                    <a:pt x="432" y="7747"/>
                    <a:pt x="494" y="7654"/>
                  </a:cubicBezTo>
                  <a:lnTo>
                    <a:pt x="6450" y="1729"/>
                  </a:lnTo>
                  <a:cubicBezTo>
                    <a:pt x="6543" y="1636"/>
                    <a:pt x="6543" y="1513"/>
                    <a:pt x="6450" y="1420"/>
                  </a:cubicBezTo>
                  <a:cubicBezTo>
                    <a:pt x="6404" y="1390"/>
                    <a:pt x="6350" y="1374"/>
                    <a:pt x="6300" y="1374"/>
                  </a:cubicBezTo>
                  <a:cubicBezTo>
                    <a:pt x="6250" y="1374"/>
                    <a:pt x="6203" y="1390"/>
                    <a:pt x="6172" y="1420"/>
                  </a:cubicBezTo>
                  <a:lnTo>
                    <a:pt x="247" y="7377"/>
                  </a:lnTo>
                  <a:cubicBezTo>
                    <a:pt x="0" y="7624"/>
                    <a:pt x="0" y="7994"/>
                    <a:pt x="247" y="8241"/>
                  </a:cubicBezTo>
                  <a:lnTo>
                    <a:pt x="1358" y="9352"/>
                  </a:lnTo>
                  <a:cubicBezTo>
                    <a:pt x="2376" y="10401"/>
                    <a:pt x="3086" y="10648"/>
                    <a:pt x="3487" y="10648"/>
                  </a:cubicBezTo>
                  <a:cubicBezTo>
                    <a:pt x="3734" y="10648"/>
                    <a:pt x="4012" y="10555"/>
                    <a:pt x="4197" y="10370"/>
                  </a:cubicBezTo>
                  <a:cubicBezTo>
                    <a:pt x="4599" y="9907"/>
                    <a:pt x="4784" y="9321"/>
                    <a:pt x="4753" y="8704"/>
                  </a:cubicBezTo>
                  <a:cubicBezTo>
                    <a:pt x="4633" y="6522"/>
                    <a:pt x="6395" y="4717"/>
                    <a:pt x="8552" y="4717"/>
                  </a:cubicBezTo>
                  <a:cubicBezTo>
                    <a:pt x="8623" y="4717"/>
                    <a:pt x="8694" y="4719"/>
                    <a:pt x="8765" y="4723"/>
                  </a:cubicBezTo>
                  <a:cubicBezTo>
                    <a:pt x="8802" y="4725"/>
                    <a:pt x="8839" y="4726"/>
                    <a:pt x="8876" y="4726"/>
                  </a:cubicBezTo>
                  <a:cubicBezTo>
                    <a:pt x="9429" y="4726"/>
                    <a:pt x="9996" y="4514"/>
                    <a:pt x="10401" y="4167"/>
                  </a:cubicBezTo>
                  <a:cubicBezTo>
                    <a:pt x="10617" y="3951"/>
                    <a:pt x="10709" y="3704"/>
                    <a:pt x="10709" y="3426"/>
                  </a:cubicBezTo>
                  <a:cubicBezTo>
                    <a:pt x="10709" y="3056"/>
                    <a:pt x="10462" y="2346"/>
                    <a:pt x="9413" y="1297"/>
                  </a:cubicBezTo>
                  <a:lnTo>
                    <a:pt x="8302" y="186"/>
                  </a:lnTo>
                  <a:cubicBezTo>
                    <a:pt x="8178" y="63"/>
                    <a:pt x="8016" y="1"/>
                    <a:pt x="78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6" name="Google Shape;13286;p25"/>
            <p:cNvSpPr/>
            <p:nvPr/>
          </p:nvSpPr>
          <p:spPr>
            <a:xfrm>
              <a:off x="4806513" y="3022356"/>
              <a:ext cx="348750" cy="345050"/>
            </a:xfrm>
            <a:custGeom>
              <a:avLst/>
              <a:gdLst/>
              <a:ahLst/>
              <a:cxnLst/>
              <a:rect l="l" t="t" r="r" b="b"/>
              <a:pathLst>
                <a:path w="13950" h="13802" extrusionOk="0">
                  <a:moveTo>
                    <a:pt x="11666" y="394"/>
                  </a:moveTo>
                  <a:cubicBezTo>
                    <a:pt x="11820" y="394"/>
                    <a:pt x="11974" y="456"/>
                    <a:pt x="12098" y="579"/>
                  </a:cubicBezTo>
                  <a:lnTo>
                    <a:pt x="13178" y="1659"/>
                  </a:lnTo>
                  <a:cubicBezTo>
                    <a:pt x="13425" y="1875"/>
                    <a:pt x="13425" y="2276"/>
                    <a:pt x="13178" y="2523"/>
                  </a:cubicBezTo>
                  <a:lnTo>
                    <a:pt x="12746" y="2955"/>
                  </a:lnTo>
                  <a:cubicBezTo>
                    <a:pt x="12777" y="2925"/>
                    <a:pt x="11604" y="1752"/>
                    <a:pt x="11512" y="1659"/>
                  </a:cubicBezTo>
                  <a:lnTo>
                    <a:pt x="10833" y="980"/>
                  </a:lnTo>
                  <a:lnTo>
                    <a:pt x="11234" y="610"/>
                  </a:lnTo>
                  <a:lnTo>
                    <a:pt x="11234" y="579"/>
                  </a:lnTo>
                  <a:cubicBezTo>
                    <a:pt x="11357" y="456"/>
                    <a:pt x="11512" y="394"/>
                    <a:pt x="11666" y="394"/>
                  </a:cubicBezTo>
                  <a:close/>
                  <a:moveTo>
                    <a:pt x="1080" y="10763"/>
                  </a:moveTo>
                  <a:lnTo>
                    <a:pt x="2531" y="12183"/>
                  </a:lnTo>
                  <a:cubicBezTo>
                    <a:pt x="2680" y="12363"/>
                    <a:pt x="2859" y="12513"/>
                    <a:pt x="3039" y="12663"/>
                  </a:cubicBezTo>
                  <a:lnTo>
                    <a:pt x="3039" y="12663"/>
                  </a:lnTo>
                  <a:lnTo>
                    <a:pt x="2623" y="13078"/>
                  </a:lnTo>
                  <a:cubicBezTo>
                    <a:pt x="2500" y="13201"/>
                    <a:pt x="2346" y="13263"/>
                    <a:pt x="2191" y="13263"/>
                  </a:cubicBezTo>
                  <a:cubicBezTo>
                    <a:pt x="2037" y="13263"/>
                    <a:pt x="1883" y="13201"/>
                    <a:pt x="1759" y="13078"/>
                  </a:cubicBezTo>
                  <a:lnTo>
                    <a:pt x="710" y="11998"/>
                  </a:lnTo>
                  <a:cubicBezTo>
                    <a:pt x="463" y="11751"/>
                    <a:pt x="463" y="11381"/>
                    <a:pt x="710" y="11134"/>
                  </a:cubicBezTo>
                  <a:lnTo>
                    <a:pt x="1080" y="10763"/>
                  </a:lnTo>
                  <a:close/>
                  <a:moveTo>
                    <a:pt x="11666" y="0"/>
                  </a:moveTo>
                  <a:cubicBezTo>
                    <a:pt x="11411" y="0"/>
                    <a:pt x="11157" y="101"/>
                    <a:pt x="10956" y="301"/>
                  </a:cubicBezTo>
                  <a:lnTo>
                    <a:pt x="10524" y="702"/>
                  </a:lnTo>
                  <a:cubicBezTo>
                    <a:pt x="10324" y="569"/>
                    <a:pt x="10095" y="505"/>
                    <a:pt x="9870" y="505"/>
                  </a:cubicBezTo>
                  <a:cubicBezTo>
                    <a:pt x="9574" y="505"/>
                    <a:pt x="9284" y="616"/>
                    <a:pt x="9073" y="826"/>
                  </a:cubicBezTo>
                  <a:lnTo>
                    <a:pt x="926" y="8973"/>
                  </a:lnTo>
                  <a:cubicBezTo>
                    <a:pt x="556" y="9375"/>
                    <a:pt x="494" y="9961"/>
                    <a:pt x="802" y="10424"/>
                  </a:cubicBezTo>
                  <a:lnTo>
                    <a:pt x="401" y="10856"/>
                  </a:lnTo>
                  <a:cubicBezTo>
                    <a:pt x="0" y="11257"/>
                    <a:pt x="0" y="11905"/>
                    <a:pt x="401" y="12306"/>
                  </a:cubicBezTo>
                  <a:lnTo>
                    <a:pt x="1451" y="13356"/>
                  </a:lnTo>
                  <a:cubicBezTo>
                    <a:pt x="1651" y="13556"/>
                    <a:pt x="1914" y="13657"/>
                    <a:pt x="2176" y="13657"/>
                  </a:cubicBezTo>
                  <a:cubicBezTo>
                    <a:pt x="2438" y="13657"/>
                    <a:pt x="2700" y="13556"/>
                    <a:pt x="2901" y="13356"/>
                  </a:cubicBezTo>
                  <a:lnTo>
                    <a:pt x="3364" y="12924"/>
                  </a:lnTo>
                  <a:cubicBezTo>
                    <a:pt x="3889" y="13387"/>
                    <a:pt x="4568" y="13695"/>
                    <a:pt x="5277" y="13788"/>
                  </a:cubicBezTo>
                  <a:cubicBezTo>
                    <a:pt x="5358" y="13797"/>
                    <a:pt x="5438" y="13801"/>
                    <a:pt x="5518" y="13801"/>
                  </a:cubicBezTo>
                  <a:cubicBezTo>
                    <a:pt x="5991" y="13801"/>
                    <a:pt x="6451" y="13646"/>
                    <a:pt x="6821" y="13356"/>
                  </a:cubicBezTo>
                  <a:cubicBezTo>
                    <a:pt x="6913" y="13263"/>
                    <a:pt x="6913" y="13140"/>
                    <a:pt x="6851" y="13078"/>
                  </a:cubicBezTo>
                  <a:cubicBezTo>
                    <a:pt x="6816" y="13024"/>
                    <a:pt x="6748" y="12991"/>
                    <a:pt x="6686" y="12991"/>
                  </a:cubicBezTo>
                  <a:cubicBezTo>
                    <a:pt x="6642" y="12991"/>
                    <a:pt x="6600" y="13008"/>
                    <a:pt x="6574" y="13047"/>
                  </a:cubicBezTo>
                  <a:cubicBezTo>
                    <a:pt x="6266" y="13278"/>
                    <a:pt x="5916" y="13402"/>
                    <a:pt x="5558" y="13402"/>
                  </a:cubicBezTo>
                  <a:cubicBezTo>
                    <a:pt x="5485" y="13402"/>
                    <a:pt x="5412" y="13397"/>
                    <a:pt x="5339" y="13387"/>
                  </a:cubicBezTo>
                  <a:cubicBezTo>
                    <a:pt x="4629" y="13263"/>
                    <a:pt x="3981" y="12955"/>
                    <a:pt x="3487" y="12492"/>
                  </a:cubicBezTo>
                  <a:cubicBezTo>
                    <a:pt x="3241" y="12306"/>
                    <a:pt x="3025" y="12090"/>
                    <a:pt x="2808" y="11874"/>
                  </a:cubicBezTo>
                  <a:lnTo>
                    <a:pt x="1235" y="10300"/>
                  </a:lnTo>
                  <a:cubicBezTo>
                    <a:pt x="957" y="10023"/>
                    <a:pt x="957" y="9560"/>
                    <a:pt x="1235" y="9251"/>
                  </a:cubicBezTo>
                  <a:lnTo>
                    <a:pt x="9351" y="1135"/>
                  </a:lnTo>
                  <a:cubicBezTo>
                    <a:pt x="9490" y="980"/>
                    <a:pt x="9675" y="903"/>
                    <a:pt x="9864" y="903"/>
                  </a:cubicBezTo>
                  <a:cubicBezTo>
                    <a:pt x="10053" y="903"/>
                    <a:pt x="10246" y="980"/>
                    <a:pt x="10401" y="1135"/>
                  </a:cubicBezTo>
                  <a:lnTo>
                    <a:pt x="11974" y="2708"/>
                  </a:lnTo>
                  <a:cubicBezTo>
                    <a:pt x="12715" y="3418"/>
                    <a:pt x="13610" y="4468"/>
                    <a:pt x="13487" y="5579"/>
                  </a:cubicBezTo>
                  <a:cubicBezTo>
                    <a:pt x="13456" y="6011"/>
                    <a:pt x="13240" y="6412"/>
                    <a:pt x="12900" y="6690"/>
                  </a:cubicBezTo>
                  <a:lnTo>
                    <a:pt x="12869" y="6690"/>
                  </a:lnTo>
                  <a:cubicBezTo>
                    <a:pt x="12384" y="7202"/>
                    <a:pt x="11734" y="7479"/>
                    <a:pt x="11063" y="7479"/>
                  </a:cubicBezTo>
                  <a:cubicBezTo>
                    <a:pt x="10966" y="7479"/>
                    <a:pt x="10868" y="7473"/>
                    <a:pt x="10771" y="7461"/>
                  </a:cubicBezTo>
                  <a:cubicBezTo>
                    <a:pt x="10701" y="7456"/>
                    <a:pt x="10632" y="7454"/>
                    <a:pt x="10563" y="7454"/>
                  </a:cubicBezTo>
                  <a:cubicBezTo>
                    <a:pt x="8836" y="7454"/>
                    <a:pt x="7443" y="8920"/>
                    <a:pt x="7561" y="10671"/>
                  </a:cubicBezTo>
                  <a:cubicBezTo>
                    <a:pt x="7623" y="11319"/>
                    <a:pt x="7438" y="11967"/>
                    <a:pt x="7067" y="12492"/>
                  </a:cubicBezTo>
                  <a:cubicBezTo>
                    <a:pt x="7006" y="12584"/>
                    <a:pt x="7006" y="12708"/>
                    <a:pt x="7098" y="12769"/>
                  </a:cubicBezTo>
                  <a:cubicBezTo>
                    <a:pt x="7140" y="12797"/>
                    <a:pt x="7188" y="12812"/>
                    <a:pt x="7233" y="12812"/>
                  </a:cubicBezTo>
                  <a:cubicBezTo>
                    <a:pt x="7289" y="12812"/>
                    <a:pt x="7342" y="12789"/>
                    <a:pt x="7376" y="12739"/>
                  </a:cubicBezTo>
                  <a:cubicBezTo>
                    <a:pt x="7839" y="12152"/>
                    <a:pt x="8024" y="11411"/>
                    <a:pt x="7962" y="10702"/>
                  </a:cubicBezTo>
                  <a:cubicBezTo>
                    <a:pt x="7901" y="9930"/>
                    <a:pt x="8178" y="9159"/>
                    <a:pt x="8734" y="8634"/>
                  </a:cubicBezTo>
                  <a:cubicBezTo>
                    <a:pt x="9475" y="7893"/>
                    <a:pt x="10092" y="7893"/>
                    <a:pt x="10771" y="7893"/>
                  </a:cubicBezTo>
                  <a:cubicBezTo>
                    <a:pt x="10846" y="7898"/>
                    <a:pt x="10920" y="7901"/>
                    <a:pt x="10995" y="7901"/>
                  </a:cubicBezTo>
                  <a:cubicBezTo>
                    <a:pt x="11809" y="7901"/>
                    <a:pt x="12582" y="7592"/>
                    <a:pt x="13147" y="6998"/>
                  </a:cubicBezTo>
                  <a:cubicBezTo>
                    <a:pt x="13579" y="6690"/>
                    <a:pt x="13826" y="6165"/>
                    <a:pt x="13888" y="5640"/>
                  </a:cubicBezTo>
                  <a:cubicBezTo>
                    <a:pt x="13950" y="4900"/>
                    <a:pt x="13672" y="4097"/>
                    <a:pt x="13024" y="3264"/>
                  </a:cubicBezTo>
                  <a:lnTo>
                    <a:pt x="13456" y="2801"/>
                  </a:lnTo>
                  <a:cubicBezTo>
                    <a:pt x="13857" y="2400"/>
                    <a:pt x="13857" y="1752"/>
                    <a:pt x="13456" y="1351"/>
                  </a:cubicBezTo>
                  <a:lnTo>
                    <a:pt x="12376" y="301"/>
                  </a:lnTo>
                  <a:cubicBezTo>
                    <a:pt x="12175" y="101"/>
                    <a:pt x="11920" y="0"/>
                    <a:pt x="116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87" name="Google Shape;13287;p25"/>
          <p:cNvGrpSpPr/>
          <p:nvPr/>
        </p:nvGrpSpPr>
        <p:grpSpPr>
          <a:xfrm>
            <a:off x="6248738" y="2318837"/>
            <a:ext cx="348750" cy="345675"/>
            <a:chOff x="4806513" y="2463556"/>
            <a:chExt cx="348750" cy="345675"/>
          </a:xfrm>
        </p:grpSpPr>
        <p:sp>
          <p:nvSpPr>
            <p:cNvPr id="13288" name="Google Shape;13288;p25"/>
            <p:cNvSpPr/>
            <p:nvPr/>
          </p:nvSpPr>
          <p:spPr>
            <a:xfrm>
              <a:off x="4966988" y="2641406"/>
              <a:ext cx="10050" cy="9275"/>
            </a:xfrm>
            <a:custGeom>
              <a:avLst/>
              <a:gdLst/>
              <a:ahLst/>
              <a:cxnLst/>
              <a:rect l="l" t="t" r="r" b="b"/>
              <a:pathLst>
                <a:path w="402" h="371" extrusionOk="0">
                  <a:moveTo>
                    <a:pt x="213" y="0"/>
                  </a:moveTo>
                  <a:cubicBezTo>
                    <a:pt x="162" y="0"/>
                    <a:pt x="108" y="16"/>
                    <a:pt x="62" y="47"/>
                  </a:cubicBezTo>
                  <a:cubicBezTo>
                    <a:pt x="0" y="139"/>
                    <a:pt x="0" y="263"/>
                    <a:pt x="62" y="325"/>
                  </a:cubicBezTo>
                  <a:cubicBezTo>
                    <a:pt x="108" y="355"/>
                    <a:pt x="162" y="371"/>
                    <a:pt x="213" y="371"/>
                  </a:cubicBezTo>
                  <a:cubicBezTo>
                    <a:pt x="263" y="371"/>
                    <a:pt x="309" y="355"/>
                    <a:pt x="340" y="325"/>
                  </a:cubicBezTo>
                  <a:cubicBezTo>
                    <a:pt x="402" y="263"/>
                    <a:pt x="402" y="139"/>
                    <a:pt x="340" y="47"/>
                  </a:cubicBezTo>
                  <a:cubicBezTo>
                    <a:pt x="309" y="16"/>
                    <a:pt x="263" y="0"/>
                    <a:pt x="2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9" name="Google Shape;13289;p25"/>
            <p:cNvSpPr/>
            <p:nvPr/>
          </p:nvSpPr>
          <p:spPr>
            <a:xfrm>
              <a:off x="4806513" y="2463556"/>
              <a:ext cx="348750" cy="345675"/>
            </a:xfrm>
            <a:custGeom>
              <a:avLst/>
              <a:gdLst/>
              <a:ahLst/>
              <a:cxnLst/>
              <a:rect l="l" t="t" r="r" b="b"/>
              <a:pathLst>
                <a:path w="13950" h="13827" extrusionOk="0">
                  <a:moveTo>
                    <a:pt x="13332" y="2871"/>
                  </a:moveTo>
                  <a:cubicBezTo>
                    <a:pt x="13394" y="2871"/>
                    <a:pt x="13425" y="2902"/>
                    <a:pt x="13456" y="2933"/>
                  </a:cubicBezTo>
                  <a:cubicBezTo>
                    <a:pt x="13487" y="2964"/>
                    <a:pt x="13518" y="3025"/>
                    <a:pt x="13518" y="3056"/>
                  </a:cubicBezTo>
                  <a:lnTo>
                    <a:pt x="13518" y="3828"/>
                  </a:lnTo>
                  <a:cubicBezTo>
                    <a:pt x="13518" y="3951"/>
                    <a:pt x="13487" y="4044"/>
                    <a:pt x="13425" y="4136"/>
                  </a:cubicBezTo>
                  <a:lnTo>
                    <a:pt x="11728" y="6852"/>
                  </a:lnTo>
                  <a:cubicBezTo>
                    <a:pt x="11635" y="6976"/>
                    <a:pt x="11512" y="7068"/>
                    <a:pt x="11326" y="7099"/>
                  </a:cubicBezTo>
                  <a:lnTo>
                    <a:pt x="9691" y="7377"/>
                  </a:lnTo>
                  <a:lnTo>
                    <a:pt x="9506" y="6235"/>
                  </a:lnTo>
                  <a:lnTo>
                    <a:pt x="10771" y="5988"/>
                  </a:lnTo>
                  <a:cubicBezTo>
                    <a:pt x="10833" y="5988"/>
                    <a:pt x="10863" y="5957"/>
                    <a:pt x="10894" y="5895"/>
                  </a:cubicBezTo>
                  <a:lnTo>
                    <a:pt x="12283" y="3704"/>
                  </a:lnTo>
                  <a:cubicBezTo>
                    <a:pt x="12314" y="3673"/>
                    <a:pt x="12314" y="3612"/>
                    <a:pt x="12314" y="3581"/>
                  </a:cubicBezTo>
                  <a:lnTo>
                    <a:pt x="12314" y="3056"/>
                  </a:lnTo>
                  <a:cubicBezTo>
                    <a:pt x="12314" y="2964"/>
                    <a:pt x="12407" y="2871"/>
                    <a:pt x="12499" y="2871"/>
                  </a:cubicBezTo>
                  <a:close/>
                  <a:moveTo>
                    <a:pt x="9104" y="6451"/>
                  </a:moveTo>
                  <a:lnTo>
                    <a:pt x="9259" y="7284"/>
                  </a:lnTo>
                  <a:lnTo>
                    <a:pt x="7407" y="7593"/>
                  </a:lnTo>
                  <a:lnTo>
                    <a:pt x="7561" y="6729"/>
                  </a:lnTo>
                  <a:lnTo>
                    <a:pt x="9104" y="6451"/>
                  </a:lnTo>
                  <a:close/>
                  <a:moveTo>
                    <a:pt x="6666" y="4661"/>
                  </a:moveTo>
                  <a:lnTo>
                    <a:pt x="7469" y="4815"/>
                  </a:lnTo>
                  <a:lnTo>
                    <a:pt x="6203" y="12160"/>
                  </a:lnTo>
                  <a:cubicBezTo>
                    <a:pt x="6203" y="12222"/>
                    <a:pt x="6234" y="12284"/>
                    <a:pt x="6265" y="12346"/>
                  </a:cubicBezTo>
                  <a:cubicBezTo>
                    <a:pt x="6327" y="12376"/>
                    <a:pt x="6388" y="12407"/>
                    <a:pt x="6450" y="12407"/>
                  </a:cubicBezTo>
                  <a:lnTo>
                    <a:pt x="7654" y="12129"/>
                  </a:lnTo>
                  <a:cubicBezTo>
                    <a:pt x="7716" y="12099"/>
                    <a:pt x="7777" y="12037"/>
                    <a:pt x="7777" y="11944"/>
                  </a:cubicBezTo>
                  <a:lnTo>
                    <a:pt x="8148" y="9877"/>
                  </a:lnTo>
                  <a:cubicBezTo>
                    <a:pt x="8148" y="9815"/>
                    <a:pt x="8117" y="9753"/>
                    <a:pt x="8086" y="9722"/>
                  </a:cubicBezTo>
                  <a:lnTo>
                    <a:pt x="7808" y="9414"/>
                  </a:lnTo>
                  <a:cubicBezTo>
                    <a:pt x="7716" y="9352"/>
                    <a:pt x="7716" y="9259"/>
                    <a:pt x="7808" y="9198"/>
                  </a:cubicBezTo>
                  <a:lnTo>
                    <a:pt x="8148" y="8827"/>
                  </a:lnTo>
                  <a:cubicBezTo>
                    <a:pt x="8178" y="8796"/>
                    <a:pt x="8217" y="8781"/>
                    <a:pt x="8256" y="8781"/>
                  </a:cubicBezTo>
                  <a:cubicBezTo>
                    <a:pt x="8294" y="8781"/>
                    <a:pt x="8333" y="8796"/>
                    <a:pt x="8364" y="8827"/>
                  </a:cubicBezTo>
                  <a:lnTo>
                    <a:pt x="8888" y="9352"/>
                  </a:lnTo>
                  <a:cubicBezTo>
                    <a:pt x="8981" y="9445"/>
                    <a:pt x="9043" y="9568"/>
                    <a:pt x="9012" y="9722"/>
                  </a:cubicBezTo>
                  <a:lnTo>
                    <a:pt x="8549" y="12500"/>
                  </a:lnTo>
                  <a:cubicBezTo>
                    <a:pt x="8518" y="12654"/>
                    <a:pt x="8394" y="12778"/>
                    <a:pt x="8209" y="12839"/>
                  </a:cubicBezTo>
                  <a:lnTo>
                    <a:pt x="5771" y="13395"/>
                  </a:lnTo>
                  <a:cubicBezTo>
                    <a:pt x="5727" y="13408"/>
                    <a:pt x="5683" y="13415"/>
                    <a:pt x="5642" y="13415"/>
                  </a:cubicBezTo>
                  <a:cubicBezTo>
                    <a:pt x="5397" y="13415"/>
                    <a:pt x="5220" y="13196"/>
                    <a:pt x="5247" y="12932"/>
                  </a:cubicBezTo>
                  <a:lnTo>
                    <a:pt x="6666" y="4661"/>
                  </a:lnTo>
                  <a:close/>
                  <a:moveTo>
                    <a:pt x="10123" y="1"/>
                  </a:moveTo>
                  <a:cubicBezTo>
                    <a:pt x="9938" y="1"/>
                    <a:pt x="9752" y="63"/>
                    <a:pt x="9598" y="155"/>
                  </a:cubicBezTo>
                  <a:lnTo>
                    <a:pt x="8981" y="556"/>
                  </a:lnTo>
                  <a:cubicBezTo>
                    <a:pt x="8888" y="618"/>
                    <a:pt x="8857" y="742"/>
                    <a:pt x="8919" y="834"/>
                  </a:cubicBezTo>
                  <a:cubicBezTo>
                    <a:pt x="8959" y="894"/>
                    <a:pt x="9025" y="928"/>
                    <a:pt x="9091" y="928"/>
                  </a:cubicBezTo>
                  <a:cubicBezTo>
                    <a:pt x="9127" y="928"/>
                    <a:pt x="9164" y="918"/>
                    <a:pt x="9197" y="896"/>
                  </a:cubicBezTo>
                  <a:lnTo>
                    <a:pt x="9814" y="495"/>
                  </a:lnTo>
                  <a:cubicBezTo>
                    <a:pt x="9907" y="433"/>
                    <a:pt x="9999" y="402"/>
                    <a:pt x="10123" y="402"/>
                  </a:cubicBezTo>
                  <a:lnTo>
                    <a:pt x="10894" y="402"/>
                  </a:lnTo>
                  <a:cubicBezTo>
                    <a:pt x="10987" y="402"/>
                    <a:pt x="11079" y="495"/>
                    <a:pt x="11079" y="587"/>
                  </a:cubicBezTo>
                  <a:lnTo>
                    <a:pt x="11079" y="1420"/>
                  </a:lnTo>
                  <a:cubicBezTo>
                    <a:pt x="11079" y="1513"/>
                    <a:pt x="10987" y="1606"/>
                    <a:pt x="10894" y="1606"/>
                  </a:cubicBezTo>
                  <a:lnTo>
                    <a:pt x="10339" y="1606"/>
                  </a:lnTo>
                  <a:cubicBezTo>
                    <a:pt x="10308" y="1606"/>
                    <a:pt x="10277" y="1606"/>
                    <a:pt x="10246" y="1637"/>
                  </a:cubicBezTo>
                  <a:lnTo>
                    <a:pt x="8024" y="3025"/>
                  </a:lnTo>
                  <a:cubicBezTo>
                    <a:pt x="7962" y="3056"/>
                    <a:pt x="7932" y="3118"/>
                    <a:pt x="7932" y="3180"/>
                  </a:cubicBezTo>
                  <a:lnTo>
                    <a:pt x="7716" y="4445"/>
                  </a:lnTo>
                  <a:lnTo>
                    <a:pt x="6543" y="4260"/>
                  </a:lnTo>
                  <a:lnTo>
                    <a:pt x="6821" y="2624"/>
                  </a:lnTo>
                  <a:cubicBezTo>
                    <a:pt x="6851" y="2439"/>
                    <a:pt x="6944" y="2315"/>
                    <a:pt x="7098" y="2223"/>
                  </a:cubicBezTo>
                  <a:lnTo>
                    <a:pt x="8518" y="1328"/>
                  </a:lnTo>
                  <a:cubicBezTo>
                    <a:pt x="8678" y="1195"/>
                    <a:pt x="8562" y="970"/>
                    <a:pt x="8388" y="970"/>
                  </a:cubicBezTo>
                  <a:cubicBezTo>
                    <a:pt x="8361" y="970"/>
                    <a:pt x="8332" y="976"/>
                    <a:pt x="8302" y="988"/>
                  </a:cubicBezTo>
                  <a:lnTo>
                    <a:pt x="6882" y="1883"/>
                  </a:lnTo>
                  <a:cubicBezTo>
                    <a:pt x="6635" y="2007"/>
                    <a:pt x="6450" y="2254"/>
                    <a:pt x="6419" y="2562"/>
                  </a:cubicBezTo>
                  <a:lnTo>
                    <a:pt x="6142" y="4229"/>
                  </a:lnTo>
                  <a:cubicBezTo>
                    <a:pt x="6111" y="4352"/>
                    <a:pt x="6172" y="4476"/>
                    <a:pt x="6265" y="4568"/>
                  </a:cubicBezTo>
                  <a:lnTo>
                    <a:pt x="5926" y="6605"/>
                  </a:lnTo>
                  <a:lnTo>
                    <a:pt x="2006" y="7284"/>
                  </a:lnTo>
                  <a:lnTo>
                    <a:pt x="2006" y="7284"/>
                  </a:lnTo>
                  <a:lnTo>
                    <a:pt x="2160" y="6513"/>
                  </a:lnTo>
                  <a:lnTo>
                    <a:pt x="4012" y="6204"/>
                  </a:lnTo>
                  <a:lnTo>
                    <a:pt x="4228" y="6420"/>
                  </a:lnTo>
                  <a:cubicBezTo>
                    <a:pt x="4336" y="6528"/>
                    <a:pt x="4475" y="6582"/>
                    <a:pt x="4618" y="6582"/>
                  </a:cubicBezTo>
                  <a:cubicBezTo>
                    <a:pt x="4761" y="6582"/>
                    <a:pt x="4907" y="6528"/>
                    <a:pt x="5031" y="6420"/>
                  </a:cubicBezTo>
                  <a:lnTo>
                    <a:pt x="5370" y="6081"/>
                  </a:lnTo>
                  <a:cubicBezTo>
                    <a:pt x="5586" y="5865"/>
                    <a:pt x="5586" y="5494"/>
                    <a:pt x="5370" y="5278"/>
                  </a:cubicBezTo>
                  <a:lnTo>
                    <a:pt x="4876" y="4754"/>
                  </a:lnTo>
                  <a:cubicBezTo>
                    <a:pt x="4705" y="4607"/>
                    <a:pt x="4515" y="4518"/>
                    <a:pt x="4305" y="4518"/>
                  </a:cubicBezTo>
                  <a:cubicBezTo>
                    <a:pt x="4250" y="4518"/>
                    <a:pt x="4194" y="4525"/>
                    <a:pt x="4136" y="4538"/>
                  </a:cubicBezTo>
                  <a:lnTo>
                    <a:pt x="1358" y="5000"/>
                  </a:lnTo>
                  <a:cubicBezTo>
                    <a:pt x="1049" y="5062"/>
                    <a:pt x="772" y="5278"/>
                    <a:pt x="710" y="5618"/>
                  </a:cubicBezTo>
                  <a:lnTo>
                    <a:pt x="124" y="8087"/>
                  </a:lnTo>
                  <a:cubicBezTo>
                    <a:pt x="0" y="8580"/>
                    <a:pt x="370" y="9074"/>
                    <a:pt x="895" y="9074"/>
                  </a:cubicBezTo>
                  <a:cubicBezTo>
                    <a:pt x="957" y="9074"/>
                    <a:pt x="2130" y="8889"/>
                    <a:pt x="2130" y="8889"/>
                  </a:cubicBezTo>
                  <a:lnTo>
                    <a:pt x="2160" y="8889"/>
                  </a:lnTo>
                  <a:cubicBezTo>
                    <a:pt x="2253" y="8858"/>
                    <a:pt x="2315" y="8766"/>
                    <a:pt x="2315" y="8673"/>
                  </a:cubicBezTo>
                  <a:cubicBezTo>
                    <a:pt x="2288" y="8566"/>
                    <a:pt x="2215" y="8482"/>
                    <a:pt x="2115" y="8482"/>
                  </a:cubicBezTo>
                  <a:cubicBezTo>
                    <a:pt x="2100" y="8482"/>
                    <a:pt x="2084" y="8484"/>
                    <a:pt x="2068" y="8488"/>
                  </a:cubicBezTo>
                  <a:lnTo>
                    <a:pt x="988" y="8673"/>
                  </a:lnTo>
                  <a:cubicBezTo>
                    <a:pt x="970" y="8675"/>
                    <a:pt x="953" y="8676"/>
                    <a:pt x="936" y="8676"/>
                  </a:cubicBezTo>
                  <a:cubicBezTo>
                    <a:pt x="655" y="8676"/>
                    <a:pt x="467" y="8441"/>
                    <a:pt x="525" y="8179"/>
                  </a:cubicBezTo>
                  <a:lnTo>
                    <a:pt x="1111" y="5710"/>
                  </a:lnTo>
                  <a:cubicBezTo>
                    <a:pt x="1142" y="5556"/>
                    <a:pt x="1265" y="5433"/>
                    <a:pt x="1420" y="5402"/>
                  </a:cubicBezTo>
                  <a:lnTo>
                    <a:pt x="4228" y="4939"/>
                  </a:lnTo>
                  <a:cubicBezTo>
                    <a:pt x="4259" y="4931"/>
                    <a:pt x="4290" y="4927"/>
                    <a:pt x="4320" y="4927"/>
                  </a:cubicBezTo>
                  <a:cubicBezTo>
                    <a:pt x="4411" y="4927"/>
                    <a:pt x="4498" y="4962"/>
                    <a:pt x="4568" y="5031"/>
                  </a:cubicBezTo>
                  <a:lnTo>
                    <a:pt x="5092" y="5556"/>
                  </a:lnTo>
                  <a:cubicBezTo>
                    <a:pt x="5154" y="5618"/>
                    <a:pt x="5154" y="5710"/>
                    <a:pt x="5092" y="5772"/>
                  </a:cubicBezTo>
                  <a:lnTo>
                    <a:pt x="4722" y="6142"/>
                  </a:lnTo>
                  <a:cubicBezTo>
                    <a:pt x="4691" y="6173"/>
                    <a:pt x="4652" y="6189"/>
                    <a:pt x="4614" y="6189"/>
                  </a:cubicBezTo>
                  <a:cubicBezTo>
                    <a:pt x="4575" y="6189"/>
                    <a:pt x="4537" y="6173"/>
                    <a:pt x="4506" y="6142"/>
                  </a:cubicBezTo>
                  <a:lnTo>
                    <a:pt x="4228" y="5834"/>
                  </a:lnTo>
                  <a:cubicBezTo>
                    <a:pt x="4166" y="5803"/>
                    <a:pt x="4105" y="5772"/>
                    <a:pt x="4043" y="5772"/>
                  </a:cubicBezTo>
                  <a:lnTo>
                    <a:pt x="1975" y="6142"/>
                  </a:lnTo>
                  <a:cubicBezTo>
                    <a:pt x="1883" y="6142"/>
                    <a:pt x="1821" y="6204"/>
                    <a:pt x="1821" y="6297"/>
                  </a:cubicBezTo>
                  <a:cubicBezTo>
                    <a:pt x="1821" y="6297"/>
                    <a:pt x="1543" y="7439"/>
                    <a:pt x="1543" y="7469"/>
                  </a:cubicBezTo>
                  <a:cubicBezTo>
                    <a:pt x="1512" y="7593"/>
                    <a:pt x="1605" y="7716"/>
                    <a:pt x="1759" y="7716"/>
                  </a:cubicBezTo>
                  <a:lnTo>
                    <a:pt x="5833" y="7006"/>
                  </a:lnTo>
                  <a:lnTo>
                    <a:pt x="5710" y="7871"/>
                  </a:lnTo>
                  <a:lnTo>
                    <a:pt x="2870" y="8364"/>
                  </a:lnTo>
                  <a:cubicBezTo>
                    <a:pt x="2778" y="8364"/>
                    <a:pt x="2685" y="8488"/>
                    <a:pt x="2716" y="8580"/>
                  </a:cubicBezTo>
                  <a:cubicBezTo>
                    <a:pt x="2747" y="8704"/>
                    <a:pt x="2839" y="8766"/>
                    <a:pt x="2963" y="8766"/>
                  </a:cubicBezTo>
                  <a:lnTo>
                    <a:pt x="5648" y="8303"/>
                  </a:lnTo>
                  <a:lnTo>
                    <a:pt x="4876" y="12870"/>
                  </a:lnTo>
                  <a:cubicBezTo>
                    <a:pt x="4815" y="13210"/>
                    <a:pt x="4969" y="13549"/>
                    <a:pt x="5277" y="13703"/>
                  </a:cubicBezTo>
                  <a:cubicBezTo>
                    <a:pt x="5401" y="13796"/>
                    <a:pt x="5524" y="13827"/>
                    <a:pt x="5679" y="13827"/>
                  </a:cubicBezTo>
                  <a:cubicBezTo>
                    <a:pt x="5740" y="13827"/>
                    <a:pt x="5833" y="13827"/>
                    <a:pt x="5895" y="13796"/>
                  </a:cubicBezTo>
                  <a:lnTo>
                    <a:pt x="8333" y="13210"/>
                  </a:lnTo>
                  <a:cubicBezTo>
                    <a:pt x="8672" y="13148"/>
                    <a:pt x="8919" y="12870"/>
                    <a:pt x="8950" y="12562"/>
                  </a:cubicBezTo>
                  <a:lnTo>
                    <a:pt x="9444" y="9784"/>
                  </a:lnTo>
                  <a:cubicBezTo>
                    <a:pt x="9475" y="9506"/>
                    <a:pt x="9382" y="9259"/>
                    <a:pt x="9197" y="9074"/>
                  </a:cubicBezTo>
                  <a:lnTo>
                    <a:pt x="8703" y="8550"/>
                  </a:lnTo>
                  <a:cubicBezTo>
                    <a:pt x="8580" y="8442"/>
                    <a:pt x="8433" y="8388"/>
                    <a:pt x="8290" y="8388"/>
                  </a:cubicBezTo>
                  <a:cubicBezTo>
                    <a:pt x="8148" y="8388"/>
                    <a:pt x="8009" y="8442"/>
                    <a:pt x="7901" y="8550"/>
                  </a:cubicBezTo>
                  <a:lnTo>
                    <a:pt x="7530" y="8889"/>
                  </a:lnTo>
                  <a:cubicBezTo>
                    <a:pt x="7314" y="9136"/>
                    <a:pt x="7314" y="9475"/>
                    <a:pt x="7530" y="9691"/>
                  </a:cubicBezTo>
                  <a:lnTo>
                    <a:pt x="7746" y="9907"/>
                  </a:lnTo>
                  <a:lnTo>
                    <a:pt x="7438" y="11759"/>
                  </a:lnTo>
                  <a:lnTo>
                    <a:pt x="6697" y="11944"/>
                  </a:lnTo>
                  <a:lnTo>
                    <a:pt x="6697" y="11944"/>
                  </a:lnTo>
                  <a:lnTo>
                    <a:pt x="7376" y="7994"/>
                  </a:lnTo>
                  <a:lnTo>
                    <a:pt x="9413" y="7655"/>
                  </a:lnTo>
                  <a:cubicBezTo>
                    <a:pt x="9475" y="7747"/>
                    <a:pt x="9567" y="7809"/>
                    <a:pt x="9691" y="7809"/>
                  </a:cubicBezTo>
                  <a:lnTo>
                    <a:pt x="9752" y="7809"/>
                  </a:lnTo>
                  <a:lnTo>
                    <a:pt x="11419" y="7500"/>
                  </a:lnTo>
                  <a:cubicBezTo>
                    <a:pt x="11697" y="7469"/>
                    <a:pt x="11944" y="7315"/>
                    <a:pt x="12098" y="7068"/>
                  </a:cubicBezTo>
                  <a:lnTo>
                    <a:pt x="13795" y="4352"/>
                  </a:lnTo>
                  <a:cubicBezTo>
                    <a:pt x="13888" y="4198"/>
                    <a:pt x="13950" y="4013"/>
                    <a:pt x="13950" y="3828"/>
                  </a:cubicBezTo>
                  <a:lnTo>
                    <a:pt x="13950" y="3056"/>
                  </a:lnTo>
                  <a:cubicBezTo>
                    <a:pt x="13950" y="2748"/>
                    <a:pt x="13672" y="2470"/>
                    <a:pt x="13363" y="2470"/>
                  </a:cubicBezTo>
                  <a:lnTo>
                    <a:pt x="12530" y="2470"/>
                  </a:lnTo>
                  <a:cubicBezTo>
                    <a:pt x="12221" y="2470"/>
                    <a:pt x="11944" y="2748"/>
                    <a:pt x="11944" y="3056"/>
                  </a:cubicBezTo>
                  <a:lnTo>
                    <a:pt x="11944" y="3519"/>
                  </a:lnTo>
                  <a:lnTo>
                    <a:pt x="10647" y="5618"/>
                  </a:lnTo>
                  <a:lnTo>
                    <a:pt x="9413" y="5834"/>
                  </a:lnTo>
                  <a:cubicBezTo>
                    <a:pt x="9289" y="5865"/>
                    <a:pt x="9166" y="5926"/>
                    <a:pt x="9135" y="6050"/>
                  </a:cubicBezTo>
                  <a:lnTo>
                    <a:pt x="7654" y="6297"/>
                  </a:lnTo>
                  <a:lnTo>
                    <a:pt x="7901" y="4815"/>
                  </a:lnTo>
                  <a:cubicBezTo>
                    <a:pt x="7932" y="4815"/>
                    <a:pt x="7962" y="4815"/>
                    <a:pt x="7993" y="4784"/>
                  </a:cubicBezTo>
                  <a:cubicBezTo>
                    <a:pt x="8055" y="4723"/>
                    <a:pt x="8117" y="4630"/>
                    <a:pt x="8148" y="4538"/>
                  </a:cubicBezTo>
                  <a:lnTo>
                    <a:pt x="8333" y="3303"/>
                  </a:lnTo>
                  <a:lnTo>
                    <a:pt x="10431" y="2007"/>
                  </a:lnTo>
                  <a:lnTo>
                    <a:pt x="10894" y="2007"/>
                  </a:lnTo>
                  <a:cubicBezTo>
                    <a:pt x="11234" y="2007"/>
                    <a:pt x="11481" y="1760"/>
                    <a:pt x="11481" y="1420"/>
                  </a:cubicBezTo>
                  <a:lnTo>
                    <a:pt x="11481" y="587"/>
                  </a:lnTo>
                  <a:cubicBezTo>
                    <a:pt x="11481" y="279"/>
                    <a:pt x="11234" y="1"/>
                    <a:pt x="10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90" name="Google Shape;13290;p25"/>
          <p:cNvGrpSpPr/>
          <p:nvPr/>
        </p:nvGrpSpPr>
        <p:grpSpPr>
          <a:xfrm>
            <a:off x="5497231" y="2360887"/>
            <a:ext cx="345675" cy="261575"/>
            <a:chOff x="4051938" y="3063831"/>
            <a:chExt cx="345675" cy="261575"/>
          </a:xfrm>
        </p:grpSpPr>
        <p:sp>
          <p:nvSpPr>
            <p:cNvPr id="13291" name="Google Shape;13291;p25"/>
            <p:cNvSpPr/>
            <p:nvPr/>
          </p:nvSpPr>
          <p:spPr>
            <a:xfrm>
              <a:off x="4222713" y="3063831"/>
              <a:ext cx="174900" cy="261575"/>
            </a:xfrm>
            <a:custGeom>
              <a:avLst/>
              <a:gdLst/>
              <a:ahLst/>
              <a:cxnLst/>
              <a:rect l="l" t="t" r="r" b="b"/>
              <a:pathLst>
                <a:path w="6996" h="10463" extrusionOk="0">
                  <a:moveTo>
                    <a:pt x="4928" y="417"/>
                  </a:moveTo>
                  <a:cubicBezTo>
                    <a:pt x="5128" y="417"/>
                    <a:pt x="5329" y="556"/>
                    <a:pt x="5329" y="833"/>
                  </a:cubicBezTo>
                  <a:lnTo>
                    <a:pt x="5329" y="2222"/>
                  </a:lnTo>
                  <a:cubicBezTo>
                    <a:pt x="5329" y="2346"/>
                    <a:pt x="5421" y="2438"/>
                    <a:pt x="5545" y="2438"/>
                  </a:cubicBezTo>
                  <a:cubicBezTo>
                    <a:pt x="5668" y="2438"/>
                    <a:pt x="5761" y="2346"/>
                    <a:pt x="5730" y="2222"/>
                  </a:cubicBezTo>
                  <a:lnTo>
                    <a:pt x="5730" y="833"/>
                  </a:lnTo>
                  <a:cubicBezTo>
                    <a:pt x="5730" y="617"/>
                    <a:pt x="5915" y="432"/>
                    <a:pt x="6131" y="432"/>
                  </a:cubicBezTo>
                  <a:cubicBezTo>
                    <a:pt x="6347" y="432"/>
                    <a:pt x="6501" y="617"/>
                    <a:pt x="6501" y="833"/>
                  </a:cubicBezTo>
                  <a:lnTo>
                    <a:pt x="6501" y="7685"/>
                  </a:lnTo>
                  <a:lnTo>
                    <a:pt x="2150" y="7685"/>
                  </a:lnTo>
                  <a:lnTo>
                    <a:pt x="2150" y="4568"/>
                  </a:lnTo>
                  <a:cubicBezTo>
                    <a:pt x="2150" y="4506"/>
                    <a:pt x="2119" y="4444"/>
                    <a:pt x="2088" y="4413"/>
                  </a:cubicBezTo>
                  <a:lnTo>
                    <a:pt x="915" y="3549"/>
                  </a:lnTo>
                  <a:cubicBezTo>
                    <a:pt x="569" y="3277"/>
                    <a:pt x="818" y="2806"/>
                    <a:pt x="1154" y="2806"/>
                  </a:cubicBezTo>
                  <a:cubicBezTo>
                    <a:pt x="1236" y="2806"/>
                    <a:pt x="1324" y="2834"/>
                    <a:pt x="1409" y="2901"/>
                  </a:cubicBezTo>
                  <a:lnTo>
                    <a:pt x="1841" y="3210"/>
                  </a:lnTo>
                  <a:cubicBezTo>
                    <a:pt x="1875" y="3235"/>
                    <a:pt x="1914" y="3247"/>
                    <a:pt x="1952" y="3247"/>
                  </a:cubicBezTo>
                  <a:cubicBezTo>
                    <a:pt x="2053" y="3247"/>
                    <a:pt x="2150" y="3167"/>
                    <a:pt x="2150" y="3055"/>
                  </a:cubicBezTo>
                  <a:lnTo>
                    <a:pt x="2150" y="833"/>
                  </a:lnTo>
                  <a:cubicBezTo>
                    <a:pt x="2150" y="556"/>
                    <a:pt x="2351" y="417"/>
                    <a:pt x="2551" y="417"/>
                  </a:cubicBezTo>
                  <a:cubicBezTo>
                    <a:pt x="2752" y="417"/>
                    <a:pt x="2952" y="556"/>
                    <a:pt x="2952" y="833"/>
                  </a:cubicBezTo>
                  <a:lnTo>
                    <a:pt x="2952" y="2222"/>
                  </a:lnTo>
                  <a:cubicBezTo>
                    <a:pt x="2968" y="2346"/>
                    <a:pt x="3060" y="2407"/>
                    <a:pt x="3153" y="2407"/>
                  </a:cubicBezTo>
                  <a:cubicBezTo>
                    <a:pt x="3246" y="2407"/>
                    <a:pt x="3338" y="2346"/>
                    <a:pt x="3354" y="2222"/>
                  </a:cubicBezTo>
                  <a:lnTo>
                    <a:pt x="3354" y="833"/>
                  </a:lnTo>
                  <a:cubicBezTo>
                    <a:pt x="3354" y="617"/>
                    <a:pt x="3539" y="432"/>
                    <a:pt x="3755" y="432"/>
                  </a:cubicBezTo>
                  <a:cubicBezTo>
                    <a:pt x="3971" y="432"/>
                    <a:pt x="4125" y="617"/>
                    <a:pt x="4125" y="833"/>
                  </a:cubicBezTo>
                  <a:lnTo>
                    <a:pt x="4125" y="2222"/>
                  </a:lnTo>
                  <a:cubicBezTo>
                    <a:pt x="4125" y="2346"/>
                    <a:pt x="4218" y="2438"/>
                    <a:pt x="4341" y="2438"/>
                  </a:cubicBezTo>
                  <a:cubicBezTo>
                    <a:pt x="4434" y="2438"/>
                    <a:pt x="4526" y="2346"/>
                    <a:pt x="4526" y="2222"/>
                  </a:cubicBezTo>
                  <a:lnTo>
                    <a:pt x="4526" y="833"/>
                  </a:lnTo>
                  <a:cubicBezTo>
                    <a:pt x="4526" y="556"/>
                    <a:pt x="4727" y="417"/>
                    <a:pt x="4928" y="417"/>
                  </a:cubicBezTo>
                  <a:close/>
                  <a:moveTo>
                    <a:pt x="3770" y="0"/>
                  </a:moveTo>
                  <a:cubicBezTo>
                    <a:pt x="3546" y="0"/>
                    <a:pt x="3323" y="93"/>
                    <a:pt x="3168" y="278"/>
                  </a:cubicBezTo>
                  <a:cubicBezTo>
                    <a:pt x="3014" y="124"/>
                    <a:pt x="2798" y="0"/>
                    <a:pt x="2551" y="0"/>
                  </a:cubicBezTo>
                  <a:cubicBezTo>
                    <a:pt x="2119" y="0"/>
                    <a:pt x="1749" y="371"/>
                    <a:pt x="1749" y="833"/>
                  </a:cubicBezTo>
                  <a:lnTo>
                    <a:pt x="1749" y="2654"/>
                  </a:lnTo>
                  <a:lnTo>
                    <a:pt x="1656" y="2562"/>
                  </a:lnTo>
                  <a:cubicBezTo>
                    <a:pt x="1491" y="2438"/>
                    <a:pt x="1323" y="2385"/>
                    <a:pt x="1164" y="2385"/>
                  </a:cubicBezTo>
                  <a:cubicBezTo>
                    <a:pt x="493" y="2385"/>
                    <a:pt x="0" y="3334"/>
                    <a:pt x="699" y="3858"/>
                  </a:cubicBezTo>
                  <a:lnTo>
                    <a:pt x="1749" y="4660"/>
                  </a:lnTo>
                  <a:lnTo>
                    <a:pt x="1749" y="8857"/>
                  </a:lnTo>
                  <a:cubicBezTo>
                    <a:pt x="1749" y="8950"/>
                    <a:pt x="1841" y="9043"/>
                    <a:pt x="1965" y="9043"/>
                  </a:cubicBezTo>
                  <a:cubicBezTo>
                    <a:pt x="2057" y="9043"/>
                    <a:pt x="2150" y="8950"/>
                    <a:pt x="2150" y="8857"/>
                  </a:cubicBezTo>
                  <a:lnTo>
                    <a:pt x="2150" y="8086"/>
                  </a:lnTo>
                  <a:lnTo>
                    <a:pt x="6594" y="8086"/>
                  </a:lnTo>
                  <a:lnTo>
                    <a:pt x="6594" y="10030"/>
                  </a:lnTo>
                  <a:lnTo>
                    <a:pt x="2150" y="10030"/>
                  </a:lnTo>
                  <a:lnTo>
                    <a:pt x="2150" y="9629"/>
                  </a:lnTo>
                  <a:cubicBezTo>
                    <a:pt x="2150" y="9506"/>
                    <a:pt x="2057" y="9444"/>
                    <a:pt x="1965" y="9444"/>
                  </a:cubicBezTo>
                  <a:cubicBezTo>
                    <a:pt x="1841" y="9444"/>
                    <a:pt x="1749" y="9536"/>
                    <a:pt x="1749" y="9660"/>
                  </a:cubicBezTo>
                  <a:lnTo>
                    <a:pt x="1749" y="10277"/>
                  </a:lnTo>
                  <a:cubicBezTo>
                    <a:pt x="1749" y="10370"/>
                    <a:pt x="1841" y="10462"/>
                    <a:pt x="1965" y="10462"/>
                  </a:cubicBezTo>
                  <a:lnTo>
                    <a:pt x="6779" y="10462"/>
                  </a:lnTo>
                  <a:cubicBezTo>
                    <a:pt x="6903" y="10462"/>
                    <a:pt x="6995" y="10370"/>
                    <a:pt x="6995" y="10277"/>
                  </a:cubicBezTo>
                  <a:lnTo>
                    <a:pt x="6995" y="833"/>
                  </a:lnTo>
                  <a:cubicBezTo>
                    <a:pt x="6995" y="371"/>
                    <a:pt x="6625" y="0"/>
                    <a:pt x="6193" y="0"/>
                  </a:cubicBezTo>
                  <a:cubicBezTo>
                    <a:pt x="6023" y="185"/>
                    <a:pt x="5799" y="278"/>
                    <a:pt x="5579" y="278"/>
                  </a:cubicBezTo>
                  <a:cubicBezTo>
                    <a:pt x="5360" y="278"/>
                    <a:pt x="5144" y="185"/>
                    <a:pt x="4989" y="0"/>
                  </a:cubicBezTo>
                  <a:cubicBezTo>
                    <a:pt x="4742" y="0"/>
                    <a:pt x="4526" y="124"/>
                    <a:pt x="4372" y="278"/>
                  </a:cubicBezTo>
                  <a:cubicBezTo>
                    <a:pt x="4218" y="93"/>
                    <a:pt x="3994" y="0"/>
                    <a:pt x="37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2" name="Google Shape;13292;p25"/>
            <p:cNvSpPr/>
            <p:nvPr/>
          </p:nvSpPr>
          <p:spPr>
            <a:xfrm>
              <a:off x="4051938" y="3063831"/>
              <a:ext cx="175025" cy="261575"/>
            </a:xfrm>
            <a:custGeom>
              <a:avLst/>
              <a:gdLst/>
              <a:ahLst/>
              <a:cxnLst/>
              <a:rect l="l" t="t" r="r" b="b"/>
              <a:pathLst>
                <a:path w="7001" h="10463" extrusionOk="0">
                  <a:moveTo>
                    <a:pt x="4845" y="8086"/>
                  </a:moveTo>
                  <a:lnTo>
                    <a:pt x="4845" y="10061"/>
                  </a:lnTo>
                  <a:lnTo>
                    <a:pt x="401" y="10061"/>
                  </a:lnTo>
                  <a:lnTo>
                    <a:pt x="401" y="8086"/>
                  </a:lnTo>
                  <a:close/>
                  <a:moveTo>
                    <a:pt x="2022" y="0"/>
                  </a:moveTo>
                  <a:cubicBezTo>
                    <a:pt x="1798" y="0"/>
                    <a:pt x="1574" y="93"/>
                    <a:pt x="1420" y="278"/>
                  </a:cubicBezTo>
                  <a:cubicBezTo>
                    <a:pt x="1266" y="124"/>
                    <a:pt x="1049" y="0"/>
                    <a:pt x="833" y="0"/>
                  </a:cubicBezTo>
                  <a:cubicBezTo>
                    <a:pt x="371" y="0"/>
                    <a:pt x="0" y="371"/>
                    <a:pt x="0" y="803"/>
                  </a:cubicBezTo>
                  <a:lnTo>
                    <a:pt x="0" y="4259"/>
                  </a:lnTo>
                  <a:cubicBezTo>
                    <a:pt x="0" y="4366"/>
                    <a:pt x="70" y="4450"/>
                    <a:pt x="169" y="4450"/>
                  </a:cubicBezTo>
                  <a:cubicBezTo>
                    <a:pt x="184" y="4450"/>
                    <a:pt x="200" y="4448"/>
                    <a:pt x="216" y="4444"/>
                  </a:cubicBezTo>
                  <a:cubicBezTo>
                    <a:pt x="309" y="4444"/>
                    <a:pt x="401" y="4383"/>
                    <a:pt x="401" y="4259"/>
                  </a:cubicBezTo>
                  <a:lnTo>
                    <a:pt x="401" y="803"/>
                  </a:lnTo>
                  <a:cubicBezTo>
                    <a:pt x="401" y="540"/>
                    <a:pt x="602" y="409"/>
                    <a:pt x="803" y="409"/>
                  </a:cubicBezTo>
                  <a:cubicBezTo>
                    <a:pt x="1003" y="409"/>
                    <a:pt x="1204" y="540"/>
                    <a:pt x="1204" y="803"/>
                  </a:cubicBezTo>
                  <a:lnTo>
                    <a:pt x="1204" y="2222"/>
                  </a:lnTo>
                  <a:cubicBezTo>
                    <a:pt x="1204" y="2346"/>
                    <a:pt x="1296" y="2438"/>
                    <a:pt x="1420" y="2438"/>
                  </a:cubicBezTo>
                  <a:cubicBezTo>
                    <a:pt x="1543" y="2438"/>
                    <a:pt x="1636" y="2346"/>
                    <a:pt x="1636" y="2222"/>
                  </a:cubicBezTo>
                  <a:lnTo>
                    <a:pt x="1636" y="803"/>
                  </a:lnTo>
                  <a:cubicBezTo>
                    <a:pt x="1636" y="540"/>
                    <a:pt x="1836" y="409"/>
                    <a:pt x="2037" y="409"/>
                  </a:cubicBezTo>
                  <a:cubicBezTo>
                    <a:pt x="2238" y="409"/>
                    <a:pt x="2438" y="540"/>
                    <a:pt x="2438" y="803"/>
                  </a:cubicBezTo>
                  <a:lnTo>
                    <a:pt x="2438" y="2222"/>
                  </a:lnTo>
                  <a:cubicBezTo>
                    <a:pt x="2438" y="2346"/>
                    <a:pt x="2531" y="2438"/>
                    <a:pt x="2623" y="2438"/>
                  </a:cubicBezTo>
                  <a:cubicBezTo>
                    <a:pt x="2747" y="2438"/>
                    <a:pt x="2839" y="2346"/>
                    <a:pt x="2839" y="2222"/>
                  </a:cubicBezTo>
                  <a:lnTo>
                    <a:pt x="2839" y="803"/>
                  </a:lnTo>
                  <a:cubicBezTo>
                    <a:pt x="2839" y="540"/>
                    <a:pt x="3040" y="409"/>
                    <a:pt x="3241" y="409"/>
                  </a:cubicBezTo>
                  <a:cubicBezTo>
                    <a:pt x="3441" y="409"/>
                    <a:pt x="3642" y="540"/>
                    <a:pt x="3642" y="803"/>
                  </a:cubicBezTo>
                  <a:lnTo>
                    <a:pt x="3642" y="2222"/>
                  </a:lnTo>
                  <a:cubicBezTo>
                    <a:pt x="3642" y="2346"/>
                    <a:pt x="3734" y="2438"/>
                    <a:pt x="3827" y="2438"/>
                  </a:cubicBezTo>
                  <a:cubicBezTo>
                    <a:pt x="3950" y="2438"/>
                    <a:pt x="4043" y="2346"/>
                    <a:pt x="4043" y="2222"/>
                  </a:cubicBezTo>
                  <a:lnTo>
                    <a:pt x="4043" y="803"/>
                  </a:lnTo>
                  <a:cubicBezTo>
                    <a:pt x="4043" y="540"/>
                    <a:pt x="4244" y="409"/>
                    <a:pt x="4444" y="409"/>
                  </a:cubicBezTo>
                  <a:cubicBezTo>
                    <a:pt x="4645" y="409"/>
                    <a:pt x="4845" y="540"/>
                    <a:pt x="4845" y="803"/>
                  </a:cubicBezTo>
                  <a:lnTo>
                    <a:pt x="4845" y="3055"/>
                  </a:lnTo>
                  <a:cubicBezTo>
                    <a:pt x="4845" y="3167"/>
                    <a:pt x="4943" y="3247"/>
                    <a:pt x="5043" y="3247"/>
                  </a:cubicBezTo>
                  <a:cubicBezTo>
                    <a:pt x="5081" y="3247"/>
                    <a:pt x="5120" y="3235"/>
                    <a:pt x="5154" y="3210"/>
                  </a:cubicBezTo>
                  <a:lnTo>
                    <a:pt x="5586" y="2901"/>
                  </a:lnTo>
                  <a:cubicBezTo>
                    <a:pt x="5672" y="2834"/>
                    <a:pt x="5760" y="2805"/>
                    <a:pt x="5843" y="2805"/>
                  </a:cubicBezTo>
                  <a:cubicBezTo>
                    <a:pt x="6178" y="2805"/>
                    <a:pt x="6426" y="3271"/>
                    <a:pt x="6080" y="3518"/>
                  </a:cubicBezTo>
                  <a:lnTo>
                    <a:pt x="4907" y="4383"/>
                  </a:lnTo>
                  <a:cubicBezTo>
                    <a:pt x="4876" y="4444"/>
                    <a:pt x="4845" y="4506"/>
                    <a:pt x="4845" y="4568"/>
                  </a:cubicBezTo>
                  <a:lnTo>
                    <a:pt x="4845" y="7685"/>
                  </a:lnTo>
                  <a:lnTo>
                    <a:pt x="401" y="7685"/>
                  </a:lnTo>
                  <a:lnTo>
                    <a:pt x="401" y="5062"/>
                  </a:lnTo>
                  <a:cubicBezTo>
                    <a:pt x="401" y="4969"/>
                    <a:pt x="309" y="4876"/>
                    <a:pt x="216" y="4876"/>
                  </a:cubicBezTo>
                  <a:cubicBezTo>
                    <a:pt x="93" y="4876"/>
                    <a:pt x="0" y="4969"/>
                    <a:pt x="0" y="5062"/>
                  </a:cubicBezTo>
                  <a:lnTo>
                    <a:pt x="0" y="10277"/>
                  </a:lnTo>
                  <a:cubicBezTo>
                    <a:pt x="0" y="10370"/>
                    <a:pt x="93" y="10462"/>
                    <a:pt x="216" y="10462"/>
                  </a:cubicBezTo>
                  <a:lnTo>
                    <a:pt x="5031" y="10462"/>
                  </a:lnTo>
                  <a:cubicBezTo>
                    <a:pt x="5154" y="10462"/>
                    <a:pt x="5247" y="10370"/>
                    <a:pt x="5247" y="10277"/>
                  </a:cubicBezTo>
                  <a:lnTo>
                    <a:pt x="5247" y="4660"/>
                  </a:lnTo>
                  <a:lnTo>
                    <a:pt x="6327" y="3858"/>
                  </a:lnTo>
                  <a:cubicBezTo>
                    <a:pt x="7001" y="3334"/>
                    <a:pt x="6504" y="2385"/>
                    <a:pt x="5831" y="2385"/>
                  </a:cubicBezTo>
                  <a:cubicBezTo>
                    <a:pt x="5673" y="2385"/>
                    <a:pt x="5504" y="2438"/>
                    <a:pt x="5339" y="2562"/>
                  </a:cubicBezTo>
                  <a:lnTo>
                    <a:pt x="5247" y="2623"/>
                  </a:lnTo>
                  <a:lnTo>
                    <a:pt x="5247" y="803"/>
                  </a:lnTo>
                  <a:cubicBezTo>
                    <a:pt x="5247" y="371"/>
                    <a:pt x="4876" y="0"/>
                    <a:pt x="4444" y="0"/>
                  </a:cubicBezTo>
                  <a:cubicBezTo>
                    <a:pt x="4290" y="185"/>
                    <a:pt x="4066" y="278"/>
                    <a:pt x="3842" y="278"/>
                  </a:cubicBezTo>
                  <a:cubicBezTo>
                    <a:pt x="3619" y="278"/>
                    <a:pt x="3395" y="185"/>
                    <a:pt x="3241" y="0"/>
                  </a:cubicBezTo>
                  <a:cubicBezTo>
                    <a:pt x="2994" y="0"/>
                    <a:pt x="2778" y="124"/>
                    <a:pt x="2623" y="278"/>
                  </a:cubicBezTo>
                  <a:cubicBezTo>
                    <a:pt x="2469" y="93"/>
                    <a:pt x="2245" y="0"/>
                    <a:pt x="20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93" name="Google Shape;13293;p25"/>
          <p:cNvGrpSpPr/>
          <p:nvPr/>
        </p:nvGrpSpPr>
        <p:grpSpPr>
          <a:xfrm>
            <a:off x="4802650" y="2343087"/>
            <a:ext cx="347975" cy="297175"/>
            <a:chOff x="3292738" y="3045206"/>
            <a:chExt cx="347975" cy="297175"/>
          </a:xfrm>
        </p:grpSpPr>
        <p:sp>
          <p:nvSpPr>
            <p:cNvPr id="13294" name="Google Shape;13294;p25"/>
            <p:cNvSpPr/>
            <p:nvPr/>
          </p:nvSpPr>
          <p:spPr>
            <a:xfrm>
              <a:off x="3575888" y="3204256"/>
              <a:ext cx="10050" cy="20275"/>
            </a:xfrm>
            <a:custGeom>
              <a:avLst/>
              <a:gdLst/>
              <a:ahLst/>
              <a:cxnLst/>
              <a:rect l="l" t="t" r="r" b="b"/>
              <a:pathLst>
                <a:path w="402" h="811" extrusionOk="0">
                  <a:moveTo>
                    <a:pt x="186" y="0"/>
                  </a:moveTo>
                  <a:cubicBezTo>
                    <a:pt x="93" y="0"/>
                    <a:pt x="0" y="93"/>
                    <a:pt x="0" y="185"/>
                  </a:cubicBezTo>
                  <a:lnTo>
                    <a:pt x="0" y="648"/>
                  </a:lnTo>
                  <a:cubicBezTo>
                    <a:pt x="16" y="756"/>
                    <a:pt x="108" y="810"/>
                    <a:pt x="201" y="810"/>
                  </a:cubicBezTo>
                  <a:cubicBezTo>
                    <a:pt x="294" y="810"/>
                    <a:pt x="386" y="756"/>
                    <a:pt x="402" y="648"/>
                  </a:cubicBezTo>
                  <a:lnTo>
                    <a:pt x="402" y="185"/>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5" name="Google Shape;13295;p25"/>
            <p:cNvSpPr/>
            <p:nvPr/>
          </p:nvSpPr>
          <p:spPr>
            <a:xfrm>
              <a:off x="3292738" y="3045206"/>
              <a:ext cx="347975" cy="297175"/>
            </a:xfrm>
            <a:custGeom>
              <a:avLst/>
              <a:gdLst/>
              <a:ahLst/>
              <a:cxnLst/>
              <a:rect l="l" t="t" r="r" b="b"/>
              <a:pathLst>
                <a:path w="13919" h="11887" extrusionOk="0">
                  <a:moveTo>
                    <a:pt x="9752" y="3492"/>
                  </a:moveTo>
                  <a:cubicBezTo>
                    <a:pt x="10061" y="3492"/>
                    <a:pt x="10308" y="3739"/>
                    <a:pt x="10339" y="4078"/>
                  </a:cubicBezTo>
                  <a:cubicBezTo>
                    <a:pt x="10339" y="4078"/>
                    <a:pt x="10339" y="4109"/>
                    <a:pt x="10339" y="4140"/>
                  </a:cubicBezTo>
                  <a:lnTo>
                    <a:pt x="10123" y="4140"/>
                  </a:lnTo>
                  <a:cubicBezTo>
                    <a:pt x="9907" y="4140"/>
                    <a:pt x="9722" y="4140"/>
                    <a:pt x="9536" y="4202"/>
                  </a:cubicBezTo>
                  <a:cubicBezTo>
                    <a:pt x="9413" y="4202"/>
                    <a:pt x="9320" y="4233"/>
                    <a:pt x="9228" y="4294"/>
                  </a:cubicBezTo>
                  <a:cubicBezTo>
                    <a:pt x="9197" y="4202"/>
                    <a:pt x="9166" y="4140"/>
                    <a:pt x="9166" y="4078"/>
                  </a:cubicBezTo>
                  <a:cubicBezTo>
                    <a:pt x="9166" y="3770"/>
                    <a:pt x="9444" y="3523"/>
                    <a:pt x="9752" y="3523"/>
                  </a:cubicBezTo>
                  <a:lnTo>
                    <a:pt x="9752" y="3492"/>
                  </a:lnTo>
                  <a:close/>
                  <a:moveTo>
                    <a:pt x="13209" y="6485"/>
                  </a:moveTo>
                  <a:cubicBezTo>
                    <a:pt x="13271" y="6485"/>
                    <a:pt x="13363" y="6516"/>
                    <a:pt x="13425" y="6578"/>
                  </a:cubicBezTo>
                  <a:cubicBezTo>
                    <a:pt x="13456" y="6609"/>
                    <a:pt x="13487" y="6671"/>
                    <a:pt x="13487" y="6732"/>
                  </a:cubicBezTo>
                  <a:lnTo>
                    <a:pt x="13487" y="6918"/>
                  </a:lnTo>
                  <a:cubicBezTo>
                    <a:pt x="13302" y="6856"/>
                    <a:pt x="13178" y="6732"/>
                    <a:pt x="13116" y="6578"/>
                  </a:cubicBezTo>
                  <a:lnTo>
                    <a:pt x="13116" y="6485"/>
                  </a:lnTo>
                  <a:close/>
                  <a:moveTo>
                    <a:pt x="5218" y="4046"/>
                  </a:moveTo>
                  <a:cubicBezTo>
                    <a:pt x="5248" y="4046"/>
                    <a:pt x="5278" y="4047"/>
                    <a:pt x="5308" y="4047"/>
                  </a:cubicBezTo>
                  <a:cubicBezTo>
                    <a:pt x="6265" y="4047"/>
                    <a:pt x="7191" y="4449"/>
                    <a:pt x="7839" y="5128"/>
                  </a:cubicBezTo>
                  <a:cubicBezTo>
                    <a:pt x="7962" y="5236"/>
                    <a:pt x="8117" y="5290"/>
                    <a:pt x="8267" y="5290"/>
                  </a:cubicBezTo>
                  <a:cubicBezTo>
                    <a:pt x="8418" y="5290"/>
                    <a:pt x="8564" y="5236"/>
                    <a:pt x="8672" y="5128"/>
                  </a:cubicBezTo>
                  <a:cubicBezTo>
                    <a:pt x="9044" y="4743"/>
                    <a:pt x="9527" y="4561"/>
                    <a:pt x="10007" y="4561"/>
                  </a:cubicBezTo>
                  <a:cubicBezTo>
                    <a:pt x="10684" y="4561"/>
                    <a:pt x="11354" y="4923"/>
                    <a:pt x="11697" y="5590"/>
                  </a:cubicBezTo>
                  <a:cubicBezTo>
                    <a:pt x="11882" y="6023"/>
                    <a:pt x="12252" y="6300"/>
                    <a:pt x="12684" y="6455"/>
                  </a:cubicBezTo>
                  <a:cubicBezTo>
                    <a:pt x="12715" y="6578"/>
                    <a:pt x="12746" y="6732"/>
                    <a:pt x="12808" y="6856"/>
                  </a:cubicBezTo>
                  <a:cubicBezTo>
                    <a:pt x="12962" y="7103"/>
                    <a:pt x="13178" y="7257"/>
                    <a:pt x="13425" y="7319"/>
                  </a:cubicBezTo>
                  <a:cubicBezTo>
                    <a:pt x="13394" y="7473"/>
                    <a:pt x="13363" y="7627"/>
                    <a:pt x="13302" y="7782"/>
                  </a:cubicBezTo>
                  <a:cubicBezTo>
                    <a:pt x="13116" y="7782"/>
                    <a:pt x="12931" y="7689"/>
                    <a:pt x="12777" y="7566"/>
                  </a:cubicBezTo>
                  <a:cubicBezTo>
                    <a:pt x="12734" y="7523"/>
                    <a:pt x="12686" y="7505"/>
                    <a:pt x="12640" y="7505"/>
                  </a:cubicBezTo>
                  <a:cubicBezTo>
                    <a:pt x="12488" y="7505"/>
                    <a:pt x="12357" y="7701"/>
                    <a:pt x="12499" y="7843"/>
                  </a:cubicBezTo>
                  <a:cubicBezTo>
                    <a:pt x="12684" y="8029"/>
                    <a:pt x="12900" y="8152"/>
                    <a:pt x="13147" y="8183"/>
                  </a:cubicBezTo>
                  <a:cubicBezTo>
                    <a:pt x="12746" y="9047"/>
                    <a:pt x="12036" y="9726"/>
                    <a:pt x="11141" y="10127"/>
                  </a:cubicBezTo>
                  <a:lnTo>
                    <a:pt x="11141" y="10158"/>
                  </a:lnTo>
                  <a:cubicBezTo>
                    <a:pt x="10802" y="10312"/>
                    <a:pt x="10462" y="10436"/>
                    <a:pt x="10092" y="10528"/>
                  </a:cubicBezTo>
                  <a:cubicBezTo>
                    <a:pt x="9938" y="10436"/>
                    <a:pt x="9722" y="10374"/>
                    <a:pt x="9536" y="10374"/>
                  </a:cubicBezTo>
                  <a:lnTo>
                    <a:pt x="8981" y="10374"/>
                  </a:lnTo>
                  <a:cubicBezTo>
                    <a:pt x="8703" y="10374"/>
                    <a:pt x="8425" y="10528"/>
                    <a:pt x="8302" y="10744"/>
                  </a:cubicBezTo>
                  <a:lnTo>
                    <a:pt x="5185" y="10744"/>
                  </a:lnTo>
                  <a:cubicBezTo>
                    <a:pt x="5031" y="10559"/>
                    <a:pt x="4784" y="10436"/>
                    <a:pt x="4537" y="10374"/>
                  </a:cubicBezTo>
                  <a:lnTo>
                    <a:pt x="3796" y="10374"/>
                  </a:lnTo>
                  <a:cubicBezTo>
                    <a:pt x="3704" y="10374"/>
                    <a:pt x="3580" y="10405"/>
                    <a:pt x="3487" y="10436"/>
                  </a:cubicBezTo>
                  <a:lnTo>
                    <a:pt x="3426" y="10467"/>
                  </a:lnTo>
                  <a:cubicBezTo>
                    <a:pt x="2469" y="10004"/>
                    <a:pt x="1821" y="9109"/>
                    <a:pt x="1667" y="8059"/>
                  </a:cubicBezTo>
                  <a:cubicBezTo>
                    <a:pt x="1574" y="7134"/>
                    <a:pt x="1821" y="6208"/>
                    <a:pt x="2407" y="5467"/>
                  </a:cubicBezTo>
                  <a:cubicBezTo>
                    <a:pt x="3068" y="4596"/>
                    <a:pt x="4110" y="4046"/>
                    <a:pt x="5218" y="4046"/>
                  </a:cubicBezTo>
                  <a:close/>
                  <a:moveTo>
                    <a:pt x="4352" y="10775"/>
                  </a:moveTo>
                  <a:cubicBezTo>
                    <a:pt x="4722" y="10775"/>
                    <a:pt x="5031" y="11084"/>
                    <a:pt x="5061" y="11485"/>
                  </a:cubicBezTo>
                  <a:cubicBezTo>
                    <a:pt x="5061" y="11507"/>
                    <a:pt x="5046" y="11529"/>
                    <a:pt x="5026" y="11529"/>
                  </a:cubicBezTo>
                  <a:cubicBezTo>
                    <a:pt x="5018" y="11529"/>
                    <a:pt x="5009" y="11525"/>
                    <a:pt x="5000" y="11516"/>
                  </a:cubicBezTo>
                  <a:lnTo>
                    <a:pt x="5000" y="11547"/>
                  </a:lnTo>
                  <a:lnTo>
                    <a:pt x="3796" y="11547"/>
                  </a:lnTo>
                  <a:cubicBezTo>
                    <a:pt x="3580" y="11547"/>
                    <a:pt x="3395" y="11362"/>
                    <a:pt x="3395" y="11146"/>
                  </a:cubicBezTo>
                  <a:cubicBezTo>
                    <a:pt x="3395" y="10930"/>
                    <a:pt x="3580" y="10775"/>
                    <a:pt x="3796" y="10775"/>
                  </a:cubicBezTo>
                  <a:close/>
                  <a:moveTo>
                    <a:pt x="9506" y="10775"/>
                  </a:moveTo>
                  <a:cubicBezTo>
                    <a:pt x="9907" y="10775"/>
                    <a:pt x="10215" y="11084"/>
                    <a:pt x="10215" y="11485"/>
                  </a:cubicBezTo>
                  <a:cubicBezTo>
                    <a:pt x="10215" y="11516"/>
                    <a:pt x="10185" y="11516"/>
                    <a:pt x="10185" y="11516"/>
                  </a:cubicBezTo>
                  <a:lnTo>
                    <a:pt x="10185" y="11547"/>
                  </a:lnTo>
                  <a:lnTo>
                    <a:pt x="8950" y="11547"/>
                  </a:lnTo>
                  <a:cubicBezTo>
                    <a:pt x="8734" y="11547"/>
                    <a:pt x="8580" y="11362"/>
                    <a:pt x="8580" y="11146"/>
                  </a:cubicBezTo>
                  <a:cubicBezTo>
                    <a:pt x="8580" y="10930"/>
                    <a:pt x="8734" y="10775"/>
                    <a:pt x="8950" y="10775"/>
                  </a:cubicBezTo>
                  <a:close/>
                  <a:moveTo>
                    <a:pt x="2163" y="1"/>
                  </a:moveTo>
                  <a:cubicBezTo>
                    <a:pt x="1783" y="1"/>
                    <a:pt x="1416" y="377"/>
                    <a:pt x="1605" y="838"/>
                  </a:cubicBezTo>
                  <a:cubicBezTo>
                    <a:pt x="1759" y="1116"/>
                    <a:pt x="1852" y="1424"/>
                    <a:pt x="1883" y="1764"/>
                  </a:cubicBezTo>
                  <a:cubicBezTo>
                    <a:pt x="1883" y="2504"/>
                    <a:pt x="1451" y="3122"/>
                    <a:pt x="988" y="3770"/>
                  </a:cubicBezTo>
                  <a:cubicBezTo>
                    <a:pt x="710" y="4140"/>
                    <a:pt x="494" y="4510"/>
                    <a:pt x="278" y="4912"/>
                  </a:cubicBezTo>
                  <a:cubicBezTo>
                    <a:pt x="247" y="5035"/>
                    <a:pt x="278" y="5158"/>
                    <a:pt x="401" y="5189"/>
                  </a:cubicBezTo>
                  <a:cubicBezTo>
                    <a:pt x="427" y="5207"/>
                    <a:pt x="455" y="5214"/>
                    <a:pt x="483" y="5214"/>
                  </a:cubicBezTo>
                  <a:cubicBezTo>
                    <a:pt x="556" y="5214"/>
                    <a:pt x="626" y="5163"/>
                    <a:pt x="648" y="5097"/>
                  </a:cubicBezTo>
                  <a:cubicBezTo>
                    <a:pt x="833" y="4695"/>
                    <a:pt x="1080" y="4325"/>
                    <a:pt x="1327" y="3986"/>
                  </a:cubicBezTo>
                  <a:cubicBezTo>
                    <a:pt x="1790" y="3307"/>
                    <a:pt x="2284" y="2597"/>
                    <a:pt x="2284" y="1733"/>
                  </a:cubicBezTo>
                  <a:cubicBezTo>
                    <a:pt x="2253" y="1362"/>
                    <a:pt x="2160" y="992"/>
                    <a:pt x="1975" y="653"/>
                  </a:cubicBezTo>
                  <a:cubicBezTo>
                    <a:pt x="1944" y="560"/>
                    <a:pt x="1975" y="437"/>
                    <a:pt x="2068" y="406"/>
                  </a:cubicBezTo>
                  <a:cubicBezTo>
                    <a:pt x="2093" y="397"/>
                    <a:pt x="2117" y="394"/>
                    <a:pt x="2142" y="394"/>
                  </a:cubicBezTo>
                  <a:cubicBezTo>
                    <a:pt x="2208" y="394"/>
                    <a:pt x="2270" y="422"/>
                    <a:pt x="2315" y="467"/>
                  </a:cubicBezTo>
                  <a:cubicBezTo>
                    <a:pt x="2531" y="838"/>
                    <a:pt x="2685" y="1270"/>
                    <a:pt x="2747" y="1733"/>
                  </a:cubicBezTo>
                  <a:cubicBezTo>
                    <a:pt x="2747" y="2196"/>
                    <a:pt x="2685" y="2659"/>
                    <a:pt x="2500" y="3060"/>
                  </a:cubicBezTo>
                  <a:cubicBezTo>
                    <a:pt x="2346" y="3430"/>
                    <a:pt x="2160" y="3770"/>
                    <a:pt x="1975" y="4078"/>
                  </a:cubicBezTo>
                  <a:cubicBezTo>
                    <a:pt x="1667" y="4572"/>
                    <a:pt x="1420" y="5066"/>
                    <a:pt x="1265" y="5621"/>
                  </a:cubicBezTo>
                  <a:cubicBezTo>
                    <a:pt x="1204" y="5899"/>
                    <a:pt x="1265" y="6177"/>
                    <a:pt x="1389" y="6424"/>
                  </a:cubicBezTo>
                  <a:cubicBezTo>
                    <a:pt x="1296" y="6701"/>
                    <a:pt x="1235" y="7010"/>
                    <a:pt x="1235" y="7288"/>
                  </a:cubicBezTo>
                  <a:lnTo>
                    <a:pt x="1235" y="7596"/>
                  </a:lnTo>
                  <a:cubicBezTo>
                    <a:pt x="710" y="7134"/>
                    <a:pt x="432" y="6485"/>
                    <a:pt x="463" y="5807"/>
                  </a:cubicBezTo>
                  <a:cubicBezTo>
                    <a:pt x="446" y="5691"/>
                    <a:pt x="359" y="5628"/>
                    <a:pt x="272" y="5628"/>
                  </a:cubicBezTo>
                  <a:cubicBezTo>
                    <a:pt x="197" y="5628"/>
                    <a:pt x="121" y="5675"/>
                    <a:pt x="93" y="5776"/>
                  </a:cubicBezTo>
                  <a:cubicBezTo>
                    <a:pt x="0" y="6609"/>
                    <a:pt x="432" y="7442"/>
                    <a:pt x="1296" y="8183"/>
                  </a:cubicBezTo>
                  <a:cubicBezTo>
                    <a:pt x="1451" y="9263"/>
                    <a:pt x="2130" y="10220"/>
                    <a:pt x="3117" y="10713"/>
                  </a:cubicBezTo>
                  <a:cubicBezTo>
                    <a:pt x="3055" y="10837"/>
                    <a:pt x="2994" y="10960"/>
                    <a:pt x="2994" y="11115"/>
                  </a:cubicBezTo>
                  <a:cubicBezTo>
                    <a:pt x="2994" y="11516"/>
                    <a:pt x="3333" y="11886"/>
                    <a:pt x="3765" y="11886"/>
                  </a:cubicBezTo>
                  <a:lnTo>
                    <a:pt x="4969" y="11886"/>
                  </a:lnTo>
                  <a:cubicBezTo>
                    <a:pt x="5247" y="11886"/>
                    <a:pt x="5432" y="11670"/>
                    <a:pt x="5432" y="11423"/>
                  </a:cubicBezTo>
                  <a:cubicBezTo>
                    <a:pt x="5432" y="11300"/>
                    <a:pt x="5432" y="11207"/>
                    <a:pt x="5401" y="11084"/>
                  </a:cubicBezTo>
                  <a:lnTo>
                    <a:pt x="8178" y="11084"/>
                  </a:lnTo>
                  <a:cubicBezTo>
                    <a:pt x="8178" y="11516"/>
                    <a:pt x="8518" y="11855"/>
                    <a:pt x="8950" y="11855"/>
                  </a:cubicBezTo>
                  <a:lnTo>
                    <a:pt x="10154" y="11855"/>
                  </a:lnTo>
                  <a:cubicBezTo>
                    <a:pt x="10401" y="11855"/>
                    <a:pt x="10617" y="11670"/>
                    <a:pt x="10617" y="11392"/>
                  </a:cubicBezTo>
                  <a:cubicBezTo>
                    <a:pt x="10617" y="11176"/>
                    <a:pt x="10555" y="10960"/>
                    <a:pt x="10431" y="10775"/>
                  </a:cubicBezTo>
                  <a:cubicBezTo>
                    <a:pt x="10709" y="10683"/>
                    <a:pt x="11018" y="10559"/>
                    <a:pt x="11296" y="10436"/>
                  </a:cubicBezTo>
                  <a:cubicBezTo>
                    <a:pt x="12067" y="10065"/>
                    <a:pt x="12746" y="9479"/>
                    <a:pt x="13240" y="8769"/>
                  </a:cubicBezTo>
                  <a:cubicBezTo>
                    <a:pt x="13548" y="8245"/>
                    <a:pt x="13764" y="7689"/>
                    <a:pt x="13826" y="7072"/>
                  </a:cubicBezTo>
                  <a:cubicBezTo>
                    <a:pt x="13919" y="6794"/>
                    <a:pt x="13888" y="6455"/>
                    <a:pt x="13703" y="6208"/>
                  </a:cubicBezTo>
                  <a:cubicBezTo>
                    <a:pt x="13548" y="6053"/>
                    <a:pt x="13363" y="5992"/>
                    <a:pt x="13147" y="5992"/>
                  </a:cubicBezTo>
                  <a:lnTo>
                    <a:pt x="13178" y="6084"/>
                  </a:lnTo>
                  <a:lnTo>
                    <a:pt x="12931" y="6084"/>
                  </a:lnTo>
                  <a:cubicBezTo>
                    <a:pt x="12530" y="6023"/>
                    <a:pt x="12221" y="5776"/>
                    <a:pt x="12036" y="5436"/>
                  </a:cubicBezTo>
                  <a:cubicBezTo>
                    <a:pt x="11944" y="5220"/>
                    <a:pt x="11820" y="5035"/>
                    <a:pt x="11697" y="4881"/>
                  </a:cubicBezTo>
                  <a:cubicBezTo>
                    <a:pt x="11913" y="4325"/>
                    <a:pt x="11913" y="3708"/>
                    <a:pt x="11635" y="3183"/>
                  </a:cubicBezTo>
                  <a:cubicBezTo>
                    <a:pt x="11593" y="3100"/>
                    <a:pt x="11526" y="3066"/>
                    <a:pt x="11460" y="3066"/>
                  </a:cubicBezTo>
                  <a:cubicBezTo>
                    <a:pt x="11331" y="3066"/>
                    <a:pt x="11203" y="3195"/>
                    <a:pt x="11265" y="3338"/>
                  </a:cubicBezTo>
                  <a:cubicBezTo>
                    <a:pt x="11450" y="3739"/>
                    <a:pt x="11481" y="4171"/>
                    <a:pt x="11357" y="4572"/>
                  </a:cubicBezTo>
                  <a:cubicBezTo>
                    <a:pt x="11172" y="4449"/>
                    <a:pt x="10956" y="4325"/>
                    <a:pt x="10740" y="4263"/>
                  </a:cubicBezTo>
                  <a:cubicBezTo>
                    <a:pt x="10740" y="4202"/>
                    <a:pt x="10740" y="4140"/>
                    <a:pt x="10740" y="4078"/>
                  </a:cubicBezTo>
                  <a:cubicBezTo>
                    <a:pt x="10740" y="3430"/>
                    <a:pt x="10246" y="3106"/>
                    <a:pt x="9752" y="3106"/>
                  </a:cubicBezTo>
                  <a:cubicBezTo>
                    <a:pt x="9259" y="3106"/>
                    <a:pt x="8765" y="3430"/>
                    <a:pt x="8765" y="4078"/>
                  </a:cubicBezTo>
                  <a:cubicBezTo>
                    <a:pt x="8765" y="4202"/>
                    <a:pt x="8796" y="4356"/>
                    <a:pt x="8857" y="4449"/>
                  </a:cubicBezTo>
                  <a:cubicBezTo>
                    <a:pt x="8672" y="4572"/>
                    <a:pt x="8487" y="4695"/>
                    <a:pt x="8364" y="4850"/>
                  </a:cubicBezTo>
                  <a:cubicBezTo>
                    <a:pt x="8333" y="4881"/>
                    <a:pt x="8302" y="4881"/>
                    <a:pt x="8271" y="4881"/>
                  </a:cubicBezTo>
                  <a:cubicBezTo>
                    <a:pt x="7586" y="3652"/>
                    <a:pt x="8600" y="2388"/>
                    <a:pt x="9764" y="2388"/>
                  </a:cubicBezTo>
                  <a:cubicBezTo>
                    <a:pt x="10121" y="2388"/>
                    <a:pt x="10492" y="2507"/>
                    <a:pt x="10833" y="2782"/>
                  </a:cubicBezTo>
                  <a:cubicBezTo>
                    <a:pt x="10863" y="2818"/>
                    <a:pt x="10897" y="2833"/>
                    <a:pt x="10932" y="2833"/>
                  </a:cubicBezTo>
                  <a:cubicBezTo>
                    <a:pt x="11077" y="2833"/>
                    <a:pt x="11229" y="2573"/>
                    <a:pt x="11079" y="2473"/>
                  </a:cubicBezTo>
                  <a:cubicBezTo>
                    <a:pt x="10677" y="2135"/>
                    <a:pt x="10213" y="1984"/>
                    <a:pt x="9759" y="1984"/>
                  </a:cubicBezTo>
                  <a:cubicBezTo>
                    <a:pt x="8678" y="1984"/>
                    <a:pt x="7654" y="2840"/>
                    <a:pt x="7654" y="4078"/>
                  </a:cubicBezTo>
                  <a:cubicBezTo>
                    <a:pt x="7654" y="4202"/>
                    <a:pt x="7685" y="4325"/>
                    <a:pt x="7716" y="4449"/>
                  </a:cubicBezTo>
                  <a:cubicBezTo>
                    <a:pt x="6991" y="3892"/>
                    <a:pt x="6129" y="3617"/>
                    <a:pt x="5270" y="3617"/>
                  </a:cubicBezTo>
                  <a:cubicBezTo>
                    <a:pt x="4226" y="3617"/>
                    <a:pt x="3186" y="4023"/>
                    <a:pt x="2407" y="4819"/>
                  </a:cubicBezTo>
                  <a:cubicBezTo>
                    <a:pt x="2099" y="5097"/>
                    <a:pt x="1852" y="5436"/>
                    <a:pt x="1667" y="5807"/>
                  </a:cubicBezTo>
                  <a:cubicBezTo>
                    <a:pt x="1667" y="5807"/>
                    <a:pt x="1667" y="5776"/>
                    <a:pt x="1667" y="5745"/>
                  </a:cubicBezTo>
                  <a:cubicBezTo>
                    <a:pt x="1790" y="5220"/>
                    <a:pt x="2037" y="4757"/>
                    <a:pt x="2315" y="4325"/>
                  </a:cubicBezTo>
                  <a:cubicBezTo>
                    <a:pt x="2531" y="3986"/>
                    <a:pt x="2716" y="3615"/>
                    <a:pt x="2870" y="3245"/>
                  </a:cubicBezTo>
                  <a:cubicBezTo>
                    <a:pt x="3086" y="2751"/>
                    <a:pt x="3179" y="2227"/>
                    <a:pt x="3148" y="1702"/>
                  </a:cubicBezTo>
                  <a:cubicBezTo>
                    <a:pt x="3086" y="1208"/>
                    <a:pt x="2932" y="714"/>
                    <a:pt x="2654" y="282"/>
                  </a:cubicBezTo>
                  <a:cubicBezTo>
                    <a:pt x="2526" y="84"/>
                    <a:pt x="2343" y="1"/>
                    <a:pt x="2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96" name="Google Shape;13296;p25"/>
          <p:cNvGrpSpPr/>
          <p:nvPr/>
        </p:nvGrpSpPr>
        <p:grpSpPr>
          <a:xfrm>
            <a:off x="4818450" y="2850724"/>
            <a:ext cx="316375" cy="345675"/>
            <a:chOff x="5578038" y="3581531"/>
            <a:chExt cx="316375" cy="345675"/>
          </a:xfrm>
        </p:grpSpPr>
        <p:sp>
          <p:nvSpPr>
            <p:cNvPr id="13297" name="Google Shape;13297;p25"/>
            <p:cNvSpPr/>
            <p:nvPr/>
          </p:nvSpPr>
          <p:spPr>
            <a:xfrm>
              <a:off x="5659838" y="3846006"/>
              <a:ext cx="10050" cy="17925"/>
            </a:xfrm>
            <a:custGeom>
              <a:avLst/>
              <a:gdLst/>
              <a:ahLst/>
              <a:cxnLst/>
              <a:rect l="l" t="t" r="r" b="b"/>
              <a:pathLst>
                <a:path w="402" h="717" extrusionOk="0">
                  <a:moveTo>
                    <a:pt x="253" y="1"/>
                  </a:moveTo>
                  <a:cubicBezTo>
                    <a:pt x="241" y="1"/>
                    <a:pt x="228" y="3"/>
                    <a:pt x="216" y="7"/>
                  </a:cubicBezTo>
                  <a:cubicBezTo>
                    <a:pt x="93" y="7"/>
                    <a:pt x="0" y="69"/>
                    <a:pt x="0" y="192"/>
                  </a:cubicBezTo>
                  <a:lnTo>
                    <a:pt x="0" y="501"/>
                  </a:lnTo>
                  <a:cubicBezTo>
                    <a:pt x="0" y="624"/>
                    <a:pt x="93" y="717"/>
                    <a:pt x="216" y="717"/>
                  </a:cubicBezTo>
                  <a:cubicBezTo>
                    <a:pt x="309" y="717"/>
                    <a:pt x="401" y="624"/>
                    <a:pt x="401" y="501"/>
                  </a:cubicBezTo>
                  <a:lnTo>
                    <a:pt x="401" y="192"/>
                  </a:lnTo>
                  <a:cubicBezTo>
                    <a:pt x="401" y="85"/>
                    <a:pt x="332" y="1"/>
                    <a:pt x="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8" name="Google Shape;13298;p25"/>
            <p:cNvSpPr/>
            <p:nvPr/>
          </p:nvSpPr>
          <p:spPr>
            <a:xfrm>
              <a:off x="5747788" y="3847331"/>
              <a:ext cx="9275" cy="16600"/>
            </a:xfrm>
            <a:custGeom>
              <a:avLst/>
              <a:gdLst/>
              <a:ahLst/>
              <a:cxnLst/>
              <a:rect l="l" t="t" r="r" b="b"/>
              <a:pathLst>
                <a:path w="371" h="664" extrusionOk="0">
                  <a:moveTo>
                    <a:pt x="174" y="0"/>
                  </a:moveTo>
                  <a:cubicBezTo>
                    <a:pt x="93" y="0"/>
                    <a:pt x="16" y="46"/>
                    <a:pt x="1" y="139"/>
                  </a:cubicBezTo>
                  <a:lnTo>
                    <a:pt x="1" y="448"/>
                  </a:lnTo>
                  <a:cubicBezTo>
                    <a:pt x="1" y="571"/>
                    <a:pt x="62" y="664"/>
                    <a:pt x="186" y="664"/>
                  </a:cubicBezTo>
                  <a:cubicBezTo>
                    <a:pt x="278" y="664"/>
                    <a:pt x="371" y="571"/>
                    <a:pt x="371" y="448"/>
                  </a:cubicBezTo>
                  <a:lnTo>
                    <a:pt x="371" y="139"/>
                  </a:lnTo>
                  <a:cubicBezTo>
                    <a:pt x="340" y="46"/>
                    <a:pt x="255"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9" name="Google Shape;13299;p25"/>
            <p:cNvSpPr/>
            <p:nvPr/>
          </p:nvSpPr>
          <p:spPr>
            <a:xfrm>
              <a:off x="5690888" y="3852256"/>
              <a:ext cx="33775" cy="15525"/>
            </a:xfrm>
            <a:custGeom>
              <a:avLst/>
              <a:gdLst/>
              <a:ahLst/>
              <a:cxnLst/>
              <a:rect l="l" t="t" r="r" b="b"/>
              <a:pathLst>
                <a:path w="1351" h="621" extrusionOk="0">
                  <a:moveTo>
                    <a:pt x="279" y="0"/>
                  </a:moveTo>
                  <a:cubicBezTo>
                    <a:pt x="129" y="0"/>
                    <a:pt x="0" y="181"/>
                    <a:pt x="116" y="343"/>
                  </a:cubicBezTo>
                  <a:cubicBezTo>
                    <a:pt x="271" y="498"/>
                    <a:pt x="487" y="590"/>
                    <a:pt x="703" y="590"/>
                  </a:cubicBezTo>
                  <a:lnTo>
                    <a:pt x="703" y="621"/>
                  </a:lnTo>
                  <a:cubicBezTo>
                    <a:pt x="919" y="621"/>
                    <a:pt x="1135" y="528"/>
                    <a:pt x="1289" y="374"/>
                  </a:cubicBezTo>
                  <a:cubicBezTo>
                    <a:pt x="1351" y="282"/>
                    <a:pt x="1351" y="158"/>
                    <a:pt x="1258" y="65"/>
                  </a:cubicBezTo>
                  <a:cubicBezTo>
                    <a:pt x="1227" y="35"/>
                    <a:pt x="1181" y="19"/>
                    <a:pt x="1131" y="19"/>
                  </a:cubicBezTo>
                  <a:cubicBezTo>
                    <a:pt x="1081" y="19"/>
                    <a:pt x="1027" y="35"/>
                    <a:pt x="980" y="65"/>
                  </a:cubicBezTo>
                  <a:cubicBezTo>
                    <a:pt x="919" y="158"/>
                    <a:pt x="826" y="189"/>
                    <a:pt x="703" y="189"/>
                  </a:cubicBezTo>
                  <a:cubicBezTo>
                    <a:pt x="610" y="189"/>
                    <a:pt x="487" y="158"/>
                    <a:pt x="425" y="65"/>
                  </a:cubicBezTo>
                  <a:cubicBezTo>
                    <a:pt x="379" y="20"/>
                    <a:pt x="328" y="0"/>
                    <a:pt x="2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0" name="Google Shape;13300;p25"/>
            <p:cNvSpPr/>
            <p:nvPr/>
          </p:nvSpPr>
          <p:spPr>
            <a:xfrm>
              <a:off x="5604288" y="3800656"/>
              <a:ext cx="209575" cy="100325"/>
            </a:xfrm>
            <a:custGeom>
              <a:avLst/>
              <a:gdLst/>
              <a:ahLst/>
              <a:cxnLst/>
              <a:rect l="l" t="t" r="r" b="b"/>
              <a:pathLst>
                <a:path w="8383" h="4013" extrusionOk="0">
                  <a:moveTo>
                    <a:pt x="1574" y="432"/>
                  </a:moveTo>
                  <a:cubicBezTo>
                    <a:pt x="2161" y="432"/>
                    <a:pt x="2716" y="586"/>
                    <a:pt x="3210" y="864"/>
                  </a:cubicBezTo>
                  <a:cubicBezTo>
                    <a:pt x="3796" y="1173"/>
                    <a:pt x="4413" y="1327"/>
                    <a:pt x="5062" y="1327"/>
                  </a:cubicBezTo>
                  <a:cubicBezTo>
                    <a:pt x="5926" y="1296"/>
                    <a:pt x="6821" y="1111"/>
                    <a:pt x="7654" y="802"/>
                  </a:cubicBezTo>
                  <a:cubicBezTo>
                    <a:pt x="7682" y="791"/>
                    <a:pt x="7709" y="786"/>
                    <a:pt x="7734" y="786"/>
                  </a:cubicBezTo>
                  <a:cubicBezTo>
                    <a:pt x="7848" y="786"/>
                    <a:pt x="7926" y="892"/>
                    <a:pt x="7901" y="1018"/>
                  </a:cubicBezTo>
                  <a:cubicBezTo>
                    <a:pt x="7777" y="1636"/>
                    <a:pt x="7438" y="2191"/>
                    <a:pt x="7006" y="2654"/>
                  </a:cubicBezTo>
                  <a:cubicBezTo>
                    <a:pt x="6389" y="3241"/>
                    <a:pt x="5555" y="3580"/>
                    <a:pt x="4691" y="3611"/>
                  </a:cubicBezTo>
                  <a:lnTo>
                    <a:pt x="3765" y="3611"/>
                  </a:lnTo>
                  <a:cubicBezTo>
                    <a:pt x="2901" y="3580"/>
                    <a:pt x="2068" y="3271"/>
                    <a:pt x="1451" y="2654"/>
                  </a:cubicBezTo>
                  <a:cubicBezTo>
                    <a:pt x="926" y="2129"/>
                    <a:pt x="587" y="1451"/>
                    <a:pt x="494" y="741"/>
                  </a:cubicBezTo>
                  <a:cubicBezTo>
                    <a:pt x="463" y="617"/>
                    <a:pt x="556" y="525"/>
                    <a:pt x="648" y="525"/>
                  </a:cubicBezTo>
                  <a:cubicBezTo>
                    <a:pt x="957" y="463"/>
                    <a:pt x="1266" y="432"/>
                    <a:pt x="1574" y="432"/>
                  </a:cubicBezTo>
                  <a:close/>
                  <a:moveTo>
                    <a:pt x="1543" y="0"/>
                  </a:moveTo>
                  <a:cubicBezTo>
                    <a:pt x="1204" y="0"/>
                    <a:pt x="864" y="31"/>
                    <a:pt x="525" y="93"/>
                  </a:cubicBezTo>
                  <a:lnTo>
                    <a:pt x="525" y="123"/>
                  </a:lnTo>
                  <a:cubicBezTo>
                    <a:pt x="216" y="185"/>
                    <a:pt x="0" y="463"/>
                    <a:pt x="31" y="772"/>
                  </a:cubicBezTo>
                  <a:cubicBezTo>
                    <a:pt x="155" y="1605"/>
                    <a:pt x="525" y="2376"/>
                    <a:pt x="1142" y="2932"/>
                  </a:cubicBezTo>
                  <a:cubicBezTo>
                    <a:pt x="1821" y="3611"/>
                    <a:pt x="2778" y="4012"/>
                    <a:pt x="3735" y="4012"/>
                  </a:cubicBezTo>
                  <a:lnTo>
                    <a:pt x="4660" y="4012"/>
                  </a:lnTo>
                  <a:cubicBezTo>
                    <a:pt x="5648" y="4012"/>
                    <a:pt x="6574" y="3611"/>
                    <a:pt x="7284" y="2932"/>
                  </a:cubicBezTo>
                  <a:cubicBezTo>
                    <a:pt x="7777" y="2438"/>
                    <a:pt x="8148" y="1790"/>
                    <a:pt x="8302" y="1111"/>
                  </a:cubicBezTo>
                  <a:cubicBezTo>
                    <a:pt x="8382" y="709"/>
                    <a:pt x="8068" y="377"/>
                    <a:pt x="7701" y="377"/>
                  </a:cubicBezTo>
                  <a:cubicBezTo>
                    <a:pt x="7645" y="377"/>
                    <a:pt x="7588" y="385"/>
                    <a:pt x="7531" y="401"/>
                  </a:cubicBezTo>
                  <a:cubicBezTo>
                    <a:pt x="6728" y="710"/>
                    <a:pt x="5895" y="864"/>
                    <a:pt x="5062" y="926"/>
                  </a:cubicBezTo>
                  <a:cubicBezTo>
                    <a:pt x="4444" y="895"/>
                    <a:pt x="3858" y="741"/>
                    <a:pt x="3364" y="463"/>
                  </a:cubicBezTo>
                  <a:cubicBezTo>
                    <a:pt x="2778" y="154"/>
                    <a:pt x="2161" y="0"/>
                    <a:pt x="15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1" name="Google Shape;13301;p25"/>
            <p:cNvSpPr/>
            <p:nvPr/>
          </p:nvSpPr>
          <p:spPr>
            <a:xfrm>
              <a:off x="5713313" y="3762831"/>
              <a:ext cx="55325" cy="47450"/>
            </a:xfrm>
            <a:custGeom>
              <a:avLst/>
              <a:gdLst/>
              <a:ahLst/>
              <a:cxnLst/>
              <a:rect l="l" t="t" r="r" b="b"/>
              <a:pathLst>
                <a:path w="2213" h="1898" extrusionOk="0">
                  <a:moveTo>
                    <a:pt x="947" y="402"/>
                  </a:moveTo>
                  <a:cubicBezTo>
                    <a:pt x="1441" y="402"/>
                    <a:pt x="1688" y="988"/>
                    <a:pt x="1349" y="1328"/>
                  </a:cubicBezTo>
                  <a:cubicBezTo>
                    <a:pt x="1239" y="1437"/>
                    <a:pt x="1104" y="1486"/>
                    <a:pt x="971" y="1486"/>
                  </a:cubicBezTo>
                  <a:cubicBezTo>
                    <a:pt x="692" y="1486"/>
                    <a:pt x="423" y="1271"/>
                    <a:pt x="423" y="958"/>
                  </a:cubicBezTo>
                  <a:cubicBezTo>
                    <a:pt x="423" y="649"/>
                    <a:pt x="639" y="402"/>
                    <a:pt x="947" y="402"/>
                  </a:cubicBezTo>
                  <a:close/>
                  <a:moveTo>
                    <a:pt x="947" y="1"/>
                  </a:moveTo>
                  <a:cubicBezTo>
                    <a:pt x="423" y="1"/>
                    <a:pt x="22" y="433"/>
                    <a:pt x="22" y="958"/>
                  </a:cubicBezTo>
                  <a:cubicBezTo>
                    <a:pt x="1" y="1518"/>
                    <a:pt x="469" y="1897"/>
                    <a:pt x="956" y="1897"/>
                  </a:cubicBezTo>
                  <a:cubicBezTo>
                    <a:pt x="1193" y="1897"/>
                    <a:pt x="1435" y="1808"/>
                    <a:pt x="1626" y="1606"/>
                  </a:cubicBezTo>
                  <a:cubicBezTo>
                    <a:pt x="2213" y="1019"/>
                    <a:pt x="1812" y="1"/>
                    <a:pt x="9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2" name="Google Shape;13302;p25"/>
            <p:cNvSpPr/>
            <p:nvPr/>
          </p:nvSpPr>
          <p:spPr>
            <a:xfrm>
              <a:off x="5652888" y="3749256"/>
              <a:ext cx="45550" cy="38300"/>
            </a:xfrm>
            <a:custGeom>
              <a:avLst/>
              <a:gdLst/>
              <a:ahLst/>
              <a:cxnLst/>
              <a:rect l="l" t="t" r="r" b="b"/>
              <a:pathLst>
                <a:path w="1822" h="1532" extrusionOk="0">
                  <a:moveTo>
                    <a:pt x="1050" y="412"/>
                  </a:moveTo>
                  <a:cubicBezTo>
                    <a:pt x="1138" y="412"/>
                    <a:pt x="1227" y="443"/>
                    <a:pt x="1297" y="513"/>
                  </a:cubicBezTo>
                  <a:cubicBezTo>
                    <a:pt x="1544" y="760"/>
                    <a:pt x="1358" y="1130"/>
                    <a:pt x="1050" y="1130"/>
                  </a:cubicBezTo>
                  <a:cubicBezTo>
                    <a:pt x="834" y="1130"/>
                    <a:pt x="679" y="976"/>
                    <a:pt x="679" y="760"/>
                  </a:cubicBezTo>
                  <a:cubicBezTo>
                    <a:pt x="679" y="551"/>
                    <a:pt x="864" y="412"/>
                    <a:pt x="1050" y="412"/>
                  </a:cubicBezTo>
                  <a:close/>
                  <a:moveTo>
                    <a:pt x="1049" y="1"/>
                  </a:moveTo>
                  <a:cubicBezTo>
                    <a:pt x="855" y="1"/>
                    <a:pt x="656" y="73"/>
                    <a:pt x="494" y="235"/>
                  </a:cubicBezTo>
                  <a:cubicBezTo>
                    <a:pt x="1" y="698"/>
                    <a:pt x="371" y="1531"/>
                    <a:pt x="1050" y="1531"/>
                  </a:cubicBezTo>
                  <a:cubicBezTo>
                    <a:pt x="1482" y="1531"/>
                    <a:pt x="1821" y="1192"/>
                    <a:pt x="1821" y="760"/>
                  </a:cubicBezTo>
                  <a:cubicBezTo>
                    <a:pt x="1821" y="304"/>
                    <a:pt x="1445" y="1"/>
                    <a:pt x="1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3" name="Google Shape;13303;p25"/>
            <p:cNvSpPr/>
            <p:nvPr/>
          </p:nvSpPr>
          <p:spPr>
            <a:xfrm>
              <a:off x="5693788" y="3706506"/>
              <a:ext cx="38600" cy="33300"/>
            </a:xfrm>
            <a:custGeom>
              <a:avLst/>
              <a:gdLst/>
              <a:ahLst/>
              <a:cxnLst/>
              <a:rect l="l" t="t" r="r" b="b"/>
              <a:pathLst>
                <a:path w="1544" h="1332" extrusionOk="0">
                  <a:moveTo>
                    <a:pt x="884" y="448"/>
                  </a:moveTo>
                  <a:cubicBezTo>
                    <a:pt x="1019" y="448"/>
                    <a:pt x="1158" y="526"/>
                    <a:pt x="1142" y="680"/>
                  </a:cubicBezTo>
                  <a:cubicBezTo>
                    <a:pt x="1142" y="803"/>
                    <a:pt x="1019" y="927"/>
                    <a:pt x="895" y="927"/>
                  </a:cubicBezTo>
                  <a:cubicBezTo>
                    <a:pt x="741" y="927"/>
                    <a:pt x="617" y="803"/>
                    <a:pt x="648" y="680"/>
                  </a:cubicBezTo>
                  <a:cubicBezTo>
                    <a:pt x="617" y="526"/>
                    <a:pt x="749" y="448"/>
                    <a:pt x="884" y="448"/>
                  </a:cubicBezTo>
                  <a:close/>
                  <a:moveTo>
                    <a:pt x="895" y="1"/>
                  </a:moveTo>
                  <a:cubicBezTo>
                    <a:pt x="309" y="1"/>
                    <a:pt x="0" y="711"/>
                    <a:pt x="401" y="1143"/>
                  </a:cubicBezTo>
                  <a:cubicBezTo>
                    <a:pt x="541" y="1273"/>
                    <a:pt x="711" y="1332"/>
                    <a:pt x="875" y="1332"/>
                  </a:cubicBezTo>
                  <a:cubicBezTo>
                    <a:pt x="1219" y="1332"/>
                    <a:pt x="1543" y="1076"/>
                    <a:pt x="1543" y="680"/>
                  </a:cubicBezTo>
                  <a:cubicBezTo>
                    <a:pt x="1543" y="310"/>
                    <a:pt x="1235" y="1"/>
                    <a:pt x="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4" name="Google Shape;13304;p25"/>
            <p:cNvSpPr/>
            <p:nvPr/>
          </p:nvSpPr>
          <p:spPr>
            <a:xfrm>
              <a:off x="5597338" y="3660081"/>
              <a:ext cx="243050" cy="267125"/>
            </a:xfrm>
            <a:custGeom>
              <a:avLst/>
              <a:gdLst/>
              <a:ahLst/>
              <a:cxnLst/>
              <a:rect l="l" t="t" r="r" b="b"/>
              <a:pathLst>
                <a:path w="9722" h="10685" extrusionOk="0">
                  <a:moveTo>
                    <a:pt x="5353" y="0"/>
                  </a:moveTo>
                  <a:cubicBezTo>
                    <a:pt x="5248" y="0"/>
                    <a:pt x="5154" y="84"/>
                    <a:pt x="5154" y="191"/>
                  </a:cubicBezTo>
                  <a:lnTo>
                    <a:pt x="5154" y="994"/>
                  </a:lnTo>
                  <a:cubicBezTo>
                    <a:pt x="5154" y="1086"/>
                    <a:pt x="5216" y="1179"/>
                    <a:pt x="5309" y="1179"/>
                  </a:cubicBezTo>
                  <a:cubicBezTo>
                    <a:pt x="7592" y="1580"/>
                    <a:pt x="9290" y="3555"/>
                    <a:pt x="9290" y="5901"/>
                  </a:cubicBezTo>
                  <a:cubicBezTo>
                    <a:pt x="9321" y="8308"/>
                    <a:pt x="7346" y="10283"/>
                    <a:pt x="4938" y="10283"/>
                  </a:cubicBezTo>
                  <a:lnTo>
                    <a:pt x="4043" y="10283"/>
                  </a:lnTo>
                  <a:cubicBezTo>
                    <a:pt x="2593" y="10283"/>
                    <a:pt x="1235" y="9573"/>
                    <a:pt x="402" y="8370"/>
                  </a:cubicBezTo>
                  <a:cubicBezTo>
                    <a:pt x="362" y="8310"/>
                    <a:pt x="296" y="8276"/>
                    <a:pt x="230" y="8276"/>
                  </a:cubicBezTo>
                  <a:cubicBezTo>
                    <a:pt x="193" y="8276"/>
                    <a:pt x="157" y="8286"/>
                    <a:pt x="124" y="8308"/>
                  </a:cubicBezTo>
                  <a:cubicBezTo>
                    <a:pt x="31" y="8370"/>
                    <a:pt x="0" y="8493"/>
                    <a:pt x="62" y="8586"/>
                  </a:cubicBezTo>
                  <a:cubicBezTo>
                    <a:pt x="957" y="9882"/>
                    <a:pt x="2439" y="10684"/>
                    <a:pt x="4013" y="10684"/>
                  </a:cubicBezTo>
                  <a:lnTo>
                    <a:pt x="4938" y="10684"/>
                  </a:lnTo>
                  <a:cubicBezTo>
                    <a:pt x="7592" y="10684"/>
                    <a:pt x="9722" y="8524"/>
                    <a:pt x="9722" y="5901"/>
                  </a:cubicBezTo>
                  <a:cubicBezTo>
                    <a:pt x="9691" y="3432"/>
                    <a:pt x="7963" y="1302"/>
                    <a:pt x="5556" y="809"/>
                  </a:cubicBezTo>
                  <a:lnTo>
                    <a:pt x="5556" y="469"/>
                  </a:lnTo>
                  <a:lnTo>
                    <a:pt x="8889" y="1549"/>
                  </a:lnTo>
                  <a:cubicBezTo>
                    <a:pt x="8908" y="1554"/>
                    <a:pt x="8926" y="1556"/>
                    <a:pt x="8943" y="1556"/>
                  </a:cubicBezTo>
                  <a:cubicBezTo>
                    <a:pt x="9152" y="1556"/>
                    <a:pt x="9240" y="1234"/>
                    <a:pt x="9012" y="1148"/>
                  </a:cubicBezTo>
                  <a:lnTo>
                    <a:pt x="5401" y="6"/>
                  </a:lnTo>
                  <a:cubicBezTo>
                    <a:pt x="5385" y="2"/>
                    <a:pt x="5369" y="0"/>
                    <a:pt x="53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5" name="Google Shape;13305;p25"/>
            <p:cNvSpPr/>
            <p:nvPr/>
          </p:nvSpPr>
          <p:spPr>
            <a:xfrm>
              <a:off x="5578038" y="3581531"/>
              <a:ext cx="316375" cy="278075"/>
            </a:xfrm>
            <a:custGeom>
              <a:avLst/>
              <a:gdLst/>
              <a:ahLst/>
              <a:cxnLst/>
              <a:rect l="l" t="t" r="r" b="b"/>
              <a:pathLst>
                <a:path w="12655" h="11123" extrusionOk="0">
                  <a:moveTo>
                    <a:pt x="6112" y="402"/>
                  </a:moveTo>
                  <a:cubicBezTo>
                    <a:pt x="6729" y="463"/>
                    <a:pt x="6729" y="1389"/>
                    <a:pt x="6112" y="1451"/>
                  </a:cubicBezTo>
                  <a:lnTo>
                    <a:pt x="4352" y="1451"/>
                  </a:lnTo>
                  <a:cubicBezTo>
                    <a:pt x="4075" y="1451"/>
                    <a:pt x="3859" y="1204"/>
                    <a:pt x="3859" y="926"/>
                  </a:cubicBezTo>
                  <a:lnTo>
                    <a:pt x="3890" y="926"/>
                  </a:lnTo>
                  <a:cubicBezTo>
                    <a:pt x="3890" y="648"/>
                    <a:pt x="4106" y="402"/>
                    <a:pt x="4383" y="402"/>
                  </a:cubicBezTo>
                  <a:close/>
                  <a:moveTo>
                    <a:pt x="4383" y="0"/>
                  </a:moveTo>
                  <a:cubicBezTo>
                    <a:pt x="3272" y="0"/>
                    <a:pt x="3087" y="1574"/>
                    <a:pt x="4167" y="1821"/>
                  </a:cubicBezTo>
                  <a:lnTo>
                    <a:pt x="4167" y="3951"/>
                  </a:lnTo>
                  <a:cubicBezTo>
                    <a:pt x="3025" y="4167"/>
                    <a:pt x="2007" y="4784"/>
                    <a:pt x="1266" y="5679"/>
                  </a:cubicBezTo>
                  <a:cubicBezTo>
                    <a:pt x="433" y="6636"/>
                    <a:pt x="1" y="7870"/>
                    <a:pt x="1" y="9166"/>
                  </a:cubicBezTo>
                  <a:lnTo>
                    <a:pt x="32" y="9166"/>
                  </a:lnTo>
                  <a:cubicBezTo>
                    <a:pt x="32" y="9814"/>
                    <a:pt x="155" y="10432"/>
                    <a:pt x="433" y="11018"/>
                  </a:cubicBezTo>
                  <a:cubicBezTo>
                    <a:pt x="456" y="11087"/>
                    <a:pt x="531" y="11122"/>
                    <a:pt x="620" y="11122"/>
                  </a:cubicBezTo>
                  <a:cubicBezTo>
                    <a:pt x="649" y="11122"/>
                    <a:pt x="680" y="11118"/>
                    <a:pt x="711" y="11111"/>
                  </a:cubicBezTo>
                  <a:cubicBezTo>
                    <a:pt x="803" y="11049"/>
                    <a:pt x="834" y="10925"/>
                    <a:pt x="803" y="10833"/>
                  </a:cubicBezTo>
                  <a:cubicBezTo>
                    <a:pt x="556" y="10277"/>
                    <a:pt x="402" y="9691"/>
                    <a:pt x="402" y="9074"/>
                  </a:cubicBezTo>
                  <a:cubicBezTo>
                    <a:pt x="402" y="6728"/>
                    <a:pt x="2100" y="4722"/>
                    <a:pt x="4414" y="4321"/>
                  </a:cubicBezTo>
                  <a:cubicBezTo>
                    <a:pt x="4507" y="4290"/>
                    <a:pt x="4568" y="4198"/>
                    <a:pt x="4568" y="4105"/>
                  </a:cubicBezTo>
                  <a:lnTo>
                    <a:pt x="4568" y="1852"/>
                  </a:lnTo>
                  <a:lnTo>
                    <a:pt x="5896" y="1852"/>
                  </a:lnTo>
                  <a:lnTo>
                    <a:pt x="5896" y="2222"/>
                  </a:lnTo>
                  <a:cubicBezTo>
                    <a:pt x="5896" y="2315"/>
                    <a:pt x="5957" y="2408"/>
                    <a:pt x="6050" y="2408"/>
                  </a:cubicBezTo>
                  <a:lnTo>
                    <a:pt x="12068" y="4383"/>
                  </a:lnTo>
                  <a:cubicBezTo>
                    <a:pt x="12161" y="4414"/>
                    <a:pt x="12191" y="4506"/>
                    <a:pt x="12191" y="4599"/>
                  </a:cubicBezTo>
                  <a:lnTo>
                    <a:pt x="12068" y="4876"/>
                  </a:lnTo>
                  <a:cubicBezTo>
                    <a:pt x="12043" y="4953"/>
                    <a:pt x="11975" y="5008"/>
                    <a:pt x="11918" y="5008"/>
                  </a:cubicBezTo>
                  <a:cubicBezTo>
                    <a:pt x="11906" y="5008"/>
                    <a:pt x="11894" y="5005"/>
                    <a:pt x="11883" y="5000"/>
                  </a:cubicBezTo>
                  <a:lnTo>
                    <a:pt x="10525" y="4568"/>
                  </a:lnTo>
                  <a:cubicBezTo>
                    <a:pt x="10498" y="4558"/>
                    <a:pt x="10472" y="4553"/>
                    <a:pt x="10448" y="4553"/>
                  </a:cubicBezTo>
                  <a:cubicBezTo>
                    <a:pt x="10255" y="4553"/>
                    <a:pt x="10182" y="4856"/>
                    <a:pt x="10401" y="4938"/>
                  </a:cubicBezTo>
                  <a:lnTo>
                    <a:pt x="11759" y="5370"/>
                  </a:lnTo>
                  <a:cubicBezTo>
                    <a:pt x="11814" y="5389"/>
                    <a:pt x="11871" y="5397"/>
                    <a:pt x="11928" y="5397"/>
                  </a:cubicBezTo>
                  <a:cubicBezTo>
                    <a:pt x="12161" y="5397"/>
                    <a:pt x="12395" y="5254"/>
                    <a:pt x="12469" y="5031"/>
                  </a:cubicBezTo>
                  <a:lnTo>
                    <a:pt x="12562" y="4722"/>
                  </a:lnTo>
                  <a:cubicBezTo>
                    <a:pt x="12654" y="4414"/>
                    <a:pt x="12500" y="4105"/>
                    <a:pt x="12191" y="4012"/>
                  </a:cubicBezTo>
                  <a:lnTo>
                    <a:pt x="6297" y="2068"/>
                  </a:lnTo>
                  <a:lnTo>
                    <a:pt x="6297" y="1821"/>
                  </a:lnTo>
                  <a:cubicBezTo>
                    <a:pt x="7377" y="1574"/>
                    <a:pt x="7192" y="0"/>
                    <a:pt x="61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06" name="Google Shape;13306;p25"/>
          <p:cNvGrpSpPr/>
          <p:nvPr/>
        </p:nvGrpSpPr>
        <p:grpSpPr>
          <a:xfrm>
            <a:off x="5504556" y="2850824"/>
            <a:ext cx="331025" cy="345475"/>
            <a:chOff x="2540463" y="3580956"/>
            <a:chExt cx="331025" cy="345475"/>
          </a:xfrm>
        </p:grpSpPr>
        <p:sp>
          <p:nvSpPr>
            <p:cNvPr id="13307" name="Google Shape;13307;p25"/>
            <p:cNvSpPr/>
            <p:nvPr/>
          </p:nvSpPr>
          <p:spPr>
            <a:xfrm>
              <a:off x="2601413" y="3888456"/>
              <a:ext cx="10825" cy="16375"/>
            </a:xfrm>
            <a:custGeom>
              <a:avLst/>
              <a:gdLst/>
              <a:ahLst/>
              <a:cxnLst/>
              <a:rect l="l" t="t" r="r" b="b"/>
              <a:pathLst>
                <a:path w="433" h="655" extrusionOk="0">
                  <a:moveTo>
                    <a:pt x="264" y="0"/>
                  </a:moveTo>
                  <a:cubicBezTo>
                    <a:pt x="249" y="0"/>
                    <a:pt x="233" y="2"/>
                    <a:pt x="217" y="6"/>
                  </a:cubicBezTo>
                  <a:cubicBezTo>
                    <a:pt x="93" y="6"/>
                    <a:pt x="32" y="68"/>
                    <a:pt x="32" y="191"/>
                  </a:cubicBezTo>
                  <a:lnTo>
                    <a:pt x="32" y="438"/>
                  </a:lnTo>
                  <a:cubicBezTo>
                    <a:pt x="1" y="562"/>
                    <a:pt x="93" y="654"/>
                    <a:pt x="217" y="654"/>
                  </a:cubicBezTo>
                  <a:cubicBezTo>
                    <a:pt x="340" y="654"/>
                    <a:pt x="433" y="562"/>
                    <a:pt x="433" y="438"/>
                  </a:cubicBezTo>
                  <a:lnTo>
                    <a:pt x="433" y="191"/>
                  </a:lnTo>
                  <a:cubicBezTo>
                    <a:pt x="433" y="84"/>
                    <a:pt x="363" y="0"/>
                    <a:pt x="2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8" name="Google Shape;13308;p25"/>
            <p:cNvSpPr/>
            <p:nvPr/>
          </p:nvSpPr>
          <p:spPr>
            <a:xfrm>
              <a:off x="2670088" y="3888606"/>
              <a:ext cx="11600" cy="16225"/>
            </a:xfrm>
            <a:custGeom>
              <a:avLst/>
              <a:gdLst/>
              <a:ahLst/>
              <a:cxnLst/>
              <a:rect l="l" t="t" r="r" b="b"/>
              <a:pathLst>
                <a:path w="464" h="649" extrusionOk="0">
                  <a:moveTo>
                    <a:pt x="232" y="0"/>
                  </a:moveTo>
                  <a:cubicBezTo>
                    <a:pt x="116" y="0"/>
                    <a:pt x="1" y="62"/>
                    <a:pt x="31" y="185"/>
                  </a:cubicBezTo>
                  <a:lnTo>
                    <a:pt x="31" y="432"/>
                  </a:lnTo>
                  <a:cubicBezTo>
                    <a:pt x="31" y="551"/>
                    <a:pt x="116" y="641"/>
                    <a:pt x="232" y="648"/>
                  </a:cubicBezTo>
                  <a:lnTo>
                    <a:pt x="232" y="648"/>
                  </a:lnTo>
                  <a:cubicBezTo>
                    <a:pt x="348" y="641"/>
                    <a:pt x="433" y="551"/>
                    <a:pt x="433" y="432"/>
                  </a:cubicBezTo>
                  <a:lnTo>
                    <a:pt x="433" y="185"/>
                  </a:lnTo>
                  <a:cubicBezTo>
                    <a:pt x="463" y="62"/>
                    <a:pt x="348" y="0"/>
                    <a:pt x="232" y="0"/>
                  </a:cubicBezTo>
                  <a:close/>
                  <a:moveTo>
                    <a:pt x="232" y="648"/>
                  </a:moveTo>
                  <a:cubicBezTo>
                    <a:pt x="227" y="648"/>
                    <a:pt x="222" y="648"/>
                    <a:pt x="217" y="648"/>
                  </a:cubicBezTo>
                  <a:lnTo>
                    <a:pt x="247" y="648"/>
                  </a:lnTo>
                  <a:cubicBezTo>
                    <a:pt x="242" y="648"/>
                    <a:pt x="237" y="648"/>
                    <a:pt x="232" y="648"/>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9" name="Google Shape;13309;p25"/>
            <p:cNvSpPr/>
            <p:nvPr/>
          </p:nvSpPr>
          <p:spPr>
            <a:xfrm>
              <a:off x="2625763" y="3893581"/>
              <a:ext cx="29700" cy="13950"/>
            </a:xfrm>
            <a:custGeom>
              <a:avLst/>
              <a:gdLst/>
              <a:ahLst/>
              <a:cxnLst/>
              <a:rect l="l" t="t" r="r" b="b"/>
              <a:pathLst>
                <a:path w="1188" h="558" extrusionOk="0">
                  <a:moveTo>
                    <a:pt x="289" y="0"/>
                  </a:moveTo>
                  <a:cubicBezTo>
                    <a:pt x="135" y="0"/>
                    <a:pt x="1" y="189"/>
                    <a:pt x="138" y="326"/>
                  </a:cubicBezTo>
                  <a:cubicBezTo>
                    <a:pt x="261" y="480"/>
                    <a:pt x="439" y="557"/>
                    <a:pt x="616" y="557"/>
                  </a:cubicBezTo>
                  <a:cubicBezTo>
                    <a:pt x="794" y="557"/>
                    <a:pt x="971" y="480"/>
                    <a:pt x="1095" y="326"/>
                  </a:cubicBezTo>
                  <a:cubicBezTo>
                    <a:pt x="1187" y="264"/>
                    <a:pt x="1187" y="110"/>
                    <a:pt x="1095" y="48"/>
                  </a:cubicBezTo>
                  <a:lnTo>
                    <a:pt x="1095" y="79"/>
                  </a:lnTo>
                  <a:cubicBezTo>
                    <a:pt x="1048" y="33"/>
                    <a:pt x="994" y="10"/>
                    <a:pt x="944" y="10"/>
                  </a:cubicBezTo>
                  <a:cubicBezTo>
                    <a:pt x="894" y="10"/>
                    <a:pt x="848" y="33"/>
                    <a:pt x="817" y="79"/>
                  </a:cubicBezTo>
                  <a:cubicBezTo>
                    <a:pt x="755" y="110"/>
                    <a:pt x="693" y="141"/>
                    <a:pt x="632" y="141"/>
                  </a:cubicBezTo>
                  <a:cubicBezTo>
                    <a:pt x="539" y="141"/>
                    <a:pt x="477" y="110"/>
                    <a:pt x="447" y="79"/>
                  </a:cubicBezTo>
                  <a:cubicBezTo>
                    <a:pt x="399" y="23"/>
                    <a:pt x="343" y="0"/>
                    <a:pt x="2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0" name="Google Shape;13310;p25"/>
            <p:cNvSpPr/>
            <p:nvPr/>
          </p:nvSpPr>
          <p:spPr>
            <a:xfrm>
              <a:off x="2540463" y="3580956"/>
              <a:ext cx="331025" cy="345475"/>
            </a:xfrm>
            <a:custGeom>
              <a:avLst/>
              <a:gdLst/>
              <a:ahLst/>
              <a:cxnLst/>
              <a:rect l="l" t="t" r="r" b="b"/>
              <a:pathLst>
                <a:path w="13241" h="13819" extrusionOk="0">
                  <a:moveTo>
                    <a:pt x="4044" y="2400"/>
                  </a:moveTo>
                  <a:cubicBezTo>
                    <a:pt x="4105" y="2492"/>
                    <a:pt x="4136" y="2554"/>
                    <a:pt x="4167" y="2647"/>
                  </a:cubicBezTo>
                  <a:cubicBezTo>
                    <a:pt x="4352" y="3017"/>
                    <a:pt x="4445" y="3418"/>
                    <a:pt x="4383" y="3850"/>
                  </a:cubicBezTo>
                  <a:lnTo>
                    <a:pt x="3704" y="3850"/>
                  </a:lnTo>
                  <a:cubicBezTo>
                    <a:pt x="3642" y="3418"/>
                    <a:pt x="3704" y="3017"/>
                    <a:pt x="3889" y="2647"/>
                  </a:cubicBezTo>
                  <a:lnTo>
                    <a:pt x="3920" y="2647"/>
                  </a:lnTo>
                  <a:cubicBezTo>
                    <a:pt x="3951" y="2554"/>
                    <a:pt x="4013" y="2492"/>
                    <a:pt x="4044" y="2400"/>
                  </a:cubicBezTo>
                  <a:close/>
                  <a:moveTo>
                    <a:pt x="4908" y="4251"/>
                  </a:moveTo>
                  <a:cubicBezTo>
                    <a:pt x="5031" y="4251"/>
                    <a:pt x="5155" y="4344"/>
                    <a:pt x="5155" y="4467"/>
                  </a:cubicBezTo>
                  <a:lnTo>
                    <a:pt x="5155" y="6689"/>
                  </a:lnTo>
                  <a:cubicBezTo>
                    <a:pt x="5155" y="6813"/>
                    <a:pt x="5031" y="6905"/>
                    <a:pt x="4908" y="6905"/>
                  </a:cubicBezTo>
                  <a:lnTo>
                    <a:pt x="3180" y="6905"/>
                  </a:lnTo>
                  <a:cubicBezTo>
                    <a:pt x="3056" y="6905"/>
                    <a:pt x="2933" y="6813"/>
                    <a:pt x="2933" y="6689"/>
                  </a:cubicBezTo>
                  <a:lnTo>
                    <a:pt x="2933" y="4467"/>
                  </a:lnTo>
                  <a:cubicBezTo>
                    <a:pt x="2933" y="4344"/>
                    <a:pt x="3056" y="4251"/>
                    <a:pt x="3180" y="4251"/>
                  </a:cubicBezTo>
                  <a:close/>
                  <a:moveTo>
                    <a:pt x="2964" y="8726"/>
                  </a:moveTo>
                  <a:lnTo>
                    <a:pt x="2964" y="9560"/>
                  </a:lnTo>
                  <a:lnTo>
                    <a:pt x="2285" y="9590"/>
                  </a:lnTo>
                  <a:lnTo>
                    <a:pt x="2285" y="8726"/>
                  </a:lnTo>
                  <a:close/>
                  <a:moveTo>
                    <a:pt x="1698" y="8140"/>
                  </a:moveTo>
                  <a:cubicBezTo>
                    <a:pt x="1791" y="8140"/>
                    <a:pt x="1883" y="8202"/>
                    <a:pt x="1883" y="8325"/>
                  </a:cubicBezTo>
                  <a:lnTo>
                    <a:pt x="1883" y="9992"/>
                  </a:lnTo>
                  <a:cubicBezTo>
                    <a:pt x="1883" y="10084"/>
                    <a:pt x="1791" y="10146"/>
                    <a:pt x="1698" y="10146"/>
                  </a:cubicBezTo>
                  <a:lnTo>
                    <a:pt x="1174" y="10146"/>
                  </a:lnTo>
                  <a:cubicBezTo>
                    <a:pt x="1081" y="10146"/>
                    <a:pt x="988" y="10084"/>
                    <a:pt x="988" y="9992"/>
                  </a:cubicBezTo>
                  <a:lnTo>
                    <a:pt x="988" y="8325"/>
                  </a:lnTo>
                  <a:cubicBezTo>
                    <a:pt x="988" y="8202"/>
                    <a:pt x="1081" y="8140"/>
                    <a:pt x="1174" y="8140"/>
                  </a:cubicBezTo>
                  <a:close/>
                  <a:moveTo>
                    <a:pt x="4723" y="7338"/>
                  </a:moveTo>
                  <a:lnTo>
                    <a:pt x="4723" y="11257"/>
                  </a:lnTo>
                  <a:lnTo>
                    <a:pt x="3396" y="11257"/>
                  </a:lnTo>
                  <a:lnTo>
                    <a:pt x="3396" y="7338"/>
                  </a:lnTo>
                  <a:close/>
                  <a:moveTo>
                    <a:pt x="4877" y="11689"/>
                  </a:moveTo>
                  <a:cubicBezTo>
                    <a:pt x="5031" y="11689"/>
                    <a:pt x="6605" y="11936"/>
                    <a:pt x="7408" y="12985"/>
                  </a:cubicBezTo>
                  <a:cubicBezTo>
                    <a:pt x="7531" y="13170"/>
                    <a:pt x="7408" y="13417"/>
                    <a:pt x="7192" y="13417"/>
                  </a:cubicBezTo>
                  <a:lnTo>
                    <a:pt x="896" y="13417"/>
                  </a:lnTo>
                  <a:cubicBezTo>
                    <a:pt x="649" y="13417"/>
                    <a:pt x="525" y="13170"/>
                    <a:pt x="680" y="12985"/>
                  </a:cubicBezTo>
                  <a:cubicBezTo>
                    <a:pt x="1451" y="11936"/>
                    <a:pt x="3025" y="11689"/>
                    <a:pt x="3180" y="11689"/>
                  </a:cubicBezTo>
                  <a:close/>
                  <a:moveTo>
                    <a:pt x="4013" y="0"/>
                  </a:moveTo>
                  <a:cubicBezTo>
                    <a:pt x="3920" y="0"/>
                    <a:pt x="3828" y="39"/>
                    <a:pt x="3766" y="116"/>
                  </a:cubicBezTo>
                  <a:cubicBezTo>
                    <a:pt x="3550" y="394"/>
                    <a:pt x="3334" y="671"/>
                    <a:pt x="3180" y="980"/>
                  </a:cubicBezTo>
                  <a:cubicBezTo>
                    <a:pt x="3073" y="1150"/>
                    <a:pt x="3216" y="1291"/>
                    <a:pt x="3356" y="1291"/>
                  </a:cubicBezTo>
                  <a:cubicBezTo>
                    <a:pt x="3419" y="1291"/>
                    <a:pt x="3481" y="1263"/>
                    <a:pt x="3519" y="1196"/>
                  </a:cubicBezTo>
                  <a:cubicBezTo>
                    <a:pt x="3673" y="918"/>
                    <a:pt x="3828" y="671"/>
                    <a:pt x="4013" y="455"/>
                  </a:cubicBezTo>
                  <a:cubicBezTo>
                    <a:pt x="4352" y="857"/>
                    <a:pt x="4599" y="1289"/>
                    <a:pt x="4784" y="1782"/>
                  </a:cubicBezTo>
                  <a:cubicBezTo>
                    <a:pt x="5093" y="2431"/>
                    <a:pt x="5062" y="3171"/>
                    <a:pt x="4753" y="3819"/>
                  </a:cubicBezTo>
                  <a:cubicBezTo>
                    <a:pt x="4815" y="3356"/>
                    <a:pt x="4723" y="2893"/>
                    <a:pt x="4507" y="2461"/>
                  </a:cubicBezTo>
                  <a:cubicBezTo>
                    <a:pt x="4414" y="2276"/>
                    <a:pt x="4291" y="2091"/>
                    <a:pt x="4167" y="1906"/>
                  </a:cubicBezTo>
                  <a:cubicBezTo>
                    <a:pt x="4136" y="1844"/>
                    <a:pt x="4075" y="1813"/>
                    <a:pt x="4013" y="1813"/>
                  </a:cubicBezTo>
                  <a:cubicBezTo>
                    <a:pt x="3951" y="1813"/>
                    <a:pt x="3889" y="1844"/>
                    <a:pt x="3859" y="1906"/>
                  </a:cubicBezTo>
                  <a:cubicBezTo>
                    <a:pt x="3704" y="2060"/>
                    <a:pt x="3612" y="2276"/>
                    <a:pt x="3519" y="2461"/>
                  </a:cubicBezTo>
                  <a:cubicBezTo>
                    <a:pt x="3303" y="2893"/>
                    <a:pt x="3210" y="3356"/>
                    <a:pt x="3241" y="3819"/>
                  </a:cubicBezTo>
                  <a:cubicBezTo>
                    <a:pt x="2964" y="3202"/>
                    <a:pt x="2933" y="2523"/>
                    <a:pt x="3180" y="1906"/>
                  </a:cubicBezTo>
                  <a:cubicBezTo>
                    <a:pt x="3237" y="1732"/>
                    <a:pt x="3114" y="1619"/>
                    <a:pt x="2991" y="1619"/>
                  </a:cubicBezTo>
                  <a:cubicBezTo>
                    <a:pt x="2917" y="1619"/>
                    <a:pt x="2844" y="1659"/>
                    <a:pt x="2809" y="1752"/>
                  </a:cubicBezTo>
                  <a:cubicBezTo>
                    <a:pt x="2531" y="2461"/>
                    <a:pt x="2531" y="3233"/>
                    <a:pt x="2840" y="3912"/>
                  </a:cubicBezTo>
                  <a:cubicBezTo>
                    <a:pt x="2624" y="4035"/>
                    <a:pt x="2501" y="4251"/>
                    <a:pt x="2501" y="4498"/>
                  </a:cubicBezTo>
                  <a:lnTo>
                    <a:pt x="2501" y="6689"/>
                  </a:lnTo>
                  <a:cubicBezTo>
                    <a:pt x="2501" y="6967"/>
                    <a:pt x="2686" y="7214"/>
                    <a:pt x="2933" y="7307"/>
                  </a:cubicBezTo>
                  <a:lnTo>
                    <a:pt x="2933" y="8325"/>
                  </a:lnTo>
                  <a:lnTo>
                    <a:pt x="2254" y="8325"/>
                  </a:lnTo>
                  <a:cubicBezTo>
                    <a:pt x="2254" y="7986"/>
                    <a:pt x="1976" y="7739"/>
                    <a:pt x="1667" y="7739"/>
                  </a:cubicBezTo>
                  <a:lnTo>
                    <a:pt x="1143" y="7739"/>
                  </a:lnTo>
                  <a:cubicBezTo>
                    <a:pt x="834" y="7739"/>
                    <a:pt x="556" y="7986"/>
                    <a:pt x="556" y="8325"/>
                  </a:cubicBezTo>
                  <a:lnTo>
                    <a:pt x="556" y="9992"/>
                  </a:lnTo>
                  <a:cubicBezTo>
                    <a:pt x="556" y="10300"/>
                    <a:pt x="834" y="10578"/>
                    <a:pt x="1143" y="10578"/>
                  </a:cubicBezTo>
                  <a:lnTo>
                    <a:pt x="1667" y="10578"/>
                  </a:lnTo>
                  <a:cubicBezTo>
                    <a:pt x="1976" y="10578"/>
                    <a:pt x="2223" y="10300"/>
                    <a:pt x="2254" y="9992"/>
                  </a:cubicBezTo>
                  <a:lnTo>
                    <a:pt x="2933" y="9992"/>
                  </a:lnTo>
                  <a:lnTo>
                    <a:pt x="2933" y="11288"/>
                  </a:lnTo>
                  <a:cubicBezTo>
                    <a:pt x="2439" y="11380"/>
                    <a:pt x="1081" y="11720"/>
                    <a:pt x="309" y="12738"/>
                  </a:cubicBezTo>
                  <a:cubicBezTo>
                    <a:pt x="1" y="13170"/>
                    <a:pt x="309" y="13788"/>
                    <a:pt x="865" y="13818"/>
                  </a:cubicBezTo>
                  <a:lnTo>
                    <a:pt x="7161" y="13818"/>
                  </a:lnTo>
                  <a:cubicBezTo>
                    <a:pt x="7716" y="13788"/>
                    <a:pt x="8025" y="13170"/>
                    <a:pt x="7685" y="12738"/>
                  </a:cubicBezTo>
                  <a:cubicBezTo>
                    <a:pt x="6914" y="11720"/>
                    <a:pt x="5556" y="11380"/>
                    <a:pt x="5062" y="11288"/>
                  </a:cubicBezTo>
                  <a:lnTo>
                    <a:pt x="5062" y="11041"/>
                  </a:lnTo>
                  <a:cubicBezTo>
                    <a:pt x="5229" y="11018"/>
                    <a:pt x="5392" y="11007"/>
                    <a:pt x="5553" y="11007"/>
                  </a:cubicBezTo>
                  <a:cubicBezTo>
                    <a:pt x="6461" y="11007"/>
                    <a:pt x="7278" y="11348"/>
                    <a:pt x="8117" y="11689"/>
                  </a:cubicBezTo>
                  <a:cubicBezTo>
                    <a:pt x="8858" y="11998"/>
                    <a:pt x="9661" y="12245"/>
                    <a:pt x="10432" y="12368"/>
                  </a:cubicBezTo>
                  <a:cubicBezTo>
                    <a:pt x="10453" y="12376"/>
                    <a:pt x="10473" y="12380"/>
                    <a:pt x="10492" y="12380"/>
                  </a:cubicBezTo>
                  <a:cubicBezTo>
                    <a:pt x="10681" y="12380"/>
                    <a:pt x="10717" y="11996"/>
                    <a:pt x="10515" y="11996"/>
                  </a:cubicBezTo>
                  <a:cubicBezTo>
                    <a:pt x="10509" y="11996"/>
                    <a:pt x="10501" y="11997"/>
                    <a:pt x="10494" y="11998"/>
                  </a:cubicBezTo>
                  <a:cubicBezTo>
                    <a:pt x="9722" y="11843"/>
                    <a:pt x="8982" y="11627"/>
                    <a:pt x="8272" y="11319"/>
                  </a:cubicBezTo>
                  <a:cubicBezTo>
                    <a:pt x="7362" y="10944"/>
                    <a:pt x="6498" y="10616"/>
                    <a:pt x="5520" y="10616"/>
                  </a:cubicBezTo>
                  <a:cubicBezTo>
                    <a:pt x="5370" y="10616"/>
                    <a:pt x="5218" y="10623"/>
                    <a:pt x="5062" y="10640"/>
                  </a:cubicBezTo>
                  <a:lnTo>
                    <a:pt x="5062" y="9806"/>
                  </a:lnTo>
                  <a:cubicBezTo>
                    <a:pt x="5211" y="9793"/>
                    <a:pt x="5358" y="9786"/>
                    <a:pt x="5503" y="9786"/>
                  </a:cubicBezTo>
                  <a:cubicBezTo>
                    <a:pt x="6650" y="9786"/>
                    <a:pt x="7676" y="10191"/>
                    <a:pt x="8580" y="10547"/>
                  </a:cubicBezTo>
                  <a:cubicBezTo>
                    <a:pt x="9436" y="10901"/>
                    <a:pt x="10225" y="11209"/>
                    <a:pt x="11061" y="11209"/>
                  </a:cubicBezTo>
                  <a:cubicBezTo>
                    <a:pt x="11612" y="11209"/>
                    <a:pt x="12183" y="11075"/>
                    <a:pt x="12808" y="10732"/>
                  </a:cubicBezTo>
                  <a:lnTo>
                    <a:pt x="12808" y="11658"/>
                  </a:lnTo>
                  <a:cubicBezTo>
                    <a:pt x="12346" y="11874"/>
                    <a:pt x="11821" y="11998"/>
                    <a:pt x="11265" y="12029"/>
                  </a:cubicBezTo>
                  <a:lnTo>
                    <a:pt x="11296" y="11998"/>
                  </a:lnTo>
                  <a:cubicBezTo>
                    <a:pt x="11204" y="11998"/>
                    <a:pt x="11111" y="12090"/>
                    <a:pt x="11111" y="12214"/>
                  </a:cubicBezTo>
                  <a:cubicBezTo>
                    <a:pt x="11111" y="12306"/>
                    <a:pt x="11204" y="12399"/>
                    <a:pt x="11296" y="12399"/>
                  </a:cubicBezTo>
                  <a:cubicBezTo>
                    <a:pt x="11944" y="12368"/>
                    <a:pt x="12562" y="12214"/>
                    <a:pt x="13117" y="11936"/>
                  </a:cubicBezTo>
                  <a:cubicBezTo>
                    <a:pt x="13179" y="11905"/>
                    <a:pt x="13241" y="11843"/>
                    <a:pt x="13241" y="11751"/>
                  </a:cubicBezTo>
                  <a:lnTo>
                    <a:pt x="13241" y="10362"/>
                  </a:lnTo>
                  <a:cubicBezTo>
                    <a:pt x="13241" y="10226"/>
                    <a:pt x="13141" y="10140"/>
                    <a:pt x="13040" y="10140"/>
                  </a:cubicBezTo>
                  <a:cubicBezTo>
                    <a:pt x="13002" y="10140"/>
                    <a:pt x="12965" y="10152"/>
                    <a:pt x="12932" y="10177"/>
                  </a:cubicBezTo>
                  <a:cubicBezTo>
                    <a:pt x="12264" y="10618"/>
                    <a:pt x="11677" y="10787"/>
                    <a:pt x="11101" y="10787"/>
                  </a:cubicBezTo>
                  <a:cubicBezTo>
                    <a:pt x="10346" y="10787"/>
                    <a:pt x="9610" y="10496"/>
                    <a:pt x="8735" y="10146"/>
                  </a:cubicBezTo>
                  <a:cubicBezTo>
                    <a:pt x="7777" y="9780"/>
                    <a:pt x="6717" y="9362"/>
                    <a:pt x="5460" y="9362"/>
                  </a:cubicBezTo>
                  <a:cubicBezTo>
                    <a:pt x="5340" y="9362"/>
                    <a:pt x="5217" y="9366"/>
                    <a:pt x="5093" y="9374"/>
                  </a:cubicBezTo>
                  <a:lnTo>
                    <a:pt x="5093" y="7276"/>
                  </a:lnTo>
                  <a:cubicBezTo>
                    <a:pt x="5340" y="7183"/>
                    <a:pt x="5525" y="6967"/>
                    <a:pt x="5525" y="6689"/>
                  </a:cubicBezTo>
                  <a:lnTo>
                    <a:pt x="5525" y="4467"/>
                  </a:lnTo>
                  <a:cubicBezTo>
                    <a:pt x="5525" y="4221"/>
                    <a:pt x="5402" y="4004"/>
                    <a:pt x="5186" y="3912"/>
                  </a:cubicBezTo>
                  <a:cubicBezTo>
                    <a:pt x="5494" y="3171"/>
                    <a:pt x="5494" y="2369"/>
                    <a:pt x="5186" y="1628"/>
                  </a:cubicBezTo>
                  <a:cubicBezTo>
                    <a:pt x="4970" y="1073"/>
                    <a:pt x="4661" y="579"/>
                    <a:pt x="4260" y="116"/>
                  </a:cubicBezTo>
                  <a:cubicBezTo>
                    <a:pt x="4198" y="39"/>
                    <a:pt x="4105" y="0"/>
                    <a:pt x="4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11" name="Google Shape;13311;p25"/>
          <p:cNvGrpSpPr/>
          <p:nvPr/>
        </p:nvGrpSpPr>
        <p:grpSpPr>
          <a:xfrm>
            <a:off x="6246038" y="2852274"/>
            <a:ext cx="354150" cy="342575"/>
            <a:chOff x="6307938" y="1923106"/>
            <a:chExt cx="354150" cy="342575"/>
          </a:xfrm>
        </p:grpSpPr>
        <p:sp>
          <p:nvSpPr>
            <p:cNvPr id="13312" name="Google Shape;13312;p25"/>
            <p:cNvSpPr/>
            <p:nvPr/>
          </p:nvSpPr>
          <p:spPr>
            <a:xfrm>
              <a:off x="6392038" y="2170181"/>
              <a:ext cx="17675" cy="14550"/>
            </a:xfrm>
            <a:custGeom>
              <a:avLst/>
              <a:gdLst/>
              <a:ahLst/>
              <a:cxnLst/>
              <a:rect l="l" t="t" r="r" b="b"/>
              <a:pathLst>
                <a:path w="707" h="582" extrusionOk="0">
                  <a:moveTo>
                    <a:pt x="243" y="1"/>
                  </a:moveTo>
                  <a:cubicBezTo>
                    <a:pt x="193" y="1"/>
                    <a:pt x="139" y="24"/>
                    <a:pt x="93" y="70"/>
                  </a:cubicBezTo>
                  <a:cubicBezTo>
                    <a:pt x="0" y="132"/>
                    <a:pt x="0" y="255"/>
                    <a:pt x="93" y="348"/>
                  </a:cubicBezTo>
                  <a:lnTo>
                    <a:pt x="309" y="533"/>
                  </a:lnTo>
                  <a:cubicBezTo>
                    <a:pt x="350" y="567"/>
                    <a:pt x="393" y="582"/>
                    <a:pt x="435" y="582"/>
                  </a:cubicBezTo>
                  <a:cubicBezTo>
                    <a:pt x="583" y="582"/>
                    <a:pt x="707" y="400"/>
                    <a:pt x="587" y="255"/>
                  </a:cubicBezTo>
                  <a:lnTo>
                    <a:pt x="371" y="70"/>
                  </a:lnTo>
                  <a:cubicBezTo>
                    <a:pt x="340" y="24"/>
                    <a:pt x="293" y="1"/>
                    <a:pt x="2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3" name="Google Shape;13313;p25"/>
            <p:cNvSpPr/>
            <p:nvPr/>
          </p:nvSpPr>
          <p:spPr>
            <a:xfrm>
              <a:off x="6446338" y="2114081"/>
              <a:ext cx="18250" cy="15625"/>
            </a:xfrm>
            <a:custGeom>
              <a:avLst/>
              <a:gdLst/>
              <a:ahLst/>
              <a:cxnLst/>
              <a:rect l="l" t="t" r="r" b="b"/>
              <a:pathLst>
                <a:path w="730" h="625" extrusionOk="0">
                  <a:moveTo>
                    <a:pt x="299" y="1"/>
                  </a:moveTo>
                  <a:cubicBezTo>
                    <a:pt x="132" y="1"/>
                    <a:pt x="0" y="204"/>
                    <a:pt x="143" y="370"/>
                  </a:cubicBezTo>
                  <a:lnTo>
                    <a:pt x="359" y="555"/>
                  </a:lnTo>
                  <a:cubicBezTo>
                    <a:pt x="390" y="601"/>
                    <a:pt x="444" y="624"/>
                    <a:pt x="498" y="624"/>
                  </a:cubicBezTo>
                  <a:cubicBezTo>
                    <a:pt x="552" y="624"/>
                    <a:pt x="606" y="601"/>
                    <a:pt x="637" y="555"/>
                  </a:cubicBezTo>
                  <a:cubicBezTo>
                    <a:pt x="729" y="462"/>
                    <a:pt x="729" y="339"/>
                    <a:pt x="637" y="277"/>
                  </a:cubicBezTo>
                  <a:lnTo>
                    <a:pt x="451" y="61"/>
                  </a:lnTo>
                  <a:cubicBezTo>
                    <a:pt x="402" y="19"/>
                    <a:pt x="349" y="1"/>
                    <a:pt x="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4" name="Google Shape;13314;p25"/>
            <p:cNvSpPr/>
            <p:nvPr/>
          </p:nvSpPr>
          <p:spPr>
            <a:xfrm>
              <a:off x="6417888" y="2139506"/>
              <a:ext cx="25100" cy="24725"/>
            </a:xfrm>
            <a:custGeom>
              <a:avLst/>
              <a:gdLst/>
              <a:ahLst/>
              <a:cxnLst/>
              <a:rect l="l" t="t" r="r" b="b"/>
              <a:pathLst>
                <a:path w="1004" h="989" extrusionOk="0">
                  <a:moveTo>
                    <a:pt x="787" y="1"/>
                  </a:moveTo>
                  <a:cubicBezTo>
                    <a:pt x="664" y="32"/>
                    <a:pt x="571" y="124"/>
                    <a:pt x="602" y="217"/>
                  </a:cubicBezTo>
                  <a:cubicBezTo>
                    <a:pt x="602" y="402"/>
                    <a:pt x="448" y="556"/>
                    <a:pt x="262" y="556"/>
                  </a:cubicBezTo>
                  <a:cubicBezTo>
                    <a:pt x="248" y="553"/>
                    <a:pt x="234" y="551"/>
                    <a:pt x="221" y="551"/>
                  </a:cubicBezTo>
                  <a:cubicBezTo>
                    <a:pt x="20" y="551"/>
                    <a:pt x="0" y="959"/>
                    <a:pt x="210" y="959"/>
                  </a:cubicBezTo>
                  <a:cubicBezTo>
                    <a:pt x="217" y="959"/>
                    <a:pt x="224" y="959"/>
                    <a:pt x="232" y="958"/>
                  </a:cubicBezTo>
                  <a:lnTo>
                    <a:pt x="232" y="989"/>
                  </a:lnTo>
                  <a:cubicBezTo>
                    <a:pt x="664" y="989"/>
                    <a:pt x="1003" y="649"/>
                    <a:pt x="1003" y="217"/>
                  </a:cubicBezTo>
                  <a:cubicBezTo>
                    <a:pt x="972" y="94"/>
                    <a:pt x="880" y="1"/>
                    <a:pt x="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5" name="Google Shape;13315;p25"/>
            <p:cNvSpPr/>
            <p:nvPr/>
          </p:nvSpPr>
          <p:spPr>
            <a:xfrm>
              <a:off x="6355763" y="2078431"/>
              <a:ext cx="162500" cy="143275"/>
            </a:xfrm>
            <a:custGeom>
              <a:avLst/>
              <a:gdLst/>
              <a:ahLst/>
              <a:cxnLst/>
              <a:rect l="l" t="t" r="r" b="b"/>
              <a:pathLst>
                <a:path w="6500" h="5731" extrusionOk="0">
                  <a:moveTo>
                    <a:pt x="4301" y="502"/>
                  </a:moveTo>
                  <a:cubicBezTo>
                    <a:pt x="5095" y="502"/>
                    <a:pt x="5764" y="1492"/>
                    <a:pt x="5093" y="2259"/>
                  </a:cubicBezTo>
                  <a:lnTo>
                    <a:pt x="2315" y="5036"/>
                  </a:lnTo>
                  <a:cubicBezTo>
                    <a:pt x="2088" y="5257"/>
                    <a:pt x="1834" y="5349"/>
                    <a:pt x="1590" y="5349"/>
                  </a:cubicBezTo>
                  <a:cubicBezTo>
                    <a:pt x="776" y="5349"/>
                    <a:pt x="74" y="4315"/>
                    <a:pt x="834" y="3555"/>
                  </a:cubicBezTo>
                  <a:lnTo>
                    <a:pt x="3612" y="777"/>
                  </a:lnTo>
                  <a:cubicBezTo>
                    <a:pt x="3832" y="584"/>
                    <a:pt x="4072" y="502"/>
                    <a:pt x="4301" y="502"/>
                  </a:cubicBezTo>
                  <a:close/>
                  <a:moveTo>
                    <a:pt x="4379" y="1"/>
                  </a:moveTo>
                  <a:cubicBezTo>
                    <a:pt x="4025" y="1"/>
                    <a:pt x="3657" y="147"/>
                    <a:pt x="3334" y="500"/>
                  </a:cubicBezTo>
                  <a:lnTo>
                    <a:pt x="556" y="3277"/>
                  </a:lnTo>
                  <a:cubicBezTo>
                    <a:pt x="1" y="3833"/>
                    <a:pt x="1" y="4759"/>
                    <a:pt x="556" y="5314"/>
                  </a:cubicBezTo>
                  <a:cubicBezTo>
                    <a:pt x="834" y="5592"/>
                    <a:pt x="1204" y="5731"/>
                    <a:pt x="1575" y="5731"/>
                  </a:cubicBezTo>
                  <a:cubicBezTo>
                    <a:pt x="1945" y="5731"/>
                    <a:pt x="2315" y="5592"/>
                    <a:pt x="2593" y="5314"/>
                  </a:cubicBezTo>
                  <a:lnTo>
                    <a:pt x="5371" y="2537"/>
                  </a:lnTo>
                  <a:cubicBezTo>
                    <a:pt x="6500" y="1502"/>
                    <a:pt x="5514" y="1"/>
                    <a:pt x="43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6" name="Google Shape;13316;p25"/>
            <p:cNvSpPr/>
            <p:nvPr/>
          </p:nvSpPr>
          <p:spPr>
            <a:xfrm>
              <a:off x="6539388" y="1982906"/>
              <a:ext cx="17475" cy="13900"/>
            </a:xfrm>
            <a:custGeom>
              <a:avLst/>
              <a:gdLst/>
              <a:ahLst/>
              <a:cxnLst/>
              <a:rect l="l" t="t" r="r" b="b"/>
              <a:pathLst>
                <a:path w="699" h="556" extrusionOk="0">
                  <a:moveTo>
                    <a:pt x="416" y="1"/>
                  </a:moveTo>
                  <a:cubicBezTo>
                    <a:pt x="370" y="1"/>
                    <a:pt x="322" y="19"/>
                    <a:pt x="279" y="62"/>
                  </a:cubicBezTo>
                  <a:lnTo>
                    <a:pt x="124" y="216"/>
                  </a:lnTo>
                  <a:cubicBezTo>
                    <a:pt x="1" y="340"/>
                    <a:pt x="93" y="556"/>
                    <a:pt x="279" y="556"/>
                  </a:cubicBezTo>
                  <a:cubicBezTo>
                    <a:pt x="309" y="556"/>
                    <a:pt x="371" y="556"/>
                    <a:pt x="402" y="494"/>
                  </a:cubicBezTo>
                  <a:lnTo>
                    <a:pt x="556" y="340"/>
                  </a:lnTo>
                  <a:cubicBezTo>
                    <a:pt x="698" y="197"/>
                    <a:pt x="568" y="1"/>
                    <a:pt x="4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7" name="Google Shape;13317;p25"/>
            <p:cNvSpPr/>
            <p:nvPr/>
          </p:nvSpPr>
          <p:spPr>
            <a:xfrm>
              <a:off x="6583363" y="2026106"/>
              <a:ext cx="16700" cy="13900"/>
            </a:xfrm>
            <a:custGeom>
              <a:avLst/>
              <a:gdLst/>
              <a:ahLst/>
              <a:cxnLst/>
              <a:rect l="l" t="t" r="r" b="b"/>
              <a:pathLst>
                <a:path w="668" h="556" extrusionOk="0">
                  <a:moveTo>
                    <a:pt x="371" y="1"/>
                  </a:moveTo>
                  <a:cubicBezTo>
                    <a:pt x="321" y="1"/>
                    <a:pt x="267" y="19"/>
                    <a:pt x="217" y="62"/>
                  </a:cubicBezTo>
                  <a:lnTo>
                    <a:pt x="63" y="216"/>
                  </a:lnTo>
                  <a:cubicBezTo>
                    <a:pt x="1" y="278"/>
                    <a:pt x="1" y="402"/>
                    <a:pt x="63" y="494"/>
                  </a:cubicBezTo>
                  <a:cubicBezTo>
                    <a:pt x="124" y="525"/>
                    <a:pt x="155" y="556"/>
                    <a:pt x="217" y="556"/>
                  </a:cubicBezTo>
                  <a:cubicBezTo>
                    <a:pt x="279" y="556"/>
                    <a:pt x="310" y="525"/>
                    <a:pt x="371" y="494"/>
                  </a:cubicBezTo>
                  <a:lnTo>
                    <a:pt x="526" y="340"/>
                  </a:lnTo>
                  <a:cubicBezTo>
                    <a:pt x="668" y="198"/>
                    <a:pt x="537"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8" name="Google Shape;13318;p25"/>
            <p:cNvSpPr/>
            <p:nvPr/>
          </p:nvSpPr>
          <p:spPr>
            <a:xfrm>
              <a:off x="6557913" y="2004481"/>
              <a:ext cx="20075" cy="19325"/>
            </a:xfrm>
            <a:custGeom>
              <a:avLst/>
              <a:gdLst/>
              <a:ahLst/>
              <a:cxnLst/>
              <a:rect l="l" t="t" r="r" b="b"/>
              <a:pathLst>
                <a:path w="803" h="773" extrusionOk="0">
                  <a:moveTo>
                    <a:pt x="177" y="0"/>
                  </a:moveTo>
                  <a:cubicBezTo>
                    <a:pt x="103" y="0"/>
                    <a:pt x="29" y="40"/>
                    <a:pt x="1" y="125"/>
                  </a:cubicBezTo>
                  <a:cubicBezTo>
                    <a:pt x="1" y="279"/>
                    <a:pt x="62" y="464"/>
                    <a:pt x="186" y="588"/>
                  </a:cubicBezTo>
                  <a:cubicBezTo>
                    <a:pt x="309" y="711"/>
                    <a:pt x="463" y="773"/>
                    <a:pt x="649" y="773"/>
                  </a:cubicBezTo>
                  <a:cubicBezTo>
                    <a:pt x="803" y="680"/>
                    <a:pt x="803" y="433"/>
                    <a:pt x="618" y="372"/>
                  </a:cubicBezTo>
                  <a:lnTo>
                    <a:pt x="587" y="372"/>
                  </a:lnTo>
                  <a:cubicBezTo>
                    <a:pt x="463" y="372"/>
                    <a:pt x="371" y="279"/>
                    <a:pt x="371" y="156"/>
                  </a:cubicBezTo>
                  <a:cubicBezTo>
                    <a:pt x="354" y="55"/>
                    <a:pt x="265"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9" name="Google Shape;13319;p25"/>
            <p:cNvSpPr/>
            <p:nvPr/>
          </p:nvSpPr>
          <p:spPr>
            <a:xfrm>
              <a:off x="6503013" y="1957856"/>
              <a:ext cx="123600" cy="109925"/>
            </a:xfrm>
            <a:custGeom>
              <a:avLst/>
              <a:gdLst/>
              <a:ahLst/>
              <a:cxnLst/>
              <a:rect l="l" t="t" r="r" b="b"/>
              <a:pathLst>
                <a:path w="4944" h="4397" extrusionOk="0">
                  <a:moveTo>
                    <a:pt x="1548" y="366"/>
                  </a:moveTo>
                  <a:cubicBezTo>
                    <a:pt x="1733" y="366"/>
                    <a:pt x="1921" y="439"/>
                    <a:pt x="2073" y="601"/>
                  </a:cubicBezTo>
                  <a:lnTo>
                    <a:pt x="4203" y="2730"/>
                  </a:lnTo>
                  <a:cubicBezTo>
                    <a:pt x="4746" y="3274"/>
                    <a:pt x="4240" y="4016"/>
                    <a:pt x="3669" y="4016"/>
                  </a:cubicBezTo>
                  <a:cubicBezTo>
                    <a:pt x="3494" y="4016"/>
                    <a:pt x="3312" y="3946"/>
                    <a:pt x="3153" y="3780"/>
                  </a:cubicBezTo>
                  <a:lnTo>
                    <a:pt x="1024" y="1650"/>
                  </a:lnTo>
                  <a:cubicBezTo>
                    <a:pt x="869" y="1496"/>
                    <a:pt x="808" y="1311"/>
                    <a:pt x="808" y="1126"/>
                  </a:cubicBezTo>
                  <a:cubicBezTo>
                    <a:pt x="808" y="669"/>
                    <a:pt x="1170" y="366"/>
                    <a:pt x="1548" y="366"/>
                  </a:cubicBezTo>
                  <a:close/>
                  <a:moveTo>
                    <a:pt x="1607" y="1"/>
                  </a:moveTo>
                  <a:cubicBezTo>
                    <a:pt x="735" y="1"/>
                    <a:pt x="0" y="1086"/>
                    <a:pt x="746" y="1928"/>
                  </a:cubicBezTo>
                  <a:lnTo>
                    <a:pt x="2875" y="4057"/>
                  </a:lnTo>
                  <a:cubicBezTo>
                    <a:pt x="3091" y="4273"/>
                    <a:pt x="3369" y="4397"/>
                    <a:pt x="3678" y="4397"/>
                  </a:cubicBezTo>
                  <a:cubicBezTo>
                    <a:pt x="3986" y="4397"/>
                    <a:pt x="4264" y="4273"/>
                    <a:pt x="4511" y="4057"/>
                  </a:cubicBezTo>
                  <a:cubicBezTo>
                    <a:pt x="4943" y="3625"/>
                    <a:pt x="4943" y="2885"/>
                    <a:pt x="4511" y="2422"/>
                  </a:cubicBezTo>
                  <a:lnTo>
                    <a:pt x="2351" y="292"/>
                  </a:lnTo>
                  <a:cubicBezTo>
                    <a:pt x="2112" y="88"/>
                    <a:pt x="1854" y="1"/>
                    <a:pt x="16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0" name="Google Shape;13320;p25"/>
            <p:cNvSpPr/>
            <p:nvPr/>
          </p:nvSpPr>
          <p:spPr>
            <a:xfrm>
              <a:off x="6307938" y="2036706"/>
              <a:ext cx="241525" cy="228975"/>
            </a:xfrm>
            <a:custGeom>
              <a:avLst/>
              <a:gdLst/>
              <a:ahLst/>
              <a:cxnLst/>
              <a:rect l="l" t="t" r="r" b="b"/>
              <a:pathLst>
                <a:path w="9661" h="9159" extrusionOk="0">
                  <a:moveTo>
                    <a:pt x="5987" y="348"/>
                  </a:moveTo>
                  <a:cubicBezTo>
                    <a:pt x="6142" y="348"/>
                    <a:pt x="6234" y="440"/>
                    <a:pt x="6234" y="595"/>
                  </a:cubicBezTo>
                  <a:lnTo>
                    <a:pt x="6234" y="811"/>
                  </a:lnTo>
                  <a:cubicBezTo>
                    <a:pt x="6080" y="811"/>
                    <a:pt x="5895" y="842"/>
                    <a:pt x="5741" y="873"/>
                  </a:cubicBezTo>
                  <a:lnTo>
                    <a:pt x="5741" y="595"/>
                  </a:lnTo>
                  <a:cubicBezTo>
                    <a:pt x="5741" y="440"/>
                    <a:pt x="5833" y="348"/>
                    <a:pt x="5987" y="348"/>
                  </a:cubicBezTo>
                  <a:close/>
                  <a:moveTo>
                    <a:pt x="8129" y="1069"/>
                  </a:moveTo>
                  <a:cubicBezTo>
                    <a:pt x="8317" y="1069"/>
                    <a:pt x="8492" y="1331"/>
                    <a:pt x="8302" y="1521"/>
                  </a:cubicBezTo>
                  <a:lnTo>
                    <a:pt x="8117" y="1706"/>
                  </a:lnTo>
                  <a:cubicBezTo>
                    <a:pt x="8086" y="1644"/>
                    <a:pt x="8024" y="1582"/>
                    <a:pt x="7963" y="1521"/>
                  </a:cubicBezTo>
                  <a:cubicBezTo>
                    <a:pt x="7901" y="1459"/>
                    <a:pt x="7839" y="1397"/>
                    <a:pt x="7777" y="1335"/>
                  </a:cubicBezTo>
                  <a:lnTo>
                    <a:pt x="7963" y="1150"/>
                  </a:lnTo>
                  <a:cubicBezTo>
                    <a:pt x="8013" y="1093"/>
                    <a:pt x="8071" y="1069"/>
                    <a:pt x="8129" y="1069"/>
                  </a:cubicBezTo>
                  <a:close/>
                  <a:moveTo>
                    <a:pt x="3741" y="1593"/>
                  </a:moveTo>
                  <a:cubicBezTo>
                    <a:pt x="3800" y="1593"/>
                    <a:pt x="3862" y="1618"/>
                    <a:pt x="3920" y="1675"/>
                  </a:cubicBezTo>
                  <a:lnTo>
                    <a:pt x="4167" y="1922"/>
                  </a:lnTo>
                  <a:lnTo>
                    <a:pt x="3827" y="2292"/>
                  </a:lnTo>
                  <a:lnTo>
                    <a:pt x="3580" y="2045"/>
                  </a:lnTo>
                  <a:cubicBezTo>
                    <a:pt x="3391" y="1856"/>
                    <a:pt x="3547" y="1593"/>
                    <a:pt x="3741" y="1593"/>
                  </a:cubicBezTo>
                  <a:close/>
                  <a:moveTo>
                    <a:pt x="8858" y="3218"/>
                  </a:moveTo>
                  <a:cubicBezTo>
                    <a:pt x="8981" y="3218"/>
                    <a:pt x="9105" y="3341"/>
                    <a:pt x="9105" y="3465"/>
                  </a:cubicBezTo>
                  <a:cubicBezTo>
                    <a:pt x="9105" y="3619"/>
                    <a:pt x="8981" y="3743"/>
                    <a:pt x="8858" y="3743"/>
                  </a:cubicBezTo>
                  <a:lnTo>
                    <a:pt x="8580" y="3743"/>
                  </a:lnTo>
                  <a:cubicBezTo>
                    <a:pt x="8611" y="3557"/>
                    <a:pt x="8642" y="3403"/>
                    <a:pt x="8642" y="3218"/>
                  </a:cubicBezTo>
                  <a:close/>
                  <a:moveTo>
                    <a:pt x="2149" y="3179"/>
                  </a:moveTo>
                  <a:cubicBezTo>
                    <a:pt x="2215" y="3179"/>
                    <a:pt x="2284" y="3203"/>
                    <a:pt x="2346" y="3249"/>
                  </a:cubicBezTo>
                  <a:lnTo>
                    <a:pt x="2593" y="3496"/>
                  </a:lnTo>
                  <a:lnTo>
                    <a:pt x="2222" y="3866"/>
                  </a:lnTo>
                  <a:lnTo>
                    <a:pt x="1975" y="3619"/>
                  </a:lnTo>
                  <a:cubicBezTo>
                    <a:pt x="1883" y="3527"/>
                    <a:pt x="1883" y="3341"/>
                    <a:pt x="1975" y="3249"/>
                  </a:cubicBezTo>
                  <a:cubicBezTo>
                    <a:pt x="2022" y="3203"/>
                    <a:pt x="2083" y="3179"/>
                    <a:pt x="2149" y="3179"/>
                  </a:cubicBezTo>
                  <a:close/>
                  <a:moveTo>
                    <a:pt x="1204" y="5409"/>
                  </a:moveTo>
                  <a:cubicBezTo>
                    <a:pt x="1142" y="5594"/>
                    <a:pt x="1142" y="5749"/>
                    <a:pt x="1142" y="5934"/>
                  </a:cubicBezTo>
                  <a:lnTo>
                    <a:pt x="895" y="5934"/>
                  </a:lnTo>
                  <a:cubicBezTo>
                    <a:pt x="772" y="5934"/>
                    <a:pt x="648" y="5810"/>
                    <a:pt x="648" y="5687"/>
                  </a:cubicBezTo>
                  <a:cubicBezTo>
                    <a:pt x="648" y="5533"/>
                    <a:pt x="772" y="5409"/>
                    <a:pt x="895" y="5409"/>
                  </a:cubicBezTo>
                  <a:close/>
                  <a:moveTo>
                    <a:pt x="7531" y="5286"/>
                  </a:moveTo>
                  <a:lnTo>
                    <a:pt x="7777" y="5533"/>
                  </a:lnTo>
                  <a:cubicBezTo>
                    <a:pt x="7870" y="5625"/>
                    <a:pt x="7870" y="5810"/>
                    <a:pt x="7777" y="5903"/>
                  </a:cubicBezTo>
                  <a:cubicBezTo>
                    <a:pt x="7716" y="5949"/>
                    <a:pt x="7646" y="5972"/>
                    <a:pt x="7581" y="5972"/>
                  </a:cubicBezTo>
                  <a:cubicBezTo>
                    <a:pt x="7515" y="5972"/>
                    <a:pt x="7453" y="5949"/>
                    <a:pt x="7407" y="5903"/>
                  </a:cubicBezTo>
                  <a:lnTo>
                    <a:pt x="7160" y="5656"/>
                  </a:lnTo>
                  <a:lnTo>
                    <a:pt x="7531" y="5286"/>
                  </a:lnTo>
                  <a:close/>
                  <a:moveTo>
                    <a:pt x="5957" y="6860"/>
                  </a:moveTo>
                  <a:lnTo>
                    <a:pt x="6203" y="7107"/>
                  </a:lnTo>
                  <a:cubicBezTo>
                    <a:pt x="6296" y="7199"/>
                    <a:pt x="6296" y="7384"/>
                    <a:pt x="6203" y="7477"/>
                  </a:cubicBezTo>
                  <a:cubicBezTo>
                    <a:pt x="6142" y="7523"/>
                    <a:pt x="6072" y="7546"/>
                    <a:pt x="6007" y="7546"/>
                  </a:cubicBezTo>
                  <a:cubicBezTo>
                    <a:pt x="5941" y="7546"/>
                    <a:pt x="5879" y="7523"/>
                    <a:pt x="5833" y="7477"/>
                  </a:cubicBezTo>
                  <a:lnTo>
                    <a:pt x="5586" y="7230"/>
                  </a:lnTo>
                  <a:lnTo>
                    <a:pt x="5957" y="6860"/>
                  </a:lnTo>
                  <a:close/>
                  <a:moveTo>
                    <a:pt x="6252" y="1188"/>
                  </a:moveTo>
                  <a:cubicBezTo>
                    <a:pt x="7782" y="1188"/>
                    <a:pt x="9106" y="3155"/>
                    <a:pt x="7685" y="4576"/>
                  </a:cubicBezTo>
                  <a:lnTo>
                    <a:pt x="4876" y="7384"/>
                  </a:lnTo>
                  <a:cubicBezTo>
                    <a:pt x="4449" y="7812"/>
                    <a:pt x="3972" y="7991"/>
                    <a:pt x="3515" y="7991"/>
                  </a:cubicBezTo>
                  <a:cubicBezTo>
                    <a:pt x="1989" y="7991"/>
                    <a:pt x="674" y="6000"/>
                    <a:pt x="2099" y="4576"/>
                  </a:cubicBezTo>
                  <a:lnTo>
                    <a:pt x="4876" y="1798"/>
                  </a:lnTo>
                  <a:cubicBezTo>
                    <a:pt x="5307" y="1368"/>
                    <a:pt x="5789" y="1188"/>
                    <a:pt x="6252" y="1188"/>
                  </a:cubicBezTo>
                  <a:close/>
                  <a:moveTo>
                    <a:pt x="1605" y="7446"/>
                  </a:moveTo>
                  <a:cubicBezTo>
                    <a:pt x="1667" y="7508"/>
                    <a:pt x="1729" y="7569"/>
                    <a:pt x="1790" y="7631"/>
                  </a:cubicBezTo>
                  <a:lnTo>
                    <a:pt x="1975" y="7816"/>
                  </a:lnTo>
                  <a:lnTo>
                    <a:pt x="1790" y="8002"/>
                  </a:lnTo>
                  <a:cubicBezTo>
                    <a:pt x="1733" y="8059"/>
                    <a:pt x="1669" y="8083"/>
                    <a:pt x="1607" y="8083"/>
                  </a:cubicBezTo>
                  <a:cubicBezTo>
                    <a:pt x="1405" y="8083"/>
                    <a:pt x="1230" y="7821"/>
                    <a:pt x="1420" y="7631"/>
                  </a:cubicBezTo>
                  <a:lnTo>
                    <a:pt x="1605" y="7446"/>
                  </a:lnTo>
                  <a:close/>
                  <a:moveTo>
                    <a:pt x="4012" y="8279"/>
                  </a:moveTo>
                  <a:lnTo>
                    <a:pt x="4012" y="8557"/>
                  </a:lnTo>
                  <a:cubicBezTo>
                    <a:pt x="4012" y="8711"/>
                    <a:pt x="3889" y="8835"/>
                    <a:pt x="3765" y="8835"/>
                  </a:cubicBezTo>
                  <a:cubicBezTo>
                    <a:pt x="3611" y="8835"/>
                    <a:pt x="3488" y="8711"/>
                    <a:pt x="3488" y="8557"/>
                  </a:cubicBezTo>
                  <a:lnTo>
                    <a:pt x="3488" y="8341"/>
                  </a:lnTo>
                  <a:lnTo>
                    <a:pt x="3765" y="8341"/>
                  </a:lnTo>
                  <a:lnTo>
                    <a:pt x="4012" y="8279"/>
                  </a:lnTo>
                  <a:close/>
                  <a:moveTo>
                    <a:pt x="5960" y="1"/>
                  </a:moveTo>
                  <a:cubicBezTo>
                    <a:pt x="5648" y="1"/>
                    <a:pt x="5339" y="209"/>
                    <a:pt x="5308" y="626"/>
                  </a:cubicBezTo>
                  <a:lnTo>
                    <a:pt x="5308" y="1027"/>
                  </a:lnTo>
                  <a:cubicBezTo>
                    <a:pt x="5031" y="1150"/>
                    <a:pt x="4784" y="1335"/>
                    <a:pt x="4568" y="1521"/>
                  </a:cubicBezTo>
                  <a:lnTo>
                    <a:pt x="4444" y="1675"/>
                  </a:lnTo>
                  <a:lnTo>
                    <a:pt x="4197" y="1428"/>
                  </a:lnTo>
                  <a:cubicBezTo>
                    <a:pt x="4059" y="1289"/>
                    <a:pt x="3889" y="1220"/>
                    <a:pt x="3719" y="1220"/>
                  </a:cubicBezTo>
                  <a:cubicBezTo>
                    <a:pt x="3549" y="1220"/>
                    <a:pt x="3380" y="1289"/>
                    <a:pt x="3241" y="1428"/>
                  </a:cubicBezTo>
                  <a:cubicBezTo>
                    <a:pt x="2994" y="1675"/>
                    <a:pt x="2994" y="2076"/>
                    <a:pt x="3241" y="2354"/>
                  </a:cubicBezTo>
                  <a:lnTo>
                    <a:pt x="3488" y="2601"/>
                  </a:lnTo>
                  <a:lnTo>
                    <a:pt x="2870" y="3249"/>
                  </a:lnTo>
                  <a:lnTo>
                    <a:pt x="2624" y="3002"/>
                  </a:lnTo>
                  <a:cubicBezTo>
                    <a:pt x="2528" y="2853"/>
                    <a:pt x="2397" y="2791"/>
                    <a:pt x="2258" y="2791"/>
                  </a:cubicBezTo>
                  <a:cubicBezTo>
                    <a:pt x="1765" y="2791"/>
                    <a:pt x="1168" y="3560"/>
                    <a:pt x="1698" y="3897"/>
                  </a:cubicBezTo>
                  <a:lnTo>
                    <a:pt x="1945" y="4144"/>
                  </a:lnTo>
                  <a:lnTo>
                    <a:pt x="1790" y="4267"/>
                  </a:lnTo>
                  <a:cubicBezTo>
                    <a:pt x="1605" y="4483"/>
                    <a:pt x="1420" y="4730"/>
                    <a:pt x="1296" y="5008"/>
                  </a:cubicBezTo>
                  <a:lnTo>
                    <a:pt x="895" y="5008"/>
                  </a:lnTo>
                  <a:cubicBezTo>
                    <a:pt x="0" y="5008"/>
                    <a:pt x="0" y="6335"/>
                    <a:pt x="895" y="6335"/>
                  </a:cubicBezTo>
                  <a:lnTo>
                    <a:pt x="1142" y="6335"/>
                  </a:lnTo>
                  <a:cubicBezTo>
                    <a:pt x="1173" y="6613"/>
                    <a:pt x="1266" y="6860"/>
                    <a:pt x="1420" y="7107"/>
                  </a:cubicBezTo>
                  <a:lnTo>
                    <a:pt x="1173" y="7353"/>
                  </a:lnTo>
                  <a:cubicBezTo>
                    <a:pt x="721" y="7829"/>
                    <a:pt x="1149" y="8470"/>
                    <a:pt x="1652" y="8470"/>
                  </a:cubicBezTo>
                  <a:cubicBezTo>
                    <a:pt x="1802" y="8470"/>
                    <a:pt x="1957" y="8414"/>
                    <a:pt x="2099" y="8279"/>
                  </a:cubicBezTo>
                  <a:lnTo>
                    <a:pt x="2346" y="8032"/>
                  </a:lnTo>
                  <a:cubicBezTo>
                    <a:pt x="2562" y="8187"/>
                    <a:pt x="2840" y="8279"/>
                    <a:pt x="3117" y="8310"/>
                  </a:cubicBezTo>
                  <a:lnTo>
                    <a:pt x="3117" y="8557"/>
                  </a:lnTo>
                  <a:cubicBezTo>
                    <a:pt x="3148" y="8958"/>
                    <a:pt x="3465" y="9159"/>
                    <a:pt x="3781" y="9159"/>
                  </a:cubicBezTo>
                  <a:cubicBezTo>
                    <a:pt x="4097" y="9159"/>
                    <a:pt x="4414" y="8958"/>
                    <a:pt x="4444" y="8557"/>
                  </a:cubicBezTo>
                  <a:lnTo>
                    <a:pt x="4444" y="8156"/>
                  </a:lnTo>
                  <a:cubicBezTo>
                    <a:pt x="4691" y="8032"/>
                    <a:pt x="4938" y="7847"/>
                    <a:pt x="5154" y="7631"/>
                  </a:cubicBezTo>
                  <a:lnTo>
                    <a:pt x="5278" y="7508"/>
                  </a:lnTo>
                  <a:lnTo>
                    <a:pt x="5525" y="7755"/>
                  </a:lnTo>
                  <a:cubicBezTo>
                    <a:pt x="5673" y="7889"/>
                    <a:pt x="5833" y="7946"/>
                    <a:pt x="5984" y="7946"/>
                  </a:cubicBezTo>
                  <a:cubicBezTo>
                    <a:pt x="6494" y="7946"/>
                    <a:pt x="6910" y="7305"/>
                    <a:pt x="6481" y="6829"/>
                  </a:cubicBezTo>
                  <a:lnTo>
                    <a:pt x="6234" y="6613"/>
                  </a:lnTo>
                  <a:lnTo>
                    <a:pt x="6852" y="5965"/>
                  </a:lnTo>
                  <a:lnTo>
                    <a:pt x="7098" y="6212"/>
                  </a:lnTo>
                  <a:cubicBezTo>
                    <a:pt x="7242" y="6355"/>
                    <a:pt x="7404" y="6415"/>
                    <a:pt x="7560" y="6415"/>
                  </a:cubicBezTo>
                  <a:cubicBezTo>
                    <a:pt x="8075" y="6415"/>
                    <a:pt x="8529" y="5760"/>
                    <a:pt x="8055" y="5286"/>
                  </a:cubicBezTo>
                  <a:lnTo>
                    <a:pt x="7777" y="5008"/>
                  </a:lnTo>
                  <a:lnTo>
                    <a:pt x="7932" y="4885"/>
                  </a:lnTo>
                  <a:cubicBezTo>
                    <a:pt x="8148" y="4668"/>
                    <a:pt x="8302" y="4422"/>
                    <a:pt x="8426" y="4175"/>
                  </a:cubicBezTo>
                  <a:lnTo>
                    <a:pt x="8827" y="4175"/>
                  </a:lnTo>
                  <a:cubicBezTo>
                    <a:pt x="9660" y="4082"/>
                    <a:pt x="9660" y="2909"/>
                    <a:pt x="8827" y="2848"/>
                  </a:cubicBezTo>
                  <a:lnTo>
                    <a:pt x="8580" y="2848"/>
                  </a:lnTo>
                  <a:cubicBezTo>
                    <a:pt x="8549" y="2570"/>
                    <a:pt x="8456" y="2292"/>
                    <a:pt x="8333" y="2076"/>
                  </a:cubicBezTo>
                  <a:lnTo>
                    <a:pt x="8580" y="1829"/>
                  </a:lnTo>
                  <a:cubicBezTo>
                    <a:pt x="9013" y="1348"/>
                    <a:pt x="8583" y="698"/>
                    <a:pt x="8066" y="698"/>
                  </a:cubicBezTo>
                  <a:cubicBezTo>
                    <a:pt x="7919" y="698"/>
                    <a:pt x="7766" y="750"/>
                    <a:pt x="7623" y="873"/>
                  </a:cubicBezTo>
                  <a:lnTo>
                    <a:pt x="7407" y="1119"/>
                  </a:lnTo>
                  <a:cubicBezTo>
                    <a:pt x="7160" y="996"/>
                    <a:pt x="6882" y="903"/>
                    <a:pt x="6636" y="873"/>
                  </a:cubicBezTo>
                  <a:lnTo>
                    <a:pt x="6636" y="626"/>
                  </a:lnTo>
                  <a:cubicBezTo>
                    <a:pt x="6589" y="209"/>
                    <a:pt x="6273" y="1"/>
                    <a:pt x="59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1" name="Google Shape;13321;p25"/>
            <p:cNvSpPr/>
            <p:nvPr/>
          </p:nvSpPr>
          <p:spPr>
            <a:xfrm>
              <a:off x="6473813" y="1923106"/>
              <a:ext cx="188275" cy="179600"/>
            </a:xfrm>
            <a:custGeom>
              <a:avLst/>
              <a:gdLst/>
              <a:ahLst/>
              <a:cxnLst/>
              <a:rect l="l" t="t" r="r" b="b"/>
              <a:pathLst>
                <a:path w="7531" h="7184" extrusionOk="0">
                  <a:moveTo>
                    <a:pt x="2932" y="355"/>
                  </a:moveTo>
                  <a:cubicBezTo>
                    <a:pt x="3025" y="355"/>
                    <a:pt x="3087" y="417"/>
                    <a:pt x="3087" y="510"/>
                  </a:cubicBezTo>
                  <a:lnTo>
                    <a:pt x="3087" y="664"/>
                  </a:lnTo>
                  <a:cubicBezTo>
                    <a:pt x="3025" y="664"/>
                    <a:pt x="2994" y="664"/>
                    <a:pt x="2932" y="633"/>
                  </a:cubicBezTo>
                  <a:lnTo>
                    <a:pt x="2778" y="633"/>
                  </a:lnTo>
                  <a:lnTo>
                    <a:pt x="2778" y="510"/>
                  </a:lnTo>
                  <a:cubicBezTo>
                    <a:pt x="2778" y="417"/>
                    <a:pt x="2840" y="355"/>
                    <a:pt x="2932" y="355"/>
                  </a:cubicBezTo>
                  <a:close/>
                  <a:moveTo>
                    <a:pt x="1281" y="926"/>
                  </a:moveTo>
                  <a:cubicBezTo>
                    <a:pt x="1320" y="926"/>
                    <a:pt x="1358" y="942"/>
                    <a:pt x="1389" y="972"/>
                  </a:cubicBezTo>
                  <a:lnTo>
                    <a:pt x="1482" y="1096"/>
                  </a:lnTo>
                  <a:cubicBezTo>
                    <a:pt x="1482" y="1096"/>
                    <a:pt x="1389" y="1188"/>
                    <a:pt x="1389" y="1188"/>
                  </a:cubicBezTo>
                  <a:lnTo>
                    <a:pt x="1297" y="1281"/>
                  </a:lnTo>
                  <a:lnTo>
                    <a:pt x="1173" y="1188"/>
                  </a:lnTo>
                  <a:cubicBezTo>
                    <a:pt x="1112" y="1127"/>
                    <a:pt x="1112" y="1034"/>
                    <a:pt x="1173" y="972"/>
                  </a:cubicBezTo>
                  <a:cubicBezTo>
                    <a:pt x="1204" y="942"/>
                    <a:pt x="1243" y="926"/>
                    <a:pt x="1281" y="926"/>
                  </a:cubicBezTo>
                  <a:close/>
                  <a:moveTo>
                    <a:pt x="4645" y="1327"/>
                  </a:moveTo>
                  <a:cubicBezTo>
                    <a:pt x="4684" y="1327"/>
                    <a:pt x="4722" y="1343"/>
                    <a:pt x="4753" y="1374"/>
                  </a:cubicBezTo>
                  <a:cubicBezTo>
                    <a:pt x="4815" y="1435"/>
                    <a:pt x="4815" y="1528"/>
                    <a:pt x="4753" y="1590"/>
                  </a:cubicBezTo>
                  <a:lnTo>
                    <a:pt x="4599" y="1744"/>
                  </a:lnTo>
                  <a:lnTo>
                    <a:pt x="4383" y="1528"/>
                  </a:lnTo>
                  <a:lnTo>
                    <a:pt x="4537" y="1374"/>
                  </a:lnTo>
                  <a:cubicBezTo>
                    <a:pt x="4568" y="1343"/>
                    <a:pt x="4607" y="1327"/>
                    <a:pt x="4645" y="1327"/>
                  </a:cubicBezTo>
                  <a:close/>
                  <a:moveTo>
                    <a:pt x="834" y="2577"/>
                  </a:moveTo>
                  <a:cubicBezTo>
                    <a:pt x="834" y="2670"/>
                    <a:pt x="865" y="2793"/>
                    <a:pt x="865" y="2886"/>
                  </a:cubicBezTo>
                  <a:lnTo>
                    <a:pt x="710" y="2886"/>
                  </a:lnTo>
                  <a:cubicBezTo>
                    <a:pt x="525" y="2886"/>
                    <a:pt x="525" y="2577"/>
                    <a:pt x="710" y="2577"/>
                  </a:cubicBezTo>
                  <a:close/>
                  <a:moveTo>
                    <a:pt x="5864" y="2562"/>
                  </a:moveTo>
                  <a:cubicBezTo>
                    <a:pt x="5903" y="2562"/>
                    <a:pt x="5941" y="2577"/>
                    <a:pt x="5957" y="2608"/>
                  </a:cubicBezTo>
                  <a:cubicBezTo>
                    <a:pt x="6019" y="2639"/>
                    <a:pt x="6019" y="2732"/>
                    <a:pt x="5957" y="2793"/>
                  </a:cubicBezTo>
                  <a:lnTo>
                    <a:pt x="5803" y="2978"/>
                  </a:lnTo>
                  <a:lnTo>
                    <a:pt x="5587" y="2762"/>
                  </a:lnTo>
                  <a:lnTo>
                    <a:pt x="5772" y="2608"/>
                  </a:lnTo>
                  <a:cubicBezTo>
                    <a:pt x="5787" y="2577"/>
                    <a:pt x="5826" y="2562"/>
                    <a:pt x="5864" y="2562"/>
                  </a:cubicBezTo>
                  <a:close/>
                  <a:moveTo>
                    <a:pt x="6883" y="4305"/>
                  </a:moveTo>
                  <a:cubicBezTo>
                    <a:pt x="7037" y="4305"/>
                    <a:pt x="7037" y="4552"/>
                    <a:pt x="6883" y="4583"/>
                  </a:cubicBezTo>
                  <a:lnTo>
                    <a:pt x="6728" y="4583"/>
                  </a:lnTo>
                  <a:cubicBezTo>
                    <a:pt x="6728" y="4491"/>
                    <a:pt x="6728" y="4398"/>
                    <a:pt x="6698" y="4305"/>
                  </a:cubicBezTo>
                  <a:close/>
                  <a:moveTo>
                    <a:pt x="1729" y="4213"/>
                  </a:moveTo>
                  <a:lnTo>
                    <a:pt x="1945" y="4429"/>
                  </a:lnTo>
                  <a:lnTo>
                    <a:pt x="1791" y="4583"/>
                  </a:lnTo>
                  <a:cubicBezTo>
                    <a:pt x="1760" y="4614"/>
                    <a:pt x="1721" y="4630"/>
                    <a:pt x="1683" y="4630"/>
                  </a:cubicBezTo>
                  <a:cubicBezTo>
                    <a:pt x="1644" y="4630"/>
                    <a:pt x="1605" y="4614"/>
                    <a:pt x="1575" y="4583"/>
                  </a:cubicBezTo>
                  <a:cubicBezTo>
                    <a:pt x="1513" y="4522"/>
                    <a:pt x="1513" y="4429"/>
                    <a:pt x="1575" y="4367"/>
                  </a:cubicBezTo>
                  <a:lnTo>
                    <a:pt x="1729" y="4213"/>
                  </a:lnTo>
                  <a:close/>
                  <a:moveTo>
                    <a:pt x="2963" y="5417"/>
                  </a:moveTo>
                  <a:lnTo>
                    <a:pt x="3179" y="5633"/>
                  </a:lnTo>
                  <a:lnTo>
                    <a:pt x="3025" y="5787"/>
                  </a:lnTo>
                  <a:cubicBezTo>
                    <a:pt x="2994" y="5818"/>
                    <a:pt x="2948" y="5833"/>
                    <a:pt x="2905" y="5833"/>
                  </a:cubicBezTo>
                  <a:cubicBezTo>
                    <a:pt x="2863" y="5833"/>
                    <a:pt x="2824" y="5818"/>
                    <a:pt x="2809" y="5787"/>
                  </a:cubicBezTo>
                  <a:cubicBezTo>
                    <a:pt x="2747" y="5725"/>
                    <a:pt x="2747" y="5633"/>
                    <a:pt x="2809" y="5571"/>
                  </a:cubicBezTo>
                  <a:lnTo>
                    <a:pt x="2963" y="5417"/>
                  </a:lnTo>
                  <a:close/>
                  <a:moveTo>
                    <a:pt x="2687" y="1053"/>
                  </a:moveTo>
                  <a:cubicBezTo>
                    <a:pt x="3065" y="1053"/>
                    <a:pt x="3447" y="1197"/>
                    <a:pt x="3735" y="1466"/>
                  </a:cubicBezTo>
                  <a:lnTo>
                    <a:pt x="5864" y="3596"/>
                  </a:lnTo>
                  <a:cubicBezTo>
                    <a:pt x="6932" y="4663"/>
                    <a:pt x="5957" y="6150"/>
                    <a:pt x="4818" y="6150"/>
                  </a:cubicBezTo>
                  <a:cubicBezTo>
                    <a:pt x="4475" y="6150"/>
                    <a:pt x="4118" y="6016"/>
                    <a:pt x="3797" y="5694"/>
                  </a:cubicBezTo>
                  <a:lnTo>
                    <a:pt x="1914" y="3781"/>
                  </a:lnTo>
                  <a:cubicBezTo>
                    <a:pt x="1636" y="3596"/>
                    <a:pt x="1451" y="3318"/>
                    <a:pt x="1328" y="3009"/>
                  </a:cubicBezTo>
                  <a:cubicBezTo>
                    <a:pt x="1081" y="2361"/>
                    <a:pt x="1328" y="1651"/>
                    <a:pt x="1914" y="1281"/>
                  </a:cubicBezTo>
                  <a:cubicBezTo>
                    <a:pt x="2146" y="1126"/>
                    <a:pt x="2415" y="1053"/>
                    <a:pt x="2687" y="1053"/>
                  </a:cubicBezTo>
                  <a:close/>
                  <a:moveTo>
                    <a:pt x="6266" y="5849"/>
                  </a:moveTo>
                  <a:lnTo>
                    <a:pt x="6358" y="5972"/>
                  </a:lnTo>
                  <a:cubicBezTo>
                    <a:pt x="6420" y="6034"/>
                    <a:pt x="6420" y="6126"/>
                    <a:pt x="6358" y="6188"/>
                  </a:cubicBezTo>
                  <a:cubicBezTo>
                    <a:pt x="6327" y="6219"/>
                    <a:pt x="6289" y="6234"/>
                    <a:pt x="6250" y="6234"/>
                  </a:cubicBezTo>
                  <a:cubicBezTo>
                    <a:pt x="6212" y="6234"/>
                    <a:pt x="6173" y="6219"/>
                    <a:pt x="6142" y="6188"/>
                  </a:cubicBezTo>
                  <a:lnTo>
                    <a:pt x="6049" y="6065"/>
                  </a:lnTo>
                  <a:cubicBezTo>
                    <a:pt x="6142" y="6003"/>
                    <a:pt x="6204" y="5941"/>
                    <a:pt x="6266" y="5879"/>
                  </a:cubicBezTo>
                  <a:lnTo>
                    <a:pt x="6266" y="5849"/>
                  </a:lnTo>
                  <a:close/>
                  <a:moveTo>
                    <a:pt x="4753" y="6497"/>
                  </a:moveTo>
                  <a:lnTo>
                    <a:pt x="4753" y="6620"/>
                  </a:lnTo>
                  <a:cubicBezTo>
                    <a:pt x="4753" y="6713"/>
                    <a:pt x="4692" y="6774"/>
                    <a:pt x="4599" y="6774"/>
                  </a:cubicBezTo>
                  <a:lnTo>
                    <a:pt x="4599" y="6805"/>
                  </a:lnTo>
                  <a:cubicBezTo>
                    <a:pt x="4506" y="6805"/>
                    <a:pt x="4445" y="6713"/>
                    <a:pt x="4445" y="6651"/>
                  </a:cubicBezTo>
                  <a:lnTo>
                    <a:pt x="4445" y="6497"/>
                  </a:lnTo>
                  <a:close/>
                  <a:moveTo>
                    <a:pt x="2948" y="0"/>
                  </a:moveTo>
                  <a:cubicBezTo>
                    <a:pt x="2678" y="0"/>
                    <a:pt x="2408" y="170"/>
                    <a:pt x="2377" y="510"/>
                  </a:cubicBezTo>
                  <a:lnTo>
                    <a:pt x="2377" y="664"/>
                  </a:lnTo>
                  <a:cubicBezTo>
                    <a:pt x="2192" y="695"/>
                    <a:pt x="2007" y="756"/>
                    <a:pt x="1852" y="849"/>
                  </a:cubicBezTo>
                  <a:lnTo>
                    <a:pt x="1698" y="695"/>
                  </a:lnTo>
                  <a:cubicBezTo>
                    <a:pt x="1618" y="575"/>
                    <a:pt x="1511" y="525"/>
                    <a:pt x="1397" y="525"/>
                  </a:cubicBezTo>
                  <a:cubicBezTo>
                    <a:pt x="985" y="525"/>
                    <a:pt x="491" y="1176"/>
                    <a:pt x="926" y="1466"/>
                  </a:cubicBezTo>
                  <a:lnTo>
                    <a:pt x="1081" y="1621"/>
                  </a:lnTo>
                  <a:cubicBezTo>
                    <a:pt x="988" y="1806"/>
                    <a:pt x="926" y="1960"/>
                    <a:pt x="896" y="2176"/>
                  </a:cubicBezTo>
                  <a:lnTo>
                    <a:pt x="741" y="2176"/>
                  </a:lnTo>
                  <a:cubicBezTo>
                    <a:pt x="1" y="2176"/>
                    <a:pt x="1" y="3287"/>
                    <a:pt x="741" y="3287"/>
                  </a:cubicBezTo>
                  <a:lnTo>
                    <a:pt x="1019" y="3287"/>
                  </a:lnTo>
                  <a:cubicBezTo>
                    <a:pt x="1112" y="3472"/>
                    <a:pt x="1266" y="3657"/>
                    <a:pt x="1420" y="3812"/>
                  </a:cubicBezTo>
                  <a:lnTo>
                    <a:pt x="1482" y="3904"/>
                  </a:lnTo>
                  <a:lnTo>
                    <a:pt x="1328" y="4059"/>
                  </a:lnTo>
                  <a:cubicBezTo>
                    <a:pt x="1056" y="4454"/>
                    <a:pt x="1397" y="4928"/>
                    <a:pt x="1797" y="4928"/>
                  </a:cubicBezTo>
                  <a:cubicBezTo>
                    <a:pt x="1897" y="4928"/>
                    <a:pt x="2000" y="4898"/>
                    <a:pt x="2099" y="4830"/>
                  </a:cubicBezTo>
                  <a:lnTo>
                    <a:pt x="2253" y="4676"/>
                  </a:lnTo>
                  <a:lnTo>
                    <a:pt x="2686" y="5108"/>
                  </a:lnTo>
                  <a:lnTo>
                    <a:pt x="2500" y="5293"/>
                  </a:lnTo>
                  <a:cubicBezTo>
                    <a:pt x="2085" y="5562"/>
                    <a:pt x="2599" y="6219"/>
                    <a:pt x="2999" y="6219"/>
                  </a:cubicBezTo>
                  <a:cubicBezTo>
                    <a:pt x="3104" y="6219"/>
                    <a:pt x="3201" y="6174"/>
                    <a:pt x="3272" y="6065"/>
                  </a:cubicBezTo>
                  <a:lnTo>
                    <a:pt x="3457" y="5879"/>
                  </a:lnTo>
                  <a:lnTo>
                    <a:pt x="3519" y="5972"/>
                  </a:lnTo>
                  <a:cubicBezTo>
                    <a:pt x="3673" y="6126"/>
                    <a:pt x="3858" y="6250"/>
                    <a:pt x="4043" y="6342"/>
                  </a:cubicBezTo>
                  <a:lnTo>
                    <a:pt x="4043" y="6651"/>
                  </a:lnTo>
                  <a:cubicBezTo>
                    <a:pt x="4043" y="7006"/>
                    <a:pt x="4321" y="7183"/>
                    <a:pt x="4599" y="7183"/>
                  </a:cubicBezTo>
                  <a:cubicBezTo>
                    <a:pt x="4877" y="7183"/>
                    <a:pt x="5154" y="7006"/>
                    <a:pt x="5154" y="6651"/>
                  </a:cubicBezTo>
                  <a:lnTo>
                    <a:pt x="5154" y="6528"/>
                  </a:lnTo>
                  <a:cubicBezTo>
                    <a:pt x="5371" y="6466"/>
                    <a:pt x="5556" y="6404"/>
                    <a:pt x="5710" y="6311"/>
                  </a:cubicBezTo>
                  <a:lnTo>
                    <a:pt x="5864" y="6497"/>
                  </a:lnTo>
                  <a:cubicBezTo>
                    <a:pt x="5943" y="6608"/>
                    <a:pt x="6048" y="6654"/>
                    <a:pt x="6159" y="6654"/>
                  </a:cubicBezTo>
                  <a:cubicBezTo>
                    <a:pt x="6572" y="6654"/>
                    <a:pt x="7074" y="6017"/>
                    <a:pt x="6636" y="5725"/>
                  </a:cubicBezTo>
                  <a:lnTo>
                    <a:pt x="6482" y="5571"/>
                  </a:lnTo>
                  <a:cubicBezTo>
                    <a:pt x="6574" y="5386"/>
                    <a:pt x="6636" y="5200"/>
                    <a:pt x="6667" y="5015"/>
                  </a:cubicBezTo>
                  <a:lnTo>
                    <a:pt x="6852" y="4984"/>
                  </a:lnTo>
                  <a:cubicBezTo>
                    <a:pt x="7531" y="4923"/>
                    <a:pt x="7531" y="3904"/>
                    <a:pt x="6852" y="3843"/>
                  </a:cubicBezTo>
                  <a:lnTo>
                    <a:pt x="6543" y="3843"/>
                  </a:lnTo>
                  <a:cubicBezTo>
                    <a:pt x="6451" y="3657"/>
                    <a:pt x="6327" y="3472"/>
                    <a:pt x="6173" y="3318"/>
                  </a:cubicBezTo>
                  <a:lnTo>
                    <a:pt x="6111" y="3225"/>
                  </a:lnTo>
                  <a:lnTo>
                    <a:pt x="6266" y="3071"/>
                  </a:lnTo>
                  <a:cubicBezTo>
                    <a:pt x="6537" y="2676"/>
                    <a:pt x="6196" y="2202"/>
                    <a:pt x="5796" y="2202"/>
                  </a:cubicBezTo>
                  <a:cubicBezTo>
                    <a:pt x="5696" y="2202"/>
                    <a:pt x="5593" y="2232"/>
                    <a:pt x="5494" y="2299"/>
                  </a:cubicBezTo>
                  <a:lnTo>
                    <a:pt x="5340" y="2454"/>
                  </a:lnTo>
                  <a:lnTo>
                    <a:pt x="4908" y="2053"/>
                  </a:lnTo>
                  <a:lnTo>
                    <a:pt x="5062" y="1867"/>
                  </a:lnTo>
                  <a:cubicBezTo>
                    <a:pt x="5333" y="1472"/>
                    <a:pt x="4993" y="998"/>
                    <a:pt x="4593" y="998"/>
                  </a:cubicBezTo>
                  <a:cubicBezTo>
                    <a:pt x="4493" y="998"/>
                    <a:pt x="4389" y="1028"/>
                    <a:pt x="4290" y="1096"/>
                  </a:cubicBezTo>
                  <a:lnTo>
                    <a:pt x="4136" y="1281"/>
                  </a:lnTo>
                  <a:cubicBezTo>
                    <a:pt x="3951" y="1096"/>
                    <a:pt x="3735" y="942"/>
                    <a:pt x="3519" y="818"/>
                  </a:cubicBezTo>
                  <a:lnTo>
                    <a:pt x="3519" y="510"/>
                  </a:lnTo>
                  <a:cubicBezTo>
                    <a:pt x="3488" y="170"/>
                    <a:pt x="3218" y="0"/>
                    <a:pt x="29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22" name="Google Shape;13322;p25"/>
          <p:cNvGrpSpPr/>
          <p:nvPr/>
        </p:nvGrpSpPr>
        <p:grpSpPr>
          <a:xfrm>
            <a:off x="7059275" y="2850911"/>
            <a:ext cx="287050" cy="345300"/>
            <a:chOff x="4081238" y="4142031"/>
            <a:chExt cx="287050" cy="345300"/>
          </a:xfrm>
        </p:grpSpPr>
        <p:grpSp>
          <p:nvGrpSpPr>
            <p:cNvPr id="13323" name="Google Shape;13323;p25"/>
            <p:cNvGrpSpPr/>
            <p:nvPr/>
          </p:nvGrpSpPr>
          <p:grpSpPr>
            <a:xfrm>
              <a:off x="4160713" y="4237331"/>
              <a:ext cx="118850" cy="229950"/>
              <a:chOff x="4160713" y="4237331"/>
              <a:chExt cx="118850" cy="229950"/>
            </a:xfrm>
          </p:grpSpPr>
          <p:sp>
            <p:nvSpPr>
              <p:cNvPr id="13324" name="Google Shape;13324;p25"/>
              <p:cNvSpPr/>
              <p:nvPr/>
            </p:nvSpPr>
            <p:spPr>
              <a:xfrm>
                <a:off x="4170363" y="4443331"/>
                <a:ext cx="11200" cy="18550"/>
              </a:xfrm>
              <a:custGeom>
                <a:avLst/>
                <a:gdLst/>
                <a:ahLst/>
                <a:cxnLst/>
                <a:rect l="l" t="t" r="r" b="b"/>
                <a:pathLst>
                  <a:path w="448" h="742" extrusionOk="0">
                    <a:moveTo>
                      <a:pt x="232" y="1"/>
                    </a:moveTo>
                    <a:cubicBezTo>
                      <a:pt x="108" y="1"/>
                      <a:pt x="47" y="93"/>
                      <a:pt x="47" y="217"/>
                    </a:cubicBezTo>
                    <a:lnTo>
                      <a:pt x="47" y="556"/>
                    </a:lnTo>
                    <a:cubicBezTo>
                      <a:pt x="0" y="680"/>
                      <a:pt x="108" y="741"/>
                      <a:pt x="220" y="741"/>
                    </a:cubicBezTo>
                    <a:cubicBezTo>
                      <a:pt x="332" y="741"/>
                      <a:pt x="448" y="680"/>
                      <a:pt x="417" y="556"/>
                    </a:cubicBezTo>
                    <a:lnTo>
                      <a:pt x="417" y="217"/>
                    </a:lnTo>
                    <a:cubicBezTo>
                      <a:pt x="417" y="93"/>
                      <a:pt x="325" y="32"/>
                      <a:pt x="232" y="32"/>
                    </a:cubicBezTo>
                    <a:lnTo>
                      <a:pt x="232"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5" name="Google Shape;13325;p25"/>
              <p:cNvSpPr/>
              <p:nvPr/>
            </p:nvSpPr>
            <p:spPr>
              <a:xfrm>
                <a:off x="4268738" y="4444106"/>
                <a:ext cx="10825" cy="18550"/>
              </a:xfrm>
              <a:custGeom>
                <a:avLst/>
                <a:gdLst/>
                <a:ahLst/>
                <a:cxnLst/>
                <a:rect l="l" t="t" r="r" b="b"/>
                <a:pathLst>
                  <a:path w="433" h="742" extrusionOk="0">
                    <a:moveTo>
                      <a:pt x="205" y="1"/>
                    </a:moveTo>
                    <a:cubicBezTo>
                      <a:pt x="108" y="1"/>
                      <a:pt x="16" y="62"/>
                      <a:pt x="0" y="186"/>
                    </a:cubicBezTo>
                    <a:lnTo>
                      <a:pt x="0" y="556"/>
                    </a:lnTo>
                    <a:cubicBezTo>
                      <a:pt x="0" y="649"/>
                      <a:pt x="93" y="741"/>
                      <a:pt x="216" y="741"/>
                    </a:cubicBezTo>
                    <a:cubicBezTo>
                      <a:pt x="340" y="741"/>
                      <a:pt x="432" y="649"/>
                      <a:pt x="432" y="525"/>
                    </a:cubicBezTo>
                    <a:lnTo>
                      <a:pt x="432" y="186"/>
                    </a:lnTo>
                    <a:cubicBezTo>
                      <a:pt x="402" y="62"/>
                      <a:pt x="301" y="1"/>
                      <a:pt x="2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6" name="Google Shape;13326;p25"/>
              <p:cNvSpPr/>
              <p:nvPr/>
            </p:nvSpPr>
            <p:spPr>
              <a:xfrm>
                <a:off x="4207013" y="4451631"/>
                <a:ext cx="35525" cy="15650"/>
              </a:xfrm>
              <a:custGeom>
                <a:avLst/>
                <a:gdLst/>
                <a:ahLst/>
                <a:cxnLst/>
                <a:rect l="l" t="t" r="r" b="b"/>
                <a:pathLst>
                  <a:path w="1421" h="626" extrusionOk="0">
                    <a:moveTo>
                      <a:pt x="247" y="1"/>
                    </a:moveTo>
                    <a:cubicBezTo>
                      <a:pt x="193" y="1"/>
                      <a:pt x="139" y="24"/>
                      <a:pt x="93" y="70"/>
                    </a:cubicBezTo>
                    <a:cubicBezTo>
                      <a:pt x="31" y="132"/>
                      <a:pt x="0" y="255"/>
                      <a:pt x="93" y="348"/>
                    </a:cubicBezTo>
                    <a:cubicBezTo>
                      <a:pt x="263" y="533"/>
                      <a:pt x="494" y="625"/>
                      <a:pt x="726" y="625"/>
                    </a:cubicBezTo>
                    <a:cubicBezTo>
                      <a:pt x="957" y="625"/>
                      <a:pt x="1189" y="533"/>
                      <a:pt x="1358" y="348"/>
                    </a:cubicBezTo>
                    <a:cubicBezTo>
                      <a:pt x="1420" y="255"/>
                      <a:pt x="1420" y="132"/>
                      <a:pt x="1327" y="70"/>
                    </a:cubicBezTo>
                    <a:cubicBezTo>
                      <a:pt x="1281" y="24"/>
                      <a:pt x="1227" y="1"/>
                      <a:pt x="1177" y="1"/>
                    </a:cubicBezTo>
                    <a:cubicBezTo>
                      <a:pt x="1127" y="1"/>
                      <a:pt x="1081" y="24"/>
                      <a:pt x="1050" y="70"/>
                    </a:cubicBezTo>
                    <a:cubicBezTo>
                      <a:pt x="957" y="163"/>
                      <a:pt x="834" y="209"/>
                      <a:pt x="714" y="209"/>
                    </a:cubicBezTo>
                    <a:cubicBezTo>
                      <a:pt x="594" y="209"/>
                      <a:pt x="479" y="163"/>
                      <a:pt x="402" y="70"/>
                    </a:cubicBezTo>
                    <a:cubicBezTo>
                      <a:pt x="355" y="24"/>
                      <a:pt x="301" y="1"/>
                      <a:pt x="2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7" name="Google Shape;13327;p25"/>
              <p:cNvSpPr/>
              <p:nvPr/>
            </p:nvSpPr>
            <p:spPr>
              <a:xfrm>
                <a:off x="4160713" y="4370806"/>
                <a:ext cx="40925" cy="35150"/>
              </a:xfrm>
              <a:custGeom>
                <a:avLst/>
                <a:gdLst/>
                <a:ahLst/>
                <a:cxnLst/>
                <a:rect l="l" t="t" r="r" b="b"/>
                <a:pathLst>
                  <a:path w="1637" h="1406" extrusionOk="0">
                    <a:moveTo>
                      <a:pt x="902" y="398"/>
                    </a:moveTo>
                    <a:cubicBezTo>
                      <a:pt x="920" y="398"/>
                      <a:pt x="938" y="399"/>
                      <a:pt x="957" y="402"/>
                    </a:cubicBezTo>
                    <a:cubicBezTo>
                      <a:pt x="1297" y="433"/>
                      <a:pt x="1297" y="957"/>
                      <a:pt x="957" y="988"/>
                    </a:cubicBezTo>
                    <a:cubicBezTo>
                      <a:pt x="938" y="991"/>
                      <a:pt x="920" y="992"/>
                      <a:pt x="902" y="992"/>
                    </a:cubicBezTo>
                    <a:cubicBezTo>
                      <a:pt x="513" y="992"/>
                      <a:pt x="513" y="398"/>
                      <a:pt x="902" y="398"/>
                    </a:cubicBezTo>
                    <a:close/>
                    <a:moveTo>
                      <a:pt x="957" y="1"/>
                    </a:moveTo>
                    <a:cubicBezTo>
                      <a:pt x="309" y="1"/>
                      <a:pt x="1" y="741"/>
                      <a:pt x="433" y="1204"/>
                    </a:cubicBezTo>
                    <a:cubicBezTo>
                      <a:pt x="582" y="1343"/>
                      <a:pt x="760" y="1406"/>
                      <a:pt x="932" y="1406"/>
                    </a:cubicBezTo>
                    <a:cubicBezTo>
                      <a:pt x="1296" y="1406"/>
                      <a:pt x="1636" y="1129"/>
                      <a:pt x="1636" y="711"/>
                    </a:cubicBezTo>
                    <a:cubicBezTo>
                      <a:pt x="1636" y="309"/>
                      <a:pt x="1328" y="1"/>
                      <a:pt x="9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8" name="Google Shape;13328;p25"/>
              <p:cNvSpPr/>
              <p:nvPr/>
            </p:nvSpPr>
            <p:spPr>
              <a:xfrm>
                <a:off x="4169213" y="4237331"/>
                <a:ext cx="38600" cy="33125"/>
              </a:xfrm>
              <a:custGeom>
                <a:avLst/>
                <a:gdLst/>
                <a:ahLst/>
                <a:cxnLst/>
                <a:rect l="l" t="t" r="r" b="b"/>
                <a:pathLst>
                  <a:path w="1544" h="1325" extrusionOk="0">
                    <a:moveTo>
                      <a:pt x="648" y="402"/>
                    </a:moveTo>
                    <a:cubicBezTo>
                      <a:pt x="803" y="402"/>
                      <a:pt x="926" y="525"/>
                      <a:pt x="926" y="680"/>
                    </a:cubicBezTo>
                    <a:cubicBezTo>
                      <a:pt x="926" y="762"/>
                      <a:pt x="894" y="794"/>
                      <a:pt x="848" y="794"/>
                    </a:cubicBezTo>
                    <a:cubicBezTo>
                      <a:pt x="688" y="794"/>
                      <a:pt x="360" y="402"/>
                      <a:pt x="648" y="402"/>
                    </a:cubicBezTo>
                    <a:close/>
                    <a:moveTo>
                      <a:pt x="648" y="1"/>
                    </a:moveTo>
                    <a:cubicBezTo>
                      <a:pt x="309" y="1"/>
                      <a:pt x="0" y="309"/>
                      <a:pt x="0" y="680"/>
                    </a:cubicBezTo>
                    <a:cubicBezTo>
                      <a:pt x="0" y="1060"/>
                      <a:pt x="333" y="1325"/>
                      <a:pt x="672" y="1325"/>
                    </a:cubicBezTo>
                    <a:cubicBezTo>
                      <a:pt x="828" y="1325"/>
                      <a:pt x="985" y="1269"/>
                      <a:pt x="1111" y="1143"/>
                    </a:cubicBezTo>
                    <a:cubicBezTo>
                      <a:pt x="1543" y="711"/>
                      <a:pt x="1235" y="1"/>
                      <a:pt x="6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329" name="Google Shape;13329;p25"/>
            <p:cNvSpPr/>
            <p:nvPr/>
          </p:nvSpPr>
          <p:spPr>
            <a:xfrm>
              <a:off x="4081238" y="4142031"/>
              <a:ext cx="287050" cy="345300"/>
            </a:xfrm>
            <a:custGeom>
              <a:avLst/>
              <a:gdLst/>
              <a:ahLst/>
              <a:cxnLst/>
              <a:rect l="l" t="t" r="r" b="b"/>
              <a:pathLst>
                <a:path w="11482" h="13812" extrusionOk="0">
                  <a:moveTo>
                    <a:pt x="2655" y="418"/>
                  </a:moveTo>
                  <a:lnTo>
                    <a:pt x="2964" y="696"/>
                  </a:lnTo>
                  <a:cubicBezTo>
                    <a:pt x="2995" y="727"/>
                    <a:pt x="2995" y="757"/>
                    <a:pt x="2964" y="788"/>
                  </a:cubicBezTo>
                  <a:lnTo>
                    <a:pt x="2192" y="1652"/>
                  </a:lnTo>
                  <a:cubicBezTo>
                    <a:pt x="2192" y="1668"/>
                    <a:pt x="2177" y="1676"/>
                    <a:pt x="2161" y="1676"/>
                  </a:cubicBezTo>
                  <a:cubicBezTo>
                    <a:pt x="2146" y="1676"/>
                    <a:pt x="2130" y="1668"/>
                    <a:pt x="2130" y="1652"/>
                  </a:cubicBezTo>
                  <a:lnTo>
                    <a:pt x="1822" y="1375"/>
                  </a:lnTo>
                  <a:cubicBezTo>
                    <a:pt x="1791" y="1375"/>
                    <a:pt x="1791" y="1344"/>
                    <a:pt x="1822" y="1313"/>
                  </a:cubicBezTo>
                  <a:lnTo>
                    <a:pt x="2593" y="418"/>
                  </a:lnTo>
                  <a:close/>
                  <a:moveTo>
                    <a:pt x="3149" y="1189"/>
                  </a:moveTo>
                  <a:lnTo>
                    <a:pt x="3643" y="1652"/>
                  </a:lnTo>
                  <a:lnTo>
                    <a:pt x="3149" y="2208"/>
                  </a:lnTo>
                  <a:lnTo>
                    <a:pt x="2624" y="1776"/>
                  </a:lnTo>
                  <a:lnTo>
                    <a:pt x="3149" y="1189"/>
                  </a:lnTo>
                  <a:close/>
                  <a:moveTo>
                    <a:pt x="4167" y="3504"/>
                  </a:moveTo>
                  <a:cubicBezTo>
                    <a:pt x="4723" y="3504"/>
                    <a:pt x="5155" y="3936"/>
                    <a:pt x="5155" y="4492"/>
                  </a:cubicBezTo>
                  <a:cubicBezTo>
                    <a:pt x="5124" y="5016"/>
                    <a:pt x="4723" y="5448"/>
                    <a:pt x="4167" y="5448"/>
                  </a:cubicBezTo>
                  <a:cubicBezTo>
                    <a:pt x="3643" y="5448"/>
                    <a:pt x="3211" y="5016"/>
                    <a:pt x="3211" y="4492"/>
                  </a:cubicBezTo>
                  <a:cubicBezTo>
                    <a:pt x="3211" y="3936"/>
                    <a:pt x="3643" y="3535"/>
                    <a:pt x="4167" y="3504"/>
                  </a:cubicBezTo>
                  <a:close/>
                  <a:moveTo>
                    <a:pt x="8581" y="5788"/>
                  </a:moveTo>
                  <a:lnTo>
                    <a:pt x="9013" y="6158"/>
                  </a:lnTo>
                  <a:lnTo>
                    <a:pt x="8334" y="6930"/>
                  </a:lnTo>
                  <a:lnTo>
                    <a:pt x="7902" y="6559"/>
                  </a:lnTo>
                  <a:lnTo>
                    <a:pt x="8581" y="5788"/>
                  </a:lnTo>
                  <a:close/>
                  <a:moveTo>
                    <a:pt x="9491" y="6259"/>
                  </a:moveTo>
                  <a:cubicBezTo>
                    <a:pt x="9506" y="6259"/>
                    <a:pt x="9522" y="6266"/>
                    <a:pt x="9537" y="6282"/>
                  </a:cubicBezTo>
                  <a:lnTo>
                    <a:pt x="9846" y="6559"/>
                  </a:lnTo>
                  <a:cubicBezTo>
                    <a:pt x="9877" y="6559"/>
                    <a:pt x="9877" y="6621"/>
                    <a:pt x="9846" y="6621"/>
                  </a:cubicBezTo>
                  <a:cubicBezTo>
                    <a:pt x="9846" y="6621"/>
                    <a:pt x="8920" y="7701"/>
                    <a:pt x="8920" y="7701"/>
                  </a:cubicBezTo>
                  <a:lnTo>
                    <a:pt x="8827" y="7701"/>
                  </a:lnTo>
                  <a:lnTo>
                    <a:pt x="8519" y="7424"/>
                  </a:lnTo>
                  <a:cubicBezTo>
                    <a:pt x="8488" y="7393"/>
                    <a:pt x="8488" y="7362"/>
                    <a:pt x="8519" y="7331"/>
                  </a:cubicBezTo>
                  <a:lnTo>
                    <a:pt x="9445" y="6282"/>
                  </a:lnTo>
                  <a:cubicBezTo>
                    <a:pt x="9460" y="6266"/>
                    <a:pt x="9476" y="6259"/>
                    <a:pt x="9491" y="6259"/>
                  </a:cubicBezTo>
                  <a:close/>
                  <a:moveTo>
                    <a:pt x="2902" y="4955"/>
                  </a:moveTo>
                  <a:cubicBezTo>
                    <a:pt x="2933" y="5078"/>
                    <a:pt x="3025" y="5201"/>
                    <a:pt x="3118" y="5325"/>
                  </a:cubicBezTo>
                  <a:cubicBezTo>
                    <a:pt x="3334" y="5634"/>
                    <a:pt x="3704" y="5819"/>
                    <a:pt x="4106" y="5850"/>
                  </a:cubicBezTo>
                  <a:cubicBezTo>
                    <a:pt x="3735" y="6652"/>
                    <a:pt x="3766" y="7578"/>
                    <a:pt x="4198" y="8349"/>
                  </a:cubicBezTo>
                  <a:cubicBezTo>
                    <a:pt x="4075" y="8349"/>
                    <a:pt x="3951" y="8349"/>
                    <a:pt x="3828" y="8380"/>
                  </a:cubicBezTo>
                  <a:cubicBezTo>
                    <a:pt x="3466" y="8441"/>
                    <a:pt x="3104" y="8619"/>
                    <a:pt x="2829" y="8914"/>
                  </a:cubicBezTo>
                  <a:lnTo>
                    <a:pt x="2829" y="8914"/>
                  </a:lnTo>
                  <a:cubicBezTo>
                    <a:pt x="2527" y="8333"/>
                    <a:pt x="2346" y="7663"/>
                    <a:pt x="2346" y="7022"/>
                  </a:cubicBezTo>
                  <a:cubicBezTo>
                    <a:pt x="2346" y="6282"/>
                    <a:pt x="2532" y="5572"/>
                    <a:pt x="2902" y="4955"/>
                  </a:cubicBezTo>
                  <a:close/>
                  <a:moveTo>
                    <a:pt x="4136" y="8743"/>
                  </a:moveTo>
                  <a:cubicBezTo>
                    <a:pt x="4622" y="8743"/>
                    <a:pt x="5109" y="9013"/>
                    <a:pt x="5340" y="9553"/>
                  </a:cubicBezTo>
                  <a:lnTo>
                    <a:pt x="6112" y="11281"/>
                  </a:lnTo>
                  <a:lnTo>
                    <a:pt x="2161" y="11281"/>
                  </a:lnTo>
                  <a:lnTo>
                    <a:pt x="2933" y="9553"/>
                  </a:lnTo>
                  <a:cubicBezTo>
                    <a:pt x="3164" y="9013"/>
                    <a:pt x="3650" y="8743"/>
                    <a:pt x="4136" y="8743"/>
                  </a:cubicBezTo>
                  <a:close/>
                  <a:moveTo>
                    <a:pt x="9661" y="11682"/>
                  </a:moveTo>
                  <a:cubicBezTo>
                    <a:pt x="10216" y="11682"/>
                    <a:pt x="10710" y="12053"/>
                    <a:pt x="10833" y="12608"/>
                  </a:cubicBezTo>
                  <a:lnTo>
                    <a:pt x="10864" y="12608"/>
                  </a:lnTo>
                  <a:lnTo>
                    <a:pt x="10988" y="13102"/>
                  </a:lnTo>
                  <a:cubicBezTo>
                    <a:pt x="11019" y="13256"/>
                    <a:pt x="10895" y="13380"/>
                    <a:pt x="10772" y="13380"/>
                  </a:cubicBezTo>
                  <a:lnTo>
                    <a:pt x="742" y="13380"/>
                  </a:lnTo>
                  <a:cubicBezTo>
                    <a:pt x="587" y="13380"/>
                    <a:pt x="464" y="13256"/>
                    <a:pt x="526" y="13102"/>
                  </a:cubicBezTo>
                  <a:lnTo>
                    <a:pt x="649" y="12608"/>
                  </a:lnTo>
                  <a:cubicBezTo>
                    <a:pt x="772" y="12053"/>
                    <a:pt x="1266" y="11682"/>
                    <a:pt x="1822" y="11682"/>
                  </a:cubicBezTo>
                  <a:close/>
                  <a:moveTo>
                    <a:pt x="2584" y="0"/>
                  </a:moveTo>
                  <a:cubicBezTo>
                    <a:pt x="2457" y="0"/>
                    <a:pt x="2337" y="54"/>
                    <a:pt x="2254" y="171"/>
                  </a:cubicBezTo>
                  <a:lnTo>
                    <a:pt x="1482" y="1035"/>
                  </a:lnTo>
                  <a:cubicBezTo>
                    <a:pt x="1297" y="1220"/>
                    <a:pt x="1328" y="1498"/>
                    <a:pt x="1513" y="1683"/>
                  </a:cubicBezTo>
                  <a:lnTo>
                    <a:pt x="1822" y="1961"/>
                  </a:lnTo>
                  <a:cubicBezTo>
                    <a:pt x="1915" y="2036"/>
                    <a:pt x="2020" y="2077"/>
                    <a:pt x="2122" y="2077"/>
                  </a:cubicBezTo>
                  <a:cubicBezTo>
                    <a:pt x="2189" y="2077"/>
                    <a:pt x="2255" y="2059"/>
                    <a:pt x="2316" y="2023"/>
                  </a:cubicBezTo>
                  <a:lnTo>
                    <a:pt x="2840" y="2517"/>
                  </a:lnTo>
                  <a:lnTo>
                    <a:pt x="2748" y="2640"/>
                  </a:lnTo>
                  <a:cubicBezTo>
                    <a:pt x="2501" y="2918"/>
                    <a:pt x="2532" y="3319"/>
                    <a:pt x="2809" y="3566"/>
                  </a:cubicBezTo>
                  <a:lnTo>
                    <a:pt x="2995" y="3720"/>
                  </a:lnTo>
                  <a:cubicBezTo>
                    <a:pt x="2871" y="3905"/>
                    <a:pt x="2809" y="4121"/>
                    <a:pt x="2778" y="4307"/>
                  </a:cubicBezTo>
                  <a:cubicBezTo>
                    <a:pt x="1729" y="5788"/>
                    <a:pt x="1637" y="7732"/>
                    <a:pt x="2532" y="9306"/>
                  </a:cubicBezTo>
                  <a:lnTo>
                    <a:pt x="2532" y="9368"/>
                  </a:lnTo>
                  <a:lnTo>
                    <a:pt x="1698" y="11281"/>
                  </a:lnTo>
                  <a:cubicBezTo>
                    <a:pt x="1019" y="11343"/>
                    <a:pt x="433" y="11837"/>
                    <a:pt x="248" y="12516"/>
                  </a:cubicBezTo>
                  <a:lnTo>
                    <a:pt x="124" y="13009"/>
                  </a:lnTo>
                  <a:cubicBezTo>
                    <a:pt x="1" y="13411"/>
                    <a:pt x="310" y="13812"/>
                    <a:pt x="742" y="13812"/>
                  </a:cubicBezTo>
                  <a:lnTo>
                    <a:pt x="10772" y="13812"/>
                  </a:lnTo>
                  <a:cubicBezTo>
                    <a:pt x="11173" y="13812"/>
                    <a:pt x="11482" y="13411"/>
                    <a:pt x="11389" y="13009"/>
                  </a:cubicBezTo>
                  <a:lnTo>
                    <a:pt x="11265" y="12516"/>
                  </a:lnTo>
                  <a:cubicBezTo>
                    <a:pt x="11080" y="11806"/>
                    <a:pt x="10401" y="11281"/>
                    <a:pt x="9661" y="11281"/>
                  </a:cubicBezTo>
                  <a:lnTo>
                    <a:pt x="6574" y="11281"/>
                  </a:lnTo>
                  <a:lnTo>
                    <a:pt x="6235" y="10541"/>
                  </a:lnTo>
                  <a:lnTo>
                    <a:pt x="9568" y="10541"/>
                  </a:lnTo>
                  <a:cubicBezTo>
                    <a:pt x="9877" y="10541"/>
                    <a:pt x="10154" y="10294"/>
                    <a:pt x="10154" y="9954"/>
                  </a:cubicBezTo>
                  <a:lnTo>
                    <a:pt x="10154" y="9214"/>
                  </a:lnTo>
                  <a:cubicBezTo>
                    <a:pt x="10154" y="8905"/>
                    <a:pt x="9877" y="8658"/>
                    <a:pt x="9568" y="8658"/>
                  </a:cubicBezTo>
                  <a:lnTo>
                    <a:pt x="8395" y="8658"/>
                  </a:lnTo>
                  <a:cubicBezTo>
                    <a:pt x="8383" y="8654"/>
                    <a:pt x="8371" y="8653"/>
                    <a:pt x="8359" y="8653"/>
                  </a:cubicBezTo>
                  <a:cubicBezTo>
                    <a:pt x="8191" y="8653"/>
                    <a:pt x="8191" y="9034"/>
                    <a:pt x="8359" y="9034"/>
                  </a:cubicBezTo>
                  <a:cubicBezTo>
                    <a:pt x="8371" y="9034"/>
                    <a:pt x="8383" y="9032"/>
                    <a:pt x="8395" y="9028"/>
                  </a:cubicBezTo>
                  <a:lnTo>
                    <a:pt x="9568" y="9028"/>
                  </a:lnTo>
                  <a:cubicBezTo>
                    <a:pt x="9661" y="9028"/>
                    <a:pt x="9753" y="9121"/>
                    <a:pt x="9753" y="9214"/>
                  </a:cubicBezTo>
                  <a:lnTo>
                    <a:pt x="9753" y="9954"/>
                  </a:lnTo>
                  <a:cubicBezTo>
                    <a:pt x="9753" y="10047"/>
                    <a:pt x="9661" y="10139"/>
                    <a:pt x="9568" y="10139"/>
                  </a:cubicBezTo>
                  <a:lnTo>
                    <a:pt x="6050" y="10139"/>
                  </a:lnTo>
                  <a:lnTo>
                    <a:pt x="5710" y="9399"/>
                  </a:lnTo>
                  <a:cubicBezTo>
                    <a:pt x="5680" y="9275"/>
                    <a:pt x="5587" y="9152"/>
                    <a:pt x="5525" y="9059"/>
                  </a:cubicBezTo>
                  <a:lnTo>
                    <a:pt x="7624" y="9059"/>
                  </a:lnTo>
                  <a:cubicBezTo>
                    <a:pt x="7636" y="9063"/>
                    <a:pt x="7647" y="9064"/>
                    <a:pt x="7658" y="9064"/>
                  </a:cubicBezTo>
                  <a:cubicBezTo>
                    <a:pt x="7828" y="9064"/>
                    <a:pt x="7828" y="8653"/>
                    <a:pt x="7658" y="8653"/>
                  </a:cubicBezTo>
                  <a:cubicBezTo>
                    <a:pt x="7647" y="8653"/>
                    <a:pt x="7636" y="8655"/>
                    <a:pt x="7624" y="8658"/>
                  </a:cubicBezTo>
                  <a:lnTo>
                    <a:pt x="5093" y="8658"/>
                  </a:lnTo>
                  <a:cubicBezTo>
                    <a:pt x="5001" y="8596"/>
                    <a:pt x="4908" y="8535"/>
                    <a:pt x="4785" y="8504"/>
                  </a:cubicBezTo>
                  <a:cubicBezTo>
                    <a:pt x="4167" y="7732"/>
                    <a:pt x="4075" y="6652"/>
                    <a:pt x="4630" y="5788"/>
                  </a:cubicBezTo>
                  <a:cubicBezTo>
                    <a:pt x="4785" y="5757"/>
                    <a:pt x="4939" y="5664"/>
                    <a:pt x="5093" y="5541"/>
                  </a:cubicBezTo>
                  <a:lnTo>
                    <a:pt x="6698" y="6961"/>
                  </a:lnTo>
                  <a:cubicBezTo>
                    <a:pt x="6828" y="7062"/>
                    <a:pt x="6985" y="7116"/>
                    <a:pt x="7141" y="7116"/>
                  </a:cubicBezTo>
                  <a:cubicBezTo>
                    <a:pt x="7318" y="7116"/>
                    <a:pt x="7493" y="7046"/>
                    <a:pt x="7624" y="6899"/>
                  </a:cubicBezTo>
                  <a:lnTo>
                    <a:pt x="7655" y="6868"/>
                  </a:lnTo>
                  <a:lnTo>
                    <a:pt x="8118" y="7269"/>
                  </a:lnTo>
                  <a:cubicBezTo>
                    <a:pt x="8087" y="7300"/>
                    <a:pt x="8087" y="7362"/>
                    <a:pt x="8118" y="7393"/>
                  </a:cubicBezTo>
                  <a:cubicBezTo>
                    <a:pt x="8118" y="7516"/>
                    <a:pt x="8179" y="7640"/>
                    <a:pt x="8272" y="7732"/>
                  </a:cubicBezTo>
                  <a:lnTo>
                    <a:pt x="8581" y="8010"/>
                  </a:lnTo>
                  <a:cubicBezTo>
                    <a:pt x="8661" y="8077"/>
                    <a:pt x="8758" y="8109"/>
                    <a:pt x="8858" y="8109"/>
                  </a:cubicBezTo>
                  <a:cubicBezTo>
                    <a:pt x="8989" y="8109"/>
                    <a:pt x="9123" y="8053"/>
                    <a:pt x="9229" y="7948"/>
                  </a:cubicBezTo>
                  <a:lnTo>
                    <a:pt x="10154" y="6868"/>
                  </a:lnTo>
                  <a:cubicBezTo>
                    <a:pt x="10309" y="6683"/>
                    <a:pt x="10309" y="6405"/>
                    <a:pt x="10124" y="6251"/>
                  </a:cubicBezTo>
                  <a:lnTo>
                    <a:pt x="9784" y="5973"/>
                  </a:lnTo>
                  <a:cubicBezTo>
                    <a:pt x="9702" y="5891"/>
                    <a:pt x="9592" y="5850"/>
                    <a:pt x="9482" y="5850"/>
                  </a:cubicBezTo>
                  <a:cubicBezTo>
                    <a:pt x="9428" y="5850"/>
                    <a:pt x="9373" y="5860"/>
                    <a:pt x="9321" y="5880"/>
                  </a:cubicBezTo>
                  <a:lnTo>
                    <a:pt x="8827" y="5448"/>
                  </a:lnTo>
                  <a:lnTo>
                    <a:pt x="8858" y="5448"/>
                  </a:lnTo>
                  <a:cubicBezTo>
                    <a:pt x="9105" y="5171"/>
                    <a:pt x="9074" y="4739"/>
                    <a:pt x="8797" y="4492"/>
                  </a:cubicBezTo>
                  <a:lnTo>
                    <a:pt x="6328" y="2362"/>
                  </a:lnTo>
                  <a:cubicBezTo>
                    <a:pt x="6287" y="2322"/>
                    <a:pt x="6242" y="2305"/>
                    <a:pt x="6199" y="2305"/>
                  </a:cubicBezTo>
                  <a:cubicBezTo>
                    <a:pt x="6044" y="2305"/>
                    <a:pt x="5912" y="2519"/>
                    <a:pt x="6081" y="2640"/>
                  </a:cubicBezTo>
                  <a:lnTo>
                    <a:pt x="8519" y="4800"/>
                  </a:lnTo>
                  <a:cubicBezTo>
                    <a:pt x="8642" y="4893"/>
                    <a:pt x="8642" y="5047"/>
                    <a:pt x="8550" y="5171"/>
                  </a:cubicBezTo>
                  <a:lnTo>
                    <a:pt x="7315" y="6590"/>
                  </a:lnTo>
                  <a:cubicBezTo>
                    <a:pt x="7266" y="6656"/>
                    <a:pt x="7189" y="6687"/>
                    <a:pt x="7115" y="6687"/>
                  </a:cubicBezTo>
                  <a:cubicBezTo>
                    <a:pt x="7051" y="6687"/>
                    <a:pt x="6988" y="6664"/>
                    <a:pt x="6945" y="6621"/>
                  </a:cubicBezTo>
                  <a:lnTo>
                    <a:pt x="5340" y="5201"/>
                  </a:lnTo>
                  <a:lnTo>
                    <a:pt x="5340" y="5171"/>
                  </a:lnTo>
                  <a:cubicBezTo>
                    <a:pt x="5951" y="4160"/>
                    <a:pt x="5130" y="3095"/>
                    <a:pt x="4172" y="3095"/>
                  </a:cubicBezTo>
                  <a:cubicBezTo>
                    <a:pt x="3872" y="3095"/>
                    <a:pt x="3559" y="3200"/>
                    <a:pt x="3272" y="3442"/>
                  </a:cubicBezTo>
                  <a:lnTo>
                    <a:pt x="3087" y="3257"/>
                  </a:lnTo>
                  <a:cubicBezTo>
                    <a:pt x="2964" y="3165"/>
                    <a:pt x="2964" y="3010"/>
                    <a:pt x="3056" y="2887"/>
                  </a:cubicBezTo>
                  <a:cubicBezTo>
                    <a:pt x="3056" y="2887"/>
                    <a:pt x="4322" y="1467"/>
                    <a:pt x="4322" y="1467"/>
                  </a:cubicBezTo>
                  <a:cubicBezTo>
                    <a:pt x="4375" y="1413"/>
                    <a:pt x="4450" y="1380"/>
                    <a:pt x="4521" y="1380"/>
                  </a:cubicBezTo>
                  <a:cubicBezTo>
                    <a:pt x="4573" y="1380"/>
                    <a:pt x="4622" y="1398"/>
                    <a:pt x="4661" y="1436"/>
                  </a:cubicBezTo>
                  <a:lnTo>
                    <a:pt x="5463" y="2146"/>
                  </a:lnTo>
                  <a:cubicBezTo>
                    <a:pt x="5510" y="2186"/>
                    <a:pt x="5559" y="2203"/>
                    <a:pt x="5604" y="2203"/>
                  </a:cubicBezTo>
                  <a:cubicBezTo>
                    <a:pt x="5766" y="2203"/>
                    <a:pt x="5886" y="1983"/>
                    <a:pt x="5741" y="1838"/>
                  </a:cubicBezTo>
                  <a:lnTo>
                    <a:pt x="4939" y="1128"/>
                  </a:lnTo>
                  <a:cubicBezTo>
                    <a:pt x="4814" y="1031"/>
                    <a:pt x="4664" y="983"/>
                    <a:pt x="4514" y="983"/>
                  </a:cubicBezTo>
                  <a:cubicBezTo>
                    <a:pt x="4331" y="983"/>
                    <a:pt x="4149" y="1054"/>
                    <a:pt x="4013" y="1189"/>
                  </a:cubicBezTo>
                  <a:lnTo>
                    <a:pt x="3890" y="1313"/>
                  </a:lnTo>
                  <a:lnTo>
                    <a:pt x="3365" y="850"/>
                  </a:lnTo>
                  <a:cubicBezTo>
                    <a:pt x="3365" y="819"/>
                    <a:pt x="3365" y="757"/>
                    <a:pt x="3365" y="696"/>
                  </a:cubicBezTo>
                  <a:cubicBezTo>
                    <a:pt x="3365" y="572"/>
                    <a:pt x="3303" y="480"/>
                    <a:pt x="3211" y="387"/>
                  </a:cubicBezTo>
                  <a:lnTo>
                    <a:pt x="2902" y="109"/>
                  </a:lnTo>
                  <a:cubicBezTo>
                    <a:pt x="2803" y="39"/>
                    <a:pt x="2691" y="0"/>
                    <a:pt x="2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30" name="Google Shape;13330;p25"/>
          <p:cNvGrpSpPr/>
          <p:nvPr/>
        </p:nvGrpSpPr>
        <p:grpSpPr>
          <a:xfrm>
            <a:off x="7746761" y="2850724"/>
            <a:ext cx="336425" cy="345675"/>
            <a:chOff x="7795463" y="2463556"/>
            <a:chExt cx="336425" cy="345675"/>
          </a:xfrm>
        </p:grpSpPr>
        <p:sp>
          <p:nvSpPr>
            <p:cNvPr id="13331" name="Google Shape;13331;p25"/>
            <p:cNvSpPr/>
            <p:nvPr/>
          </p:nvSpPr>
          <p:spPr>
            <a:xfrm>
              <a:off x="7920838" y="2708906"/>
              <a:ext cx="10850" cy="16225"/>
            </a:xfrm>
            <a:custGeom>
              <a:avLst/>
              <a:gdLst/>
              <a:ahLst/>
              <a:cxnLst/>
              <a:rect l="l" t="t" r="r" b="b"/>
              <a:pathLst>
                <a:path w="434" h="649" extrusionOk="0">
                  <a:moveTo>
                    <a:pt x="217" y="1"/>
                  </a:moveTo>
                  <a:cubicBezTo>
                    <a:pt x="109" y="1"/>
                    <a:pt x="1" y="63"/>
                    <a:pt x="16" y="186"/>
                  </a:cubicBezTo>
                  <a:lnTo>
                    <a:pt x="16" y="464"/>
                  </a:lnTo>
                  <a:cubicBezTo>
                    <a:pt x="16" y="556"/>
                    <a:pt x="109" y="649"/>
                    <a:pt x="232" y="649"/>
                  </a:cubicBezTo>
                  <a:cubicBezTo>
                    <a:pt x="325" y="649"/>
                    <a:pt x="418" y="556"/>
                    <a:pt x="418" y="464"/>
                  </a:cubicBezTo>
                  <a:lnTo>
                    <a:pt x="418" y="186"/>
                  </a:lnTo>
                  <a:cubicBezTo>
                    <a:pt x="433" y="6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2" name="Google Shape;13332;p25"/>
            <p:cNvSpPr/>
            <p:nvPr/>
          </p:nvSpPr>
          <p:spPr>
            <a:xfrm>
              <a:off x="7996088" y="2708131"/>
              <a:ext cx="10050" cy="17000"/>
            </a:xfrm>
            <a:custGeom>
              <a:avLst/>
              <a:gdLst/>
              <a:ahLst/>
              <a:cxnLst/>
              <a:rect l="l" t="t" r="r" b="b"/>
              <a:pathLst>
                <a:path w="402" h="680" extrusionOk="0">
                  <a:moveTo>
                    <a:pt x="216" y="1"/>
                  </a:moveTo>
                  <a:cubicBezTo>
                    <a:pt x="93" y="1"/>
                    <a:pt x="0" y="94"/>
                    <a:pt x="0" y="217"/>
                  </a:cubicBezTo>
                  <a:lnTo>
                    <a:pt x="0" y="495"/>
                  </a:lnTo>
                  <a:cubicBezTo>
                    <a:pt x="0" y="587"/>
                    <a:pt x="93" y="680"/>
                    <a:pt x="216" y="680"/>
                  </a:cubicBezTo>
                  <a:cubicBezTo>
                    <a:pt x="309" y="680"/>
                    <a:pt x="401" y="587"/>
                    <a:pt x="401" y="495"/>
                  </a:cubicBezTo>
                  <a:lnTo>
                    <a:pt x="401" y="217"/>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3" name="Google Shape;13333;p25"/>
            <p:cNvSpPr/>
            <p:nvPr/>
          </p:nvSpPr>
          <p:spPr>
            <a:xfrm>
              <a:off x="7947688" y="2714656"/>
              <a:ext cx="32550" cy="14350"/>
            </a:xfrm>
            <a:custGeom>
              <a:avLst/>
              <a:gdLst/>
              <a:ahLst/>
              <a:cxnLst/>
              <a:rect l="l" t="t" r="r" b="b"/>
              <a:pathLst>
                <a:path w="1302" h="574" extrusionOk="0">
                  <a:moveTo>
                    <a:pt x="271" y="1"/>
                  </a:moveTo>
                  <a:cubicBezTo>
                    <a:pt x="124" y="1"/>
                    <a:pt x="1" y="189"/>
                    <a:pt x="115" y="326"/>
                  </a:cubicBezTo>
                  <a:cubicBezTo>
                    <a:pt x="269" y="481"/>
                    <a:pt x="455" y="573"/>
                    <a:pt x="640" y="573"/>
                  </a:cubicBezTo>
                  <a:cubicBezTo>
                    <a:pt x="856" y="573"/>
                    <a:pt x="1041" y="481"/>
                    <a:pt x="1164" y="326"/>
                  </a:cubicBezTo>
                  <a:cubicBezTo>
                    <a:pt x="1302" y="189"/>
                    <a:pt x="1168" y="1"/>
                    <a:pt x="1013" y="1"/>
                  </a:cubicBezTo>
                  <a:cubicBezTo>
                    <a:pt x="960" y="1"/>
                    <a:pt x="904" y="24"/>
                    <a:pt x="856" y="79"/>
                  </a:cubicBezTo>
                  <a:cubicBezTo>
                    <a:pt x="794" y="141"/>
                    <a:pt x="732" y="172"/>
                    <a:pt x="640" y="172"/>
                  </a:cubicBezTo>
                  <a:cubicBezTo>
                    <a:pt x="547" y="172"/>
                    <a:pt x="486" y="141"/>
                    <a:pt x="424" y="79"/>
                  </a:cubicBezTo>
                  <a:cubicBezTo>
                    <a:pt x="376" y="24"/>
                    <a:pt x="322" y="1"/>
                    <a:pt x="2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4" name="Google Shape;13334;p25"/>
            <p:cNvSpPr/>
            <p:nvPr/>
          </p:nvSpPr>
          <p:spPr>
            <a:xfrm>
              <a:off x="7891138" y="2690406"/>
              <a:ext cx="145850" cy="56350"/>
            </a:xfrm>
            <a:custGeom>
              <a:avLst/>
              <a:gdLst/>
              <a:ahLst/>
              <a:cxnLst/>
              <a:rect l="l" t="t" r="r" b="b"/>
              <a:pathLst>
                <a:path w="5834" h="2254" extrusionOk="0">
                  <a:moveTo>
                    <a:pt x="5216" y="401"/>
                  </a:moveTo>
                  <a:cubicBezTo>
                    <a:pt x="5309" y="401"/>
                    <a:pt x="5402" y="494"/>
                    <a:pt x="5402" y="587"/>
                  </a:cubicBezTo>
                  <a:lnTo>
                    <a:pt x="5402" y="1667"/>
                  </a:lnTo>
                  <a:cubicBezTo>
                    <a:pt x="5402" y="1759"/>
                    <a:pt x="5309" y="1852"/>
                    <a:pt x="5216" y="1852"/>
                  </a:cubicBezTo>
                  <a:lnTo>
                    <a:pt x="587" y="1852"/>
                  </a:lnTo>
                  <a:cubicBezTo>
                    <a:pt x="464" y="1852"/>
                    <a:pt x="402" y="1759"/>
                    <a:pt x="402" y="1667"/>
                  </a:cubicBezTo>
                  <a:lnTo>
                    <a:pt x="402" y="587"/>
                  </a:lnTo>
                  <a:cubicBezTo>
                    <a:pt x="402" y="494"/>
                    <a:pt x="464" y="401"/>
                    <a:pt x="587" y="401"/>
                  </a:cubicBezTo>
                  <a:close/>
                  <a:moveTo>
                    <a:pt x="587" y="0"/>
                  </a:moveTo>
                  <a:cubicBezTo>
                    <a:pt x="279" y="0"/>
                    <a:pt x="1" y="278"/>
                    <a:pt x="1" y="587"/>
                  </a:cubicBezTo>
                  <a:lnTo>
                    <a:pt x="1" y="1667"/>
                  </a:lnTo>
                  <a:cubicBezTo>
                    <a:pt x="1" y="2006"/>
                    <a:pt x="248" y="2253"/>
                    <a:pt x="587" y="2253"/>
                  </a:cubicBezTo>
                  <a:lnTo>
                    <a:pt x="5216" y="2253"/>
                  </a:lnTo>
                  <a:cubicBezTo>
                    <a:pt x="5525" y="2253"/>
                    <a:pt x="5803" y="2006"/>
                    <a:pt x="5834" y="1667"/>
                  </a:cubicBezTo>
                  <a:lnTo>
                    <a:pt x="5834" y="587"/>
                  </a:lnTo>
                  <a:cubicBezTo>
                    <a:pt x="5834" y="278"/>
                    <a:pt x="5556" y="0"/>
                    <a:pt x="5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5" name="Google Shape;13335;p25"/>
            <p:cNvSpPr/>
            <p:nvPr/>
          </p:nvSpPr>
          <p:spPr>
            <a:xfrm>
              <a:off x="7835688" y="2754256"/>
              <a:ext cx="51625" cy="42525"/>
            </a:xfrm>
            <a:custGeom>
              <a:avLst/>
              <a:gdLst/>
              <a:ahLst/>
              <a:cxnLst/>
              <a:rect l="l" t="t" r="r" b="b"/>
              <a:pathLst>
                <a:path w="2065" h="1701" extrusionOk="0">
                  <a:moveTo>
                    <a:pt x="923" y="409"/>
                  </a:moveTo>
                  <a:cubicBezTo>
                    <a:pt x="1170" y="409"/>
                    <a:pt x="1355" y="532"/>
                    <a:pt x="1355" y="718"/>
                  </a:cubicBezTo>
                  <a:cubicBezTo>
                    <a:pt x="1355" y="872"/>
                    <a:pt x="1170" y="1026"/>
                    <a:pt x="923" y="1026"/>
                  </a:cubicBezTo>
                  <a:cubicBezTo>
                    <a:pt x="676" y="1026"/>
                    <a:pt x="491" y="872"/>
                    <a:pt x="491" y="718"/>
                  </a:cubicBezTo>
                  <a:cubicBezTo>
                    <a:pt x="491" y="532"/>
                    <a:pt x="676" y="409"/>
                    <a:pt x="923" y="409"/>
                  </a:cubicBezTo>
                  <a:close/>
                  <a:moveTo>
                    <a:pt x="821" y="0"/>
                  </a:moveTo>
                  <a:cubicBezTo>
                    <a:pt x="434" y="0"/>
                    <a:pt x="118" y="320"/>
                    <a:pt x="89" y="718"/>
                  </a:cubicBezTo>
                  <a:cubicBezTo>
                    <a:pt x="0" y="1273"/>
                    <a:pt x="440" y="1701"/>
                    <a:pt x="923" y="1701"/>
                  </a:cubicBezTo>
                  <a:cubicBezTo>
                    <a:pt x="1111" y="1701"/>
                    <a:pt x="1305" y="1636"/>
                    <a:pt x="1478" y="1489"/>
                  </a:cubicBezTo>
                  <a:cubicBezTo>
                    <a:pt x="2065" y="995"/>
                    <a:pt x="1725" y="8"/>
                    <a:pt x="923" y="8"/>
                  </a:cubicBezTo>
                  <a:cubicBezTo>
                    <a:pt x="888" y="3"/>
                    <a:pt x="854" y="0"/>
                    <a:pt x="8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6" name="Google Shape;13336;p25"/>
            <p:cNvSpPr/>
            <p:nvPr/>
          </p:nvSpPr>
          <p:spPr>
            <a:xfrm>
              <a:off x="7908113" y="2754256"/>
              <a:ext cx="41700" cy="36175"/>
            </a:xfrm>
            <a:custGeom>
              <a:avLst/>
              <a:gdLst/>
              <a:ahLst/>
              <a:cxnLst/>
              <a:rect l="l" t="t" r="r" b="b"/>
              <a:pathLst>
                <a:path w="1668" h="1447" extrusionOk="0">
                  <a:moveTo>
                    <a:pt x="834" y="409"/>
                  </a:moveTo>
                  <a:cubicBezTo>
                    <a:pt x="1081" y="409"/>
                    <a:pt x="1266" y="532"/>
                    <a:pt x="1266" y="718"/>
                  </a:cubicBezTo>
                  <a:cubicBezTo>
                    <a:pt x="1266" y="872"/>
                    <a:pt x="1050" y="1026"/>
                    <a:pt x="834" y="1026"/>
                  </a:cubicBezTo>
                  <a:cubicBezTo>
                    <a:pt x="587" y="1026"/>
                    <a:pt x="402" y="872"/>
                    <a:pt x="402" y="718"/>
                  </a:cubicBezTo>
                  <a:cubicBezTo>
                    <a:pt x="402" y="532"/>
                    <a:pt x="587" y="409"/>
                    <a:pt x="834" y="409"/>
                  </a:cubicBezTo>
                  <a:close/>
                  <a:moveTo>
                    <a:pt x="936" y="0"/>
                  </a:moveTo>
                  <a:cubicBezTo>
                    <a:pt x="902" y="0"/>
                    <a:pt x="868" y="3"/>
                    <a:pt x="834" y="8"/>
                  </a:cubicBezTo>
                  <a:cubicBezTo>
                    <a:pt x="217" y="100"/>
                    <a:pt x="1" y="872"/>
                    <a:pt x="464" y="1273"/>
                  </a:cubicBezTo>
                  <a:cubicBezTo>
                    <a:pt x="602" y="1393"/>
                    <a:pt x="765" y="1447"/>
                    <a:pt x="926" y="1447"/>
                  </a:cubicBezTo>
                  <a:cubicBezTo>
                    <a:pt x="1303" y="1447"/>
                    <a:pt x="1667" y="1150"/>
                    <a:pt x="1667" y="718"/>
                  </a:cubicBezTo>
                  <a:cubicBezTo>
                    <a:pt x="1639" y="320"/>
                    <a:pt x="1323" y="0"/>
                    <a:pt x="9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7" name="Google Shape;13337;p25"/>
            <p:cNvSpPr/>
            <p:nvPr/>
          </p:nvSpPr>
          <p:spPr>
            <a:xfrm>
              <a:off x="7978338" y="2754256"/>
              <a:ext cx="41675" cy="36175"/>
            </a:xfrm>
            <a:custGeom>
              <a:avLst/>
              <a:gdLst/>
              <a:ahLst/>
              <a:cxnLst/>
              <a:rect l="l" t="t" r="r" b="b"/>
              <a:pathLst>
                <a:path w="1667" h="1447" extrusionOk="0">
                  <a:moveTo>
                    <a:pt x="833" y="409"/>
                  </a:moveTo>
                  <a:cubicBezTo>
                    <a:pt x="1050" y="409"/>
                    <a:pt x="1266" y="532"/>
                    <a:pt x="1266" y="718"/>
                  </a:cubicBezTo>
                  <a:cubicBezTo>
                    <a:pt x="1266" y="872"/>
                    <a:pt x="1050" y="1026"/>
                    <a:pt x="833" y="1026"/>
                  </a:cubicBezTo>
                  <a:cubicBezTo>
                    <a:pt x="587" y="1026"/>
                    <a:pt x="371" y="872"/>
                    <a:pt x="371" y="718"/>
                  </a:cubicBezTo>
                  <a:cubicBezTo>
                    <a:pt x="371" y="532"/>
                    <a:pt x="587" y="409"/>
                    <a:pt x="833" y="409"/>
                  </a:cubicBezTo>
                  <a:close/>
                  <a:moveTo>
                    <a:pt x="935" y="0"/>
                  </a:moveTo>
                  <a:cubicBezTo>
                    <a:pt x="902" y="0"/>
                    <a:pt x="868" y="3"/>
                    <a:pt x="833" y="8"/>
                  </a:cubicBezTo>
                  <a:cubicBezTo>
                    <a:pt x="216" y="100"/>
                    <a:pt x="0" y="872"/>
                    <a:pt x="463" y="1273"/>
                  </a:cubicBezTo>
                  <a:cubicBezTo>
                    <a:pt x="601" y="1393"/>
                    <a:pt x="764" y="1447"/>
                    <a:pt x="925" y="1447"/>
                  </a:cubicBezTo>
                  <a:cubicBezTo>
                    <a:pt x="1302" y="1447"/>
                    <a:pt x="1667" y="1150"/>
                    <a:pt x="1667" y="718"/>
                  </a:cubicBezTo>
                  <a:cubicBezTo>
                    <a:pt x="1638" y="320"/>
                    <a:pt x="1322" y="0"/>
                    <a:pt x="9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8" name="Google Shape;13338;p25"/>
            <p:cNvSpPr/>
            <p:nvPr/>
          </p:nvSpPr>
          <p:spPr>
            <a:xfrm>
              <a:off x="8047763" y="2753806"/>
              <a:ext cx="41700" cy="36200"/>
            </a:xfrm>
            <a:custGeom>
              <a:avLst/>
              <a:gdLst/>
              <a:ahLst/>
              <a:cxnLst/>
              <a:rect l="l" t="t" r="r" b="b"/>
              <a:pathLst>
                <a:path w="1668" h="1448" extrusionOk="0">
                  <a:moveTo>
                    <a:pt x="834" y="427"/>
                  </a:moveTo>
                  <a:cubicBezTo>
                    <a:pt x="1081" y="427"/>
                    <a:pt x="1297" y="550"/>
                    <a:pt x="1297" y="736"/>
                  </a:cubicBezTo>
                  <a:cubicBezTo>
                    <a:pt x="1297" y="890"/>
                    <a:pt x="1081" y="1044"/>
                    <a:pt x="834" y="1044"/>
                  </a:cubicBezTo>
                  <a:cubicBezTo>
                    <a:pt x="618" y="1044"/>
                    <a:pt x="402" y="890"/>
                    <a:pt x="402" y="736"/>
                  </a:cubicBezTo>
                  <a:cubicBezTo>
                    <a:pt x="402" y="550"/>
                    <a:pt x="618" y="427"/>
                    <a:pt x="834" y="427"/>
                  </a:cubicBezTo>
                  <a:close/>
                  <a:moveTo>
                    <a:pt x="729" y="0"/>
                  </a:moveTo>
                  <a:cubicBezTo>
                    <a:pt x="356" y="0"/>
                    <a:pt x="1" y="287"/>
                    <a:pt x="1" y="736"/>
                  </a:cubicBezTo>
                  <a:cubicBezTo>
                    <a:pt x="30" y="1148"/>
                    <a:pt x="369" y="1447"/>
                    <a:pt x="775" y="1447"/>
                  </a:cubicBezTo>
                  <a:cubicBezTo>
                    <a:pt x="794" y="1447"/>
                    <a:pt x="814" y="1447"/>
                    <a:pt x="834" y="1445"/>
                  </a:cubicBezTo>
                  <a:cubicBezTo>
                    <a:pt x="1451" y="1353"/>
                    <a:pt x="1667" y="581"/>
                    <a:pt x="1204" y="180"/>
                  </a:cubicBezTo>
                  <a:cubicBezTo>
                    <a:pt x="1062" y="57"/>
                    <a:pt x="894" y="0"/>
                    <a:pt x="7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9" name="Google Shape;13339;p25"/>
            <p:cNvSpPr/>
            <p:nvPr/>
          </p:nvSpPr>
          <p:spPr>
            <a:xfrm>
              <a:off x="7795463" y="2463556"/>
              <a:ext cx="336425" cy="345675"/>
            </a:xfrm>
            <a:custGeom>
              <a:avLst/>
              <a:gdLst/>
              <a:ahLst/>
              <a:cxnLst/>
              <a:rect l="l" t="t" r="r" b="b"/>
              <a:pathLst>
                <a:path w="13457" h="13827" extrusionOk="0">
                  <a:moveTo>
                    <a:pt x="11389" y="402"/>
                  </a:moveTo>
                  <a:cubicBezTo>
                    <a:pt x="11512" y="402"/>
                    <a:pt x="11574" y="495"/>
                    <a:pt x="11574" y="618"/>
                  </a:cubicBezTo>
                  <a:lnTo>
                    <a:pt x="11574" y="1266"/>
                  </a:lnTo>
                  <a:cubicBezTo>
                    <a:pt x="11574" y="1359"/>
                    <a:pt x="11512" y="1451"/>
                    <a:pt x="11389" y="1451"/>
                  </a:cubicBezTo>
                  <a:lnTo>
                    <a:pt x="2100" y="1451"/>
                  </a:lnTo>
                  <a:cubicBezTo>
                    <a:pt x="1976" y="1451"/>
                    <a:pt x="1914" y="1359"/>
                    <a:pt x="1914" y="1235"/>
                  </a:cubicBezTo>
                  <a:lnTo>
                    <a:pt x="1914" y="618"/>
                  </a:lnTo>
                  <a:cubicBezTo>
                    <a:pt x="1914" y="495"/>
                    <a:pt x="1976" y="402"/>
                    <a:pt x="2100" y="402"/>
                  </a:cubicBezTo>
                  <a:close/>
                  <a:moveTo>
                    <a:pt x="7932" y="6945"/>
                  </a:moveTo>
                  <a:cubicBezTo>
                    <a:pt x="8272" y="6976"/>
                    <a:pt x="8550" y="7161"/>
                    <a:pt x="8704" y="7439"/>
                  </a:cubicBezTo>
                  <a:lnTo>
                    <a:pt x="9136" y="8210"/>
                  </a:lnTo>
                  <a:lnTo>
                    <a:pt x="4352" y="8210"/>
                  </a:lnTo>
                  <a:lnTo>
                    <a:pt x="4723" y="7439"/>
                  </a:lnTo>
                  <a:cubicBezTo>
                    <a:pt x="4877" y="7130"/>
                    <a:pt x="5186" y="6945"/>
                    <a:pt x="5525" y="6945"/>
                  </a:cubicBezTo>
                  <a:close/>
                  <a:moveTo>
                    <a:pt x="9908" y="1822"/>
                  </a:moveTo>
                  <a:lnTo>
                    <a:pt x="9908" y="2778"/>
                  </a:lnTo>
                  <a:cubicBezTo>
                    <a:pt x="9908" y="2871"/>
                    <a:pt x="10000" y="2964"/>
                    <a:pt x="10093" y="2964"/>
                  </a:cubicBezTo>
                  <a:cubicBezTo>
                    <a:pt x="10216" y="2964"/>
                    <a:pt x="10309" y="2902"/>
                    <a:pt x="10309" y="2778"/>
                  </a:cubicBezTo>
                  <a:lnTo>
                    <a:pt x="10309" y="1883"/>
                  </a:lnTo>
                  <a:lnTo>
                    <a:pt x="11173" y="1883"/>
                  </a:lnTo>
                  <a:lnTo>
                    <a:pt x="11173" y="8241"/>
                  </a:lnTo>
                  <a:lnTo>
                    <a:pt x="10309" y="8241"/>
                  </a:lnTo>
                  <a:lnTo>
                    <a:pt x="10309" y="3612"/>
                  </a:lnTo>
                  <a:cubicBezTo>
                    <a:pt x="10309" y="3519"/>
                    <a:pt x="10216" y="3426"/>
                    <a:pt x="10093" y="3426"/>
                  </a:cubicBezTo>
                  <a:cubicBezTo>
                    <a:pt x="10000" y="3426"/>
                    <a:pt x="9908" y="3519"/>
                    <a:pt x="9908" y="3612"/>
                  </a:cubicBezTo>
                  <a:lnTo>
                    <a:pt x="9908" y="8241"/>
                  </a:lnTo>
                  <a:lnTo>
                    <a:pt x="9568" y="8241"/>
                  </a:lnTo>
                  <a:lnTo>
                    <a:pt x="9105" y="7284"/>
                  </a:lnTo>
                  <a:cubicBezTo>
                    <a:pt x="8889" y="6821"/>
                    <a:pt x="8426" y="6544"/>
                    <a:pt x="7932" y="6544"/>
                  </a:cubicBezTo>
                  <a:lnTo>
                    <a:pt x="5525" y="6544"/>
                  </a:lnTo>
                  <a:cubicBezTo>
                    <a:pt x="5031" y="6544"/>
                    <a:pt x="4599" y="6821"/>
                    <a:pt x="4383" y="7284"/>
                  </a:cubicBezTo>
                  <a:lnTo>
                    <a:pt x="3890" y="8241"/>
                  </a:lnTo>
                  <a:lnTo>
                    <a:pt x="3550" y="8241"/>
                  </a:lnTo>
                  <a:lnTo>
                    <a:pt x="3581" y="1822"/>
                  </a:lnTo>
                  <a:close/>
                  <a:moveTo>
                    <a:pt x="11358" y="8611"/>
                  </a:moveTo>
                  <a:cubicBezTo>
                    <a:pt x="11821" y="8611"/>
                    <a:pt x="12222" y="8920"/>
                    <a:pt x="12315" y="9383"/>
                  </a:cubicBezTo>
                  <a:lnTo>
                    <a:pt x="12901" y="12562"/>
                  </a:lnTo>
                  <a:cubicBezTo>
                    <a:pt x="12994" y="12994"/>
                    <a:pt x="12685" y="13395"/>
                    <a:pt x="12222" y="13395"/>
                  </a:cubicBezTo>
                  <a:lnTo>
                    <a:pt x="1235" y="13395"/>
                  </a:lnTo>
                  <a:cubicBezTo>
                    <a:pt x="772" y="13395"/>
                    <a:pt x="464" y="12994"/>
                    <a:pt x="556" y="12562"/>
                  </a:cubicBezTo>
                  <a:lnTo>
                    <a:pt x="1174" y="9383"/>
                  </a:lnTo>
                  <a:cubicBezTo>
                    <a:pt x="1262" y="8971"/>
                    <a:pt x="1631" y="8671"/>
                    <a:pt x="2040" y="8671"/>
                  </a:cubicBezTo>
                  <a:cubicBezTo>
                    <a:pt x="2060" y="8671"/>
                    <a:pt x="2080" y="8672"/>
                    <a:pt x="2100" y="8673"/>
                  </a:cubicBezTo>
                  <a:lnTo>
                    <a:pt x="11358" y="8611"/>
                  </a:lnTo>
                  <a:close/>
                  <a:moveTo>
                    <a:pt x="2100" y="1"/>
                  </a:moveTo>
                  <a:cubicBezTo>
                    <a:pt x="1760" y="32"/>
                    <a:pt x="1482" y="279"/>
                    <a:pt x="1513" y="618"/>
                  </a:cubicBezTo>
                  <a:lnTo>
                    <a:pt x="1513" y="1266"/>
                  </a:lnTo>
                  <a:cubicBezTo>
                    <a:pt x="1482" y="1513"/>
                    <a:pt x="1637" y="1729"/>
                    <a:pt x="1884" y="1822"/>
                  </a:cubicBezTo>
                  <a:lnTo>
                    <a:pt x="1884" y="6235"/>
                  </a:lnTo>
                  <a:cubicBezTo>
                    <a:pt x="1884" y="6358"/>
                    <a:pt x="1976" y="6420"/>
                    <a:pt x="2100" y="6420"/>
                  </a:cubicBezTo>
                  <a:cubicBezTo>
                    <a:pt x="2112" y="6424"/>
                    <a:pt x="2124" y="6426"/>
                    <a:pt x="2136" y="6426"/>
                  </a:cubicBezTo>
                  <a:cubicBezTo>
                    <a:pt x="2215" y="6426"/>
                    <a:pt x="2285" y="6342"/>
                    <a:pt x="2285" y="6235"/>
                  </a:cubicBezTo>
                  <a:lnTo>
                    <a:pt x="2285" y="1883"/>
                  </a:lnTo>
                  <a:lnTo>
                    <a:pt x="3149" y="1883"/>
                  </a:lnTo>
                  <a:lnTo>
                    <a:pt x="3149" y="8241"/>
                  </a:lnTo>
                  <a:lnTo>
                    <a:pt x="2285" y="8241"/>
                  </a:lnTo>
                  <a:lnTo>
                    <a:pt x="2285" y="7037"/>
                  </a:lnTo>
                  <a:cubicBezTo>
                    <a:pt x="2285" y="6945"/>
                    <a:pt x="2192" y="6852"/>
                    <a:pt x="2100" y="6852"/>
                  </a:cubicBezTo>
                  <a:cubicBezTo>
                    <a:pt x="1976" y="6852"/>
                    <a:pt x="1884" y="6945"/>
                    <a:pt x="1884" y="7037"/>
                  </a:cubicBezTo>
                  <a:lnTo>
                    <a:pt x="1884" y="8272"/>
                  </a:lnTo>
                  <a:cubicBezTo>
                    <a:pt x="1359" y="8333"/>
                    <a:pt x="896" y="8735"/>
                    <a:pt x="772" y="9290"/>
                  </a:cubicBezTo>
                  <a:cubicBezTo>
                    <a:pt x="772" y="9290"/>
                    <a:pt x="186" y="12469"/>
                    <a:pt x="186" y="12469"/>
                  </a:cubicBezTo>
                  <a:cubicBezTo>
                    <a:pt x="1" y="13148"/>
                    <a:pt x="526" y="13796"/>
                    <a:pt x="1235" y="13827"/>
                  </a:cubicBezTo>
                  <a:lnTo>
                    <a:pt x="12253" y="13827"/>
                  </a:lnTo>
                  <a:cubicBezTo>
                    <a:pt x="12932" y="13796"/>
                    <a:pt x="13457" y="13148"/>
                    <a:pt x="13302" y="12469"/>
                  </a:cubicBezTo>
                  <a:lnTo>
                    <a:pt x="12685" y="9290"/>
                  </a:lnTo>
                  <a:cubicBezTo>
                    <a:pt x="12562" y="8766"/>
                    <a:pt x="12099" y="8364"/>
                    <a:pt x="11574" y="8272"/>
                  </a:cubicBezTo>
                  <a:lnTo>
                    <a:pt x="11574" y="1822"/>
                  </a:lnTo>
                  <a:cubicBezTo>
                    <a:pt x="11821" y="1760"/>
                    <a:pt x="11975" y="1513"/>
                    <a:pt x="11975" y="1266"/>
                  </a:cubicBezTo>
                  <a:lnTo>
                    <a:pt x="11975" y="618"/>
                  </a:lnTo>
                  <a:cubicBezTo>
                    <a:pt x="11975" y="279"/>
                    <a:pt x="11698" y="1"/>
                    <a:pt x="113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40" name="Google Shape;13340;p25"/>
          <p:cNvGrpSpPr/>
          <p:nvPr/>
        </p:nvGrpSpPr>
        <p:grpSpPr>
          <a:xfrm>
            <a:off x="7734286" y="3425142"/>
            <a:ext cx="361375" cy="330675"/>
            <a:chOff x="5552838" y="1929231"/>
            <a:chExt cx="361375" cy="330675"/>
          </a:xfrm>
        </p:grpSpPr>
        <p:sp>
          <p:nvSpPr>
            <p:cNvPr id="13341" name="Google Shape;13341;p25"/>
            <p:cNvSpPr/>
            <p:nvPr/>
          </p:nvSpPr>
          <p:spPr>
            <a:xfrm>
              <a:off x="5667538" y="2137981"/>
              <a:ext cx="10075" cy="20850"/>
            </a:xfrm>
            <a:custGeom>
              <a:avLst/>
              <a:gdLst/>
              <a:ahLst/>
              <a:cxnLst/>
              <a:rect l="l" t="t" r="r" b="b"/>
              <a:pathLst>
                <a:path w="403" h="834" extrusionOk="0">
                  <a:moveTo>
                    <a:pt x="217" y="0"/>
                  </a:moveTo>
                  <a:cubicBezTo>
                    <a:pt x="93" y="0"/>
                    <a:pt x="1" y="93"/>
                    <a:pt x="1" y="185"/>
                  </a:cubicBezTo>
                  <a:lnTo>
                    <a:pt x="1" y="617"/>
                  </a:lnTo>
                  <a:cubicBezTo>
                    <a:pt x="1" y="741"/>
                    <a:pt x="93" y="834"/>
                    <a:pt x="217" y="834"/>
                  </a:cubicBezTo>
                  <a:cubicBezTo>
                    <a:pt x="310" y="834"/>
                    <a:pt x="402" y="741"/>
                    <a:pt x="402" y="617"/>
                  </a:cubicBezTo>
                  <a:lnTo>
                    <a:pt x="402" y="185"/>
                  </a:lnTo>
                  <a:cubicBezTo>
                    <a:pt x="402" y="62"/>
                    <a:pt x="31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2" name="Google Shape;13342;p25"/>
            <p:cNvSpPr/>
            <p:nvPr/>
          </p:nvSpPr>
          <p:spPr>
            <a:xfrm>
              <a:off x="5784813" y="2137981"/>
              <a:ext cx="10075" cy="20850"/>
            </a:xfrm>
            <a:custGeom>
              <a:avLst/>
              <a:gdLst/>
              <a:ahLst/>
              <a:cxnLst/>
              <a:rect l="l" t="t" r="r" b="b"/>
              <a:pathLst>
                <a:path w="403" h="834" extrusionOk="0">
                  <a:moveTo>
                    <a:pt x="217" y="0"/>
                  </a:moveTo>
                  <a:cubicBezTo>
                    <a:pt x="93" y="0"/>
                    <a:pt x="1" y="62"/>
                    <a:pt x="1" y="185"/>
                  </a:cubicBezTo>
                  <a:lnTo>
                    <a:pt x="1" y="617"/>
                  </a:lnTo>
                  <a:cubicBezTo>
                    <a:pt x="1" y="741"/>
                    <a:pt x="93" y="834"/>
                    <a:pt x="217" y="834"/>
                  </a:cubicBezTo>
                  <a:cubicBezTo>
                    <a:pt x="310" y="834"/>
                    <a:pt x="402" y="741"/>
                    <a:pt x="402" y="617"/>
                  </a:cubicBezTo>
                  <a:lnTo>
                    <a:pt x="402" y="185"/>
                  </a:lnTo>
                  <a:cubicBezTo>
                    <a:pt x="402" y="93"/>
                    <a:pt x="31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3" name="Google Shape;13343;p25"/>
            <p:cNvSpPr/>
            <p:nvPr/>
          </p:nvSpPr>
          <p:spPr>
            <a:xfrm>
              <a:off x="5710763" y="2147581"/>
              <a:ext cx="42025" cy="16650"/>
            </a:xfrm>
            <a:custGeom>
              <a:avLst/>
              <a:gdLst/>
              <a:ahLst/>
              <a:cxnLst/>
              <a:rect l="l" t="t" r="r" b="b"/>
              <a:pathLst>
                <a:path w="1681" h="666" extrusionOk="0">
                  <a:moveTo>
                    <a:pt x="1392" y="1"/>
                  </a:moveTo>
                  <a:cubicBezTo>
                    <a:pt x="1339" y="1"/>
                    <a:pt x="1282" y="23"/>
                    <a:pt x="1235" y="79"/>
                  </a:cubicBezTo>
                  <a:cubicBezTo>
                    <a:pt x="1142" y="203"/>
                    <a:pt x="988" y="264"/>
                    <a:pt x="803" y="264"/>
                  </a:cubicBezTo>
                  <a:cubicBezTo>
                    <a:pt x="648" y="264"/>
                    <a:pt x="494" y="203"/>
                    <a:pt x="371" y="79"/>
                  </a:cubicBezTo>
                  <a:cubicBezTo>
                    <a:pt x="337" y="28"/>
                    <a:pt x="284" y="5"/>
                    <a:pt x="228" y="5"/>
                  </a:cubicBezTo>
                  <a:cubicBezTo>
                    <a:pt x="182" y="5"/>
                    <a:pt x="134" y="21"/>
                    <a:pt x="93" y="48"/>
                  </a:cubicBezTo>
                  <a:cubicBezTo>
                    <a:pt x="0" y="110"/>
                    <a:pt x="0" y="264"/>
                    <a:pt x="93" y="326"/>
                  </a:cubicBezTo>
                  <a:cubicBezTo>
                    <a:pt x="278" y="542"/>
                    <a:pt x="525" y="666"/>
                    <a:pt x="803" y="666"/>
                  </a:cubicBezTo>
                  <a:cubicBezTo>
                    <a:pt x="1080" y="666"/>
                    <a:pt x="1358" y="542"/>
                    <a:pt x="1543" y="326"/>
                  </a:cubicBezTo>
                  <a:cubicBezTo>
                    <a:pt x="1681" y="189"/>
                    <a:pt x="1546" y="1"/>
                    <a:pt x="13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4" name="Google Shape;13344;p25"/>
            <p:cNvSpPr/>
            <p:nvPr/>
          </p:nvSpPr>
          <p:spPr>
            <a:xfrm>
              <a:off x="5552838" y="1929231"/>
              <a:ext cx="361375" cy="330675"/>
            </a:xfrm>
            <a:custGeom>
              <a:avLst/>
              <a:gdLst/>
              <a:ahLst/>
              <a:cxnLst/>
              <a:rect l="l" t="t" r="r" b="b"/>
              <a:pathLst>
                <a:path w="14455" h="13227" extrusionOk="0">
                  <a:moveTo>
                    <a:pt x="12983" y="5048"/>
                  </a:moveTo>
                  <a:cubicBezTo>
                    <a:pt x="13838" y="5048"/>
                    <a:pt x="13847" y="6345"/>
                    <a:pt x="13013" y="6345"/>
                  </a:cubicBezTo>
                  <a:cubicBezTo>
                    <a:pt x="13003" y="6345"/>
                    <a:pt x="12993" y="6345"/>
                    <a:pt x="12983" y="6344"/>
                  </a:cubicBezTo>
                  <a:lnTo>
                    <a:pt x="4033" y="6344"/>
                  </a:lnTo>
                  <a:cubicBezTo>
                    <a:pt x="4020" y="6341"/>
                    <a:pt x="4007" y="6339"/>
                    <a:pt x="3994" y="6339"/>
                  </a:cubicBezTo>
                  <a:cubicBezTo>
                    <a:pt x="3799" y="6339"/>
                    <a:pt x="3799" y="6751"/>
                    <a:pt x="3994" y="6751"/>
                  </a:cubicBezTo>
                  <a:cubicBezTo>
                    <a:pt x="4007" y="6751"/>
                    <a:pt x="4020" y="6749"/>
                    <a:pt x="4033" y="6745"/>
                  </a:cubicBezTo>
                  <a:lnTo>
                    <a:pt x="12767" y="6745"/>
                  </a:lnTo>
                  <a:cubicBezTo>
                    <a:pt x="12736" y="7363"/>
                    <a:pt x="12582" y="7980"/>
                    <a:pt x="12366" y="8566"/>
                  </a:cubicBezTo>
                  <a:cubicBezTo>
                    <a:pt x="12150" y="9153"/>
                    <a:pt x="11811" y="9677"/>
                    <a:pt x="11379" y="10109"/>
                  </a:cubicBezTo>
                  <a:cubicBezTo>
                    <a:pt x="10823" y="10634"/>
                    <a:pt x="10144" y="11004"/>
                    <a:pt x="9434" y="11190"/>
                  </a:cubicBezTo>
                  <a:lnTo>
                    <a:pt x="5052" y="11190"/>
                  </a:lnTo>
                  <a:cubicBezTo>
                    <a:pt x="4311" y="11004"/>
                    <a:pt x="3632" y="10665"/>
                    <a:pt x="3077" y="10140"/>
                  </a:cubicBezTo>
                  <a:cubicBezTo>
                    <a:pt x="2645" y="9708"/>
                    <a:pt x="2305" y="9184"/>
                    <a:pt x="2089" y="8597"/>
                  </a:cubicBezTo>
                  <a:cubicBezTo>
                    <a:pt x="1842" y="8011"/>
                    <a:pt x="1719" y="7394"/>
                    <a:pt x="1688" y="6745"/>
                  </a:cubicBezTo>
                  <a:lnTo>
                    <a:pt x="3231" y="6745"/>
                  </a:lnTo>
                  <a:cubicBezTo>
                    <a:pt x="3246" y="6749"/>
                    <a:pt x="3259" y="6751"/>
                    <a:pt x="3272" y="6751"/>
                  </a:cubicBezTo>
                  <a:cubicBezTo>
                    <a:pt x="3464" y="6751"/>
                    <a:pt x="3464" y="6370"/>
                    <a:pt x="3272" y="6370"/>
                  </a:cubicBezTo>
                  <a:cubicBezTo>
                    <a:pt x="3259" y="6370"/>
                    <a:pt x="3246" y="6371"/>
                    <a:pt x="3231" y="6375"/>
                  </a:cubicBezTo>
                  <a:lnTo>
                    <a:pt x="1503" y="6375"/>
                  </a:lnTo>
                  <a:cubicBezTo>
                    <a:pt x="608" y="6375"/>
                    <a:pt x="608" y="5048"/>
                    <a:pt x="1503" y="5048"/>
                  </a:cubicBezTo>
                  <a:close/>
                  <a:moveTo>
                    <a:pt x="9218" y="11591"/>
                  </a:moveTo>
                  <a:lnTo>
                    <a:pt x="9218" y="12331"/>
                  </a:lnTo>
                  <a:cubicBezTo>
                    <a:pt x="9218" y="12609"/>
                    <a:pt x="9033" y="12825"/>
                    <a:pt x="8755" y="12825"/>
                  </a:cubicBezTo>
                  <a:lnTo>
                    <a:pt x="5700" y="12825"/>
                  </a:lnTo>
                  <a:cubicBezTo>
                    <a:pt x="5422" y="12825"/>
                    <a:pt x="5237" y="12609"/>
                    <a:pt x="5237" y="12362"/>
                  </a:cubicBezTo>
                  <a:lnTo>
                    <a:pt x="5237" y="11591"/>
                  </a:lnTo>
                  <a:close/>
                  <a:moveTo>
                    <a:pt x="13012" y="1"/>
                  </a:moveTo>
                  <a:cubicBezTo>
                    <a:pt x="12654" y="1"/>
                    <a:pt x="12303" y="140"/>
                    <a:pt x="12057" y="419"/>
                  </a:cubicBezTo>
                  <a:lnTo>
                    <a:pt x="12057" y="450"/>
                  </a:lnTo>
                  <a:cubicBezTo>
                    <a:pt x="11965" y="511"/>
                    <a:pt x="11903" y="604"/>
                    <a:pt x="11841" y="697"/>
                  </a:cubicBezTo>
                  <a:cubicBezTo>
                    <a:pt x="11379" y="1437"/>
                    <a:pt x="10792" y="2085"/>
                    <a:pt x="10113" y="2610"/>
                  </a:cubicBezTo>
                  <a:lnTo>
                    <a:pt x="7490" y="4647"/>
                  </a:lnTo>
                  <a:lnTo>
                    <a:pt x="1472" y="4647"/>
                  </a:lnTo>
                  <a:cubicBezTo>
                    <a:pt x="1461" y="4647"/>
                    <a:pt x="1451" y="4646"/>
                    <a:pt x="1441" y="4646"/>
                  </a:cubicBezTo>
                  <a:cubicBezTo>
                    <a:pt x="173" y="4646"/>
                    <a:pt x="1" y="6531"/>
                    <a:pt x="1287" y="6745"/>
                  </a:cubicBezTo>
                  <a:cubicBezTo>
                    <a:pt x="1287" y="7424"/>
                    <a:pt x="1410" y="8103"/>
                    <a:pt x="1657" y="8721"/>
                  </a:cubicBezTo>
                  <a:cubicBezTo>
                    <a:pt x="2182" y="10140"/>
                    <a:pt x="3354" y="11190"/>
                    <a:pt x="4805" y="11529"/>
                  </a:cubicBezTo>
                  <a:lnTo>
                    <a:pt x="4805" y="12331"/>
                  </a:lnTo>
                  <a:cubicBezTo>
                    <a:pt x="4805" y="12825"/>
                    <a:pt x="5206" y="13226"/>
                    <a:pt x="5700" y="13226"/>
                  </a:cubicBezTo>
                  <a:lnTo>
                    <a:pt x="8755" y="13226"/>
                  </a:lnTo>
                  <a:cubicBezTo>
                    <a:pt x="9249" y="13226"/>
                    <a:pt x="9619" y="12825"/>
                    <a:pt x="9619" y="12331"/>
                  </a:cubicBezTo>
                  <a:lnTo>
                    <a:pt x="9619" y="11529"/>
                  </a:lnTo>
                  <a:cubicBezTo>
                    <a:pt x="11070" y="11190"/>
                    <a:pt x="12274" y="10140"/>
                    <a:pt x="12767" y="8721"/>
                  </a:cubicBezTo>
                  <a:cubicBezTo>
                    <a:pt x="13014" y="8103"/>
                    <a:pt x="13138" y="7424"/>
                    <a:pt x="13169" y="6745"/>
                  </a:cubicBezTo>
                  <a:cubicBezTo>
                    <a:pt x="14454" y="6531"/>
                    <a:pt x="14282" y="4646"/>
                    <a:pt x="13014" y="4646"/>
                  </a:cubicBezTo>
                  <a:cubicBezTo>
                    <a:pt x="13004" y="4646"/>
                    <a:pt x="12994" y="4647"/>
                    <a:pt x="12983" y="4647"/>
                  </a:cubicBezTo>
                  <a:lnTo>
                    <a:pt x="11224" y="4647"/>
                  </a:lnTo>
                  <a:lnTo>
                    <a:pt x="11625" y="4122"/>
                  </a:lnTo>
                  <a:cubicBezTo>
                    <a:pt x="11903" y="3752"/>
                    <a:pt x="12243" y="3412"/>
                    <a:pt x="12582" y="3104"/>
                  </a:cubicBezTo>
                  <a:cubicBezTo>
                    <a:pt x="12675" y="3042"/>
                    <a:pt x="12675" y="2888"/>
                    <a:pt x="12613" y="2826"/>
                  </a:cubicBezTo>
                  <a:cubicBezTo>
                    <a:pt x="12562" y="2775"/>
                    <a:pt x="12502" y="2752"/>
                    <a:pt x="12447" y="2752"/>
                  </a:cubicBezTo>
                  <a:cubicBezTo>
                    <a:pt x="12403" y="2752"/>
                    <a:pt x="12363" y="2767"/>
                    <a:pt x="12335" y="2795"/>
                  </a:cubicBezTo>
                  <a:cubicBezTo>
                    <a:pt x="11934" y="3135"/>
                    <a:pt x="11595" y="3474"/>
                    <a:pt x="11317" y="3875"/>
                  </a:cubicBezTo>
                  <a:lnTo>
                    <a:pt x="10700" y="4647"/>
                  </a:lnTo>
                  <a:lnTo>
                    <a:pt x="8169" y="4647"/>
                  </a:lnTo>
                  <a:lnTo>
                    <a:pt x="10360" y="2919"/>
                  </a:lnTo>
                  <a:cubicBezTo>
                    <a:pt x="11070" y="2363"/>
                    <a:pt x="11687" y="1684"/>
                    <a:pt x="12181" y="913"/>
                  </a:cubicBezTo>
                  <a:cubicBezTo>
                    <a:pt x="12377" y="618"/>
                    <a:pt x="12724" y="411"/>
                    <a:pt x="13062" y="411"/>
                  </a:cubicBezTo>
                  <a:cubicBezTo>
                    <a:pt x="13254" y="411"/>
                    <a:pt x="13444" y="478"/>
                    <a:pt x="13601" y="635"/>
                  </a:cubicBezTo>
                  <a:cubicBezTo>
                    <a:pt x="13940" y="1005"/>
                    <a:pt x="13878" y="1561"/>
                    <a:pt x="13508" y="1900"/>
                  </a:cubicBezTo>
                  <a:cubicBezTo>
                    <a:pt x="13323" y="2054"/>
                    <a:pt x="13138" y="2178"/>
                    <a:pt x="12952" y="2271"/>
                  </a:cubicBezTo>
                  <a:cubicBezTo>
                    <a:pt x="12860" y="2363"/>
                    <a:pt x="12860" y="2487"/>
                    <a:pt x="12922" y="2579"/>
                  </a:cubicBezTo>
                  <a:cubicBezTo>
                    <a:pt x="12956" y="2630"/>
                    <a:pt x="13008" y="2653"/>
                    <a:pt x="13064" y="2653"/>
                  </a:cubicBezTo>
                  <a:cubicBezTo>
                    <a:pt x="13110" y="2653"/>
                    <a:pt x="13158" y="2638"/>
                    <a:pt x="13199" y="2610"/>
                  </a:cubicBezTo>
                  <a:cubicBezTo>
                    <a:pt x="13415" y="2487"/>
                    <a:pt x="13601" y="2332"/>
                    <a:pt x="13786" y="2178"/>
                  </a:cubicBezTo>
                  <a:cubicBezTo>
                    <a:pt x="14341" y="1684"/>
                    <a:pt x="14372" y="882"/>
                    <a:pt x="13909" y="326"/>
                  </a:cubicBezTo>
                  <a:cubicBezTo>
                    <a:pt x="13649" y="109"/>
                    <a:pt x="13327" y="1"/>
                    <a:pt x="13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45" name="Google Shape;13345;p25"/>
          <p:cNvGrpSpPr/>
          <p:nvPr/>
        </p:nvGrpSpPr>
        <p:grpSpPr>
          <a:xfrm>
            <a:off x="7014175" y="3430742"/>
            <a:ext cx="377250" cy="319475"/>
            <a:chOff x="4784188" y="1934881"/>
            <a:chExt cx="377250" cy="319475"/>
          </a:xfrm>
        </p:grpSpPr>
        <p:sp>
          <p:nvSpPr>
            <p:cNvPr id="13346" name="Google Shape;13346;p25"/>
            <p:cNvSpPr/>
            <p:nvPr/>
          </p:nvSpPr>
          <p:spPr>
            <a:xfrm>
              <a:off x="5068838" y="2167281"/>
              <a:ext cx="10050" cy="14700"/>
            </a:xfrm>
            <a:custGeom>
              <a:avLst/>
              <a:gdLst/>
              <a:ahLst/>
              <a:cxnLst/>
              <a:rect l="l" t="t" r="r" b="b"/>
              <a:pathLst>
                <a:path w="402" h="588" extrusionOk="0">
                  <a:moveTo>
                    <a:pt x="216" y="1"/>
                  </a:moveTo>
                  <a:cubicBezTo>
                    <a:pt x="93" y="1"/>
                    <a:pt x="0" y="94"/>
                    <a:pt x="0" y="186"/>
                  </a:cubicBezTo>
                  <a:lnTo>
                    <a:pt x="0" y="402"/>
                  </a:lnTo>
                  <a:cubicBezTo>
                    <a:pt x="0" y="495"/>
                    <a:pt x="93" y="587"/>
                    <a:pt x="216" y="587"/>
                  </a:cubicBezTo>
                  <a:cubicBezTo>
                    <a:pt x="309" y="587"/>
                    <a:pt x="401" y="495"/>
                    <a:pt x="401" y="402"/>
                  </a:cubicBezTo>
                  <a:lnTo>
                    <a:pt x="401" y="186"/>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7" name="Google Shape;13347;p25"/>
            <p:cNvSpPr/>
            <p:nvPr/>
          </p:nvSpPr>
          <p:spPr>
            <a:xfrm>
              <a:off x="5122463" y="2168056"/>
              <a:ext cx="10825" cy="14700"/>
            </a:xfrm>
            <a:custGeom>
              <a:avLst/>
              <a:gdLst/>
              <a:ahLst/>
              <a:cxnLst/>
              <a:rect l="l" t="t" r="r" b="b"/>
              <a:pathLst>
                <a:path w="433" h="588" extrusionOk="0">
                  <a:moveTo>
                    <a:pt x="216" y="1"/>
                  </a:moveTo>
                  <a:cubicBezTo>
                    <a:pt x="108" y="1"/>
                    <a:pt x="0" y="63"/>
                    <a:pt x="15" y="186"/>
                  </a:cubicBezTo>
                  <a:lnTo>
                    <a:pt x="15" y="371"/>
                  </a:lnTo>
                  <a:cubicBezTo>
                    <a:pt x="15" y="495"/>
                    <a:pt x="108" y="587"/>
                    <a:pt x="231" y="587"/>
                  </a:cubicBezTo>
                  <a:cubicBezTo>
                    <a:pt x="324" y="587"/>
                    <a:pt x="417" y="495"/>
                    <a:pt x="417" y="371"/>
                  </a:cubicBezTo>
                  <a:lnTo>
                    <a:pt x="417" y="186"/>
                  </a:lnTo>
                  <a:cubicBezTo>
                    <a:pt x="432" y="63"/>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8" name="Google Shape;13348;p25"/>
            <p:cNvSpPr/>
            <p:nvPr/>
          </p:nvSpPr>
          <p:spPr>
            <a:xfrm>
              <a:off x="5087538" y="2171831"/>
              <a:ext cx="26650" cy="13225"/>
            </a:xfrm>
            <a:custGeom>
              <a:avLst/>
              <a:gdLst/>
              <a:ahLst/>
              <a:cxnLst/>
              <a:rect l="l" t="t" r="r" b="b"/>
              <a:pathLst>
                <a:path w="1066" h="529" extrusionOk="0">
                  <a:moveTo>
                    <a:pt x="279" y="1"/>
                  </a:moveTo>
                  <a:cubicBezTo>
                    <a:pt x="129" y="1"/>
                    <a:pt x="0" y="181"/>
                    <a:pt x="116" y="344"/>
                  </a:cubicBezTo>
                  <a:cubicBezTo>
                    <a:pt x="209" y="436"/>
                    <a:pt x="363" y="529"/>
                    <a:pt x="517" y="529"/>
                  </a:cubicBezTo>
                  <a:cubicBezTo>
                    <a:pt x="703" y="529"/>
                    <a:pt x="826" y="436"/>
                    <a:pt x="950" y="344"/>
                  </a:cubicBezTo>
                  <a:cubicBezTo>
                    <a:pt x="1066" y="181"/>
                    <a:pt x="937" y="1"/>
                    <a:pt x="787" y="1"/>
                  </a:cubicBezTo>
                  <a:cubicBezTo>
                    <a:pt x="738" y="1"/>
                    <a:pt x="687" y="20"/>
                    <a:pt x="641" y="66"/>
                  </a:cubicBezTo>
                  <a:cubicBezTo>
                    <a:pt x="610" y="97"/>
                    <a:pt x="579" y="97"/>
                    <a:pt x="517" y="97"/>
                  </a:cubicBezTo>
                  <a:cubicBezTo>
                    <a:pt x="487" y="97"/>
                    <a:pt x="456" y="97"/>
                    <a:pt x="425" y="66"/>
                  </a:cubicBezTo>
                  <a:cubicBezTo>
                    <a:pt x="379" y="20"/>
                    <a:pt x="328"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9" name="Google Shape;13349;p25"/>
            <p:cNvSpPr/>
            <p:nvPr/>
          </p:nvSpPr>
          <p:spPr>
            <a:xfrm>
              <a:off x="4831963" y="2092831"/>
              <a:ext cx="155875" cy="134100"/>
            </a:xfrm>
            <a:custGeom>
              <a:avLst/>
              <a:gdLst/>
              <a:ahLst/>
              <a:cxnLst/>
              <a:rect l="l" t="t" r="r" b="b"/>
              <a:pathLst>
                <a:path w="6235" h="5364" extrusionOk="0">
                  <a:moveTo>
                    <a:pt x="4045" y="1"/>
                  </a:moveTo>
                  <a:cubicBezTo>
                    <a:pt x="3983" y="1"/>
                    <a:pt x="3921" y="6"/>
                    <a:pt x="3858" y="16"/>
                  </a:cubicBezTo>
                  <a:cubicBezTo>
                    <a:pt x="3797" y="16"/>
                    <a:pt x="3735" y="47"/>
                    <a:pt x="3704" y="78"/>
                  </a:cubicBezTo>
                  <a:lnTo>
                    <a:pt x="1883" y="1930"/>
                  </a:lnTo>
                  <a:cubicBezTo>
                    <a:pt x="1790" y="1991"/>
                    <a:pt x="1790" y="2146"/>
                    <a:pt x="1883" y="2207"/>
                  </a:cubicBezTo>
                  <a:cubicBezTo>
                    <a:pt x="1914" y="2254"/>
                    <a:pt x="1960" y="2277"/>
                    <a:pt x="2010" y="2277"/>
                  </a:cubicBezTo>
                  <a:cubicBezTo>
                    <a:pt x="2061" y="2277"/>
                    <a:pt x="2115" y="2254"/>
                    <a:pt x="2161" y="2207"/>
                  </a:cubicBezTo>
                  <a:lnTo>
                    <a:pt x="3951" y="417"/>
                  </a:lnTo>
                  <a:cubicBezTo>
                    <a:pt x="3986" y="412"/>
                    <a:pt x="4022" y="410"/>
                    <a:pt x="4058" y="410"/>
                  </a:cubicBezTo>
                  <a:cubicBezTo>
                    <a:pt x="4245" y="410"/>
                    <a:pt x="4439" y="478"/>
                    <a:pt x="4568" y="634"/>
                  </a:cubicBezTo>
                  <a:cubicBezTo>
                    <a:pt x="4815" y="911"/>
                    <a:pt x="5154" y="1066"/>
                    <a:pt x="5525" y="1066"/>
                  </a:cubicBezTo>
                  <a:lnTo>
                    <a:pt x="1883" y="4738"/>
                  </a:lnTo>
                  <a:cubicBezTo>
                    <a:pt x="1711" y="4910"/>
                    <a:pt x="1519" y="4982"/>
                    <a:pt x="1335" y="4982"/>
                  </a:cubicBezTo>
                  <a:cubicBezTo>
                    <a:pt x="726" y="4982"/>
                    <a:pt x="204" y="4196"/>
                    <a:pt x="772" y="3627"/>
                  </a:cubicBezTo>
                  <a:lnTo>
                    <a:pt x="1605" y="2763"/>
                  </a:lnTo>
                  <a:cubicBezTo>
                    <a:pt x="1747" y="2621"/>
                    <a:pt x="1617" y="2424"/>
                    <a:pt x="1465" y="2424"/>
                  </a:cubicBezTo>
                  <a:cubicBezTo>
                    <a:pt x="1419" y="2424"/>
                    <a:pt x="1371" y="2442"/>
                    <a:pt x="1328" y="2485"/>
                  </a:cubicBezTo>
                  <a:lnTo>
                    <a:pt x="463" y="3349"/>
                  </a:lnTo>
                  <a:cubicBezTo>
                    <a:pt x="1" y="3812"/>
                    <a:pt x="1" y="4553"/>
                    <a:pt x="463" y="5016"/>
                  </a:cubicBezTo>
                  <a:cubicBezTo>
                    <a:pt x="710" y="5247"/>
                    <a:pt x="1019" y="5363"/>
                    <a:pt x="1324" y="5363"/>
                  </a:cubicBezTo>
                  <a:cubicBezTo>
                    <a:pt x="1628" y="5363"/>
                    <a:pt x="1929" y="5247"/>
                    <a:pt x="2161" y="5016"/>
                  </a:cubicBezTo>
                  <a:lnTo>
                    <a:pt x="6173" y="1004"/>
                  </a:lnTo>
                  <a:cubicBezTo>
                    <a:pt x="6235" y="942"/>
                    <a:pt x="6235" y="850"/>
                    <a:pt x="6204" y="788"/>
                  </a:cubicBezTo>
                  <a:cubicBezTo>
                    <a:pt x="6173" y="695"/>
                    <a:pt x="6080" y="664"/>
                    <a:pt x="6019" y="664"/>
                  </a:cubicBezTo>
                  <a:cubicBezTo>
                    <a:pt x="5911" y="673"/>
                    <a:pt x="5815" y="676"/>
                    <a:pt x="5729" y="676"/>
                  </a:cubicBezTo>
                  <a:cubicBezTo>
                    <a:pt x="5174" y="676"/>
                    <a:pt x="5033" y="516"/>
                    <a:pt x="4846" y="356"/>
                  </a:cubicBezTo>
                  <a:cubicBezTo>
                    <a:pt x="4641" y="125"/>
                    <a:pt x="4350" y="1"/>
                    <a:pt x="40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0" name="Google Shape;13350;p25"/>
            <p:cNvSpPr/>
            <p:nvPr/>
          </p:nvSpPr>
          <p:spPr>
            <a:xfrm>
              <a:off x="5040288" y="2094781"/>
              <a:ext cx="121150" cy="134650"/>
            </a:xfrm>
            <a:custGeom>
              <a:avLst/>
              <a:gdLst/>
              <a:ahLst/>
              <a:cxnLst/>
              <a:rect l="l" t="t" r="r" b="b"/>
              <a:pathLst>
                <a:path w="4846" h="5386" extrusionOk="0">
                  <a:moveTo>
                    <a:pt x="2438" y="370"/>
                  </a:moveTo>
                  <a:cubicBezTo>
                    <a:pt x="2515" y="370"/>
                    <a:pt x="2593" y="401"/>
                    <a:pt x="2654" y="463"/>
                  </a:cubicBezTo>
                  <a:cubicBezTo>
                    <a:pt x="3241" y="1049"/>
                    <a:pt x="3704" y="1759"/>
                    <a:pt x="3981" y="2531"/>
                  </a:cubicBezTo>
                  <a:cubicBezTo>
                    <a:pt x="4197" y="3024"/>
                    <a:pt x="4197" y="3580"/>
                    <a:pt x="4012" y="4074"/>
                  </a:cubicBezTo>
                  <a:cubicBezTo>
                    <a:pt x="3657" y="4676"/>
                    <a:pt x="3048" y="4976"/>
                    <a:pt x="2434" y="4976"/>
                  </a:cubicBezTo>
                  <a:cubicBezTo>
                    <a:pt x="1821" y="4976"/>
                    <a:pt x="1204" y="4676"/>
                    <a:pt x="833" y="4074"/>
                  </a:cubicBezTo>
                  <a:cubicBezTo>
                    <a:pt x="648" y="3580"/>
                    <a:pt x="679" y="3024"/>
                    <a:pt x="864" y="2531"/>
                  </a:cubicBezTo>
                  <a:cubicBezTo>
                    <a:pt x="1173" y="1759"/>
                    <a:pt x="1636" y="1049"/>
                    <a:pt x="2222" y="463"/>
                  </a:cubicBezTo>
                  <a:cubicBezTo>
                    <a:pt x="2284" y="401"/>
                    <a:pt x="2361" y="370"/>
                    <a:pt x="2438" y="370"/>
                  </a:cubicBezTo>
                  <a:close/>
                  <a:moveTo>
                    <a:pt x="2438" y="0"/>
                  </a:moveTo>
                  <a:cubicBezTo>
                    <a:pt x="2253" y="0"/>
                    <a:pt x="2068" y="62"/>
                    <a:pt x="1914" y="216"/>
                  </a:cubicBezTo>
                  <a:cubicBezTo>
                    <a:pt x="556" y="1636"/>
                    <a:pt x="0" y="3148"/>
                    <a:pt x="463" y="4228"/>
                  </a:cubicBezTo>
                  <a:cubicBezTo>
                    <a:pt x="895" y="5000"/>
                    <a:pt x="1659" y="5385"/>
                    <a:pt x="2423" y="5385"/>
                  </a:cubicBezTo>
                  <a:cubicBezTo>
                    <a:pt x="3187" y="5385"/>
                    <a:pt x="3951" y="5000"/>
                    <a:pt x="4383" y="4228"/>
                  </a:cubicBezTo>
                  <a:cubicBezTo>
                    <a:pt x="4846" y="3148"/>
                    <a:pt x="4321" y="1636"/>
                    <a:pt x="2932" y="216"/>
                  </a:cubicBezTo>
                  <a:cubicBezTo>
                    <a:pt x="2809" y="62"/>
                    <a:pt x="2623" y="0"/>
                    <a:pt x="24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1" name="Google Shape;13351;p25"/>
            <p:cNvSpPr/>
            <p:nvPr/>
          </p:nvSpPr>
          <p:spPr>
            <a:xfrm>
              <a:off x="4784188" y="1934881"/>
              <a:ext cx="345625" cy="319475"/>
            </a:xfrm>
            <a:custGeom>
              <a:avLst/>
              <a:gdLst/>
              <a:ahLst/>
              <a:cxnLst/>
              <a:rect l="l" t="t" r="r" b="b"/>
              <a:pathLst>
                <a:path w="13825" h="12779" extrusionOk="0">
                  <a:moveTo>
                    <a:pt x="9365" y="417"/>
                  </a:moveTo>
                  <a:cubicBezTo>
                    <a:pt x="9627" y="417"/>
                    <a:pt x="9889" y="517"/>
                    <a:pt x="10090" y="717"/>
                  </a:cubicBezTo>
                  <a:lnTo>
                    <a:pt x="12991" y="3618"/>
                  </a:lnTo>
                  <a:cubicBezTo>
                    <a:pt x="13751" y="4379"/>
                    <a:pt x="13067" y="5413"/>
                    <a:pt x="12261" y="5413"/>
                  </a:cubicBezTo>
                  <a:cubicBezTo>
                    <a:pt x="12020" y="5413"/>
                    <a:pt x="11768" y="5320"/>
                    <a:pt x="11540" y="5100"/>
                  </a:cubicBezTo>
                  <a:lnTo>
                    <a:pt x="8639" y="2199"/>
                  </a:lnTo>
                  <a:cubicBezTo>
                    <a:pt x="8238" y="1767"/>
                    <a:pt x="8238" y="1119"/>
                    <a:pt x="8639" y="717"/>
                  </a:cubicBezTo>
                  <a:cubicBezTo>
                    <a:pt x="8840" y="517"/>
                    <a:pt x="9102" y="417"/>
                    <a:pt x="9365" y="417"/>
                  </a:cubicBezTo>
                  <a:close/>
                  <a:moveTo>
                    <a:pt x="9368" y="0"/>
                  </a:moveTo>
                  <a:cubicBezTo>
                    <a:pt x="8320" y="0"/>
                    <a:pt x="7391" y="1249"/>
                    <a:pt x="8207" y="2322"/>
                  </a:cubicBezTo>
                  <a:lnTo>
                    <a:pt x="1634" y="8896"/>
                  </a:lnTo>
                  <a:cubicBezTo>
                    <a:pt x="1" y="10529"/>
                    <a:pt x="1489" y="12779"/>
                    <a:pt x="3233" y="12779"/>
                  </a:cubicBezTo>
                  <a:cubicBezTo>
                    <a:pt x="3763" y="12779"/>
                    <a:pt x="4316" y="12571"/>
                    <a:pt x="4813" y="12075"/>
                  </a:cubicBezTo>
                  <a:lnTo>
                    <a:pt x="4843" y="12105"/>
                  </a:lnTo>
                  <a:lnTo>
                    <a:pt x="10121" y="6797"/>
                  </a:lnTo>
                  <a:cubicBezTo>
                    <a:pt x="10213" y="6705"/>
                    <a:pt x="10213" y="6581"/>
                    <a:pt x="10121" y="6489"/>
                  </a:cubicBezTo>
                  <a:cubicBezTo>
                    <a:pt x="10090" y="6458"/>
                    <a:pt x="10044" y="6442"/>
                    <a:pt x="9993" y="6442"/>
                  </a:cubicBezTo>
                  <a:cubicBezTo>
                    <a:pt x="9943" y="6442"/>
                    <a:pt x="9889" y="6458"/>
                    <a:pt x="9843" y="6489"/>
                  </a:cubicBezTo>
                  <a:lnTo>
                    <a:pt x="4535" y="11797"/>
                  </a:lnTo>
                  <a:cubicBezTo>
                    <a:pt x="4132" y="12207"/>
                    <a:pt x="3680" y="12379"/>
                    <a:pt x="3246" y="12379"/>
                  </a:cubicBezTo>
                  <a:cubicBezTo>
                    <a:pt x="1819" y="12379"/>
                    <a:pt x="586" y="10522"/>
                    <a:pt x="1912" y="9174"/>
                  </a:cubicBezTo>
                  <a:lnTo>
                    <a:pt x="8485" y="2631"/>
                  </a:lnTo>
                  <a:lnTo>
                    <a:pt x="11108" y="5254"/>
                  </a:lnTo>
                  <a:lnTo>
                    <a:pt x="10399" y="5933"/>
                  </a:lnTo>
                  <a:cubicBezTo>
                    <a:pt x="10337" y="6026"/>
                    <a:pt x="10337" y="6149"/>
                    <a:pt x="10399" y="6211"/>
                  </a:cubicBezTo>
                  <a:cubicBezTo>
                    <a:pt x="10445" y="6257"/>
                    <a:pt x="10499" y="6280"/>
                    <a:pt x="10553" y="6280"/>
                  </a:cubicBezTo>
                  <a:cubicBezTo>
                    <a:pt x="10607" y="6280"/>
                    <a:pt x="10661" y="6257"/>
                    <a:pt x="10707" y="6211"/>
                  </a:cubicBezTo>
                  <a:lnTo>
                    <a:pt x="11386" y="5532"/>
                  </a:lnTo>
                  <a:cubicBezTo>
                    <a:pt x="11633" y="5717"/>
                    <a:pt x="11942" y="5810"/>
                    <a:pt x="12250" y="5810"/>
                  </a:cubicBezTo>
                  <a:cubicBezTo>
                    <a:pt x="12651" y="5810"/>
                    <a:pt x="13022" y="5655"/>
                    <a:pt x="13269" y="5378"/>
                  </a:cubicBezTo>
                  <a:cubicBezTo>
                    <a:pt x="13824" y="4822"/>
                    <a:pt x="13824" y="3927"/>
                    <a:pt x="13269" y="3341"/>
                  </a:cubicBezTo>
                  <a:lnTo>
                    <a:pt x="10368" y="440"/>
                  </a:lnTo>
                  <a:cubicBezTo>
                    <a:pt x="10059" y="131"/>
                    <a:pt x="9707" y="0"/>
                    <a:pt x="93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52" name="Google Shape;13352;p25"/>
          <p:cNvGrpSpPr/>
          <p:nvPr/>
        </p:nvGrpSpPr>
        <p:grpSpPr>
          <a:xfrm>
            <a:off x="6259925" y="3417642"/>
            <a:ext cx="326375" cy="345675"/>
            <a:chOff x="1784363" y="3581531"/>
            <a:chExt cx="326375" cy="345675"/>
          </a:xfrm>
        </p:grpSpPr>
        <p:sp>
          <p:nvSpPr>
            <p:cNvPr id="13353" name="Google Shape;13353;p25"/>
            <p:cNvSpPr/>
            <p:nvPr/>
          </p:nvSpPr>
          <p:spPr>
            <a:xfrm>
              <a:off x="1869213" y="3606981"/>
              <a:ext cx="42475" cy="75650"/>
            </a:xfrm>
            <a:custGeom>
              <a:avLst/>
              <a:gdLst/>
              <a:ahLst/>
              <a:cxnLst/>
              <a:rect l="l" t="t" r="r" b="b"/>
              <a:pathLst>
                <a:path w="1699" h="3026" extrusionOk="0">
                  <a:moveTo>
                    <a:pt x="248" y="1"/>
                  </a:moveTo>
                  <a:cubicBezTo>
                    <a:pt x="124" y="1"/>
                    <a:pt x="1" y="62"/>
                    <a:pt x="1" y="186"/>
                  </a:cubicBezTo>
                  <a:lnTo>
                    <a:pt x="1" y="2840"/>
                  </a:lnTo>
                  <a:cubicBezTo>
                    <a:pt x="1" y="2963"/>
                    <a:pt x="94" y="3025"/>
                    <a:pt x="217" y="3025"/>
                  </a:cubicBezTo>
                  <a:lnTo>
                    <a:pt x="1544" y="3025"/>
                  </a:lnTo>
                  <a:cubicBezTo>
                    <a:pt x="1637" y="3025"/>
                    <a:pt x="1698" y="2902"/>
                    <a:pt x="1698" y="2778"/>
                  </a:cubicBezTo>
                  <a:cubicBezTo>
                    <a:pt x="1698" y="2655"/>
                    <a:pt x="1637" y="2531"/>
                    <a:pt x="1544" y="2531"/>
                  </a:cubicBezTo>
                  <a:lnTo>
                    <a:pt x="526" y="2531"/>
                  </a:lnTo>
                  <a:lnTo>
                    <a:pt x="526" y="186"/>
                  </a:lnTo>
                  <a:cubicBezTo>
                    <a:pt x="526" y="62"/>
                    <a:pt x="402" y="1"/>
                    <a:pt x="2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4" name="Google Shape;13354;p25"/>
            <p:cNvSpPr/>
            <p:nvPr/>
          </p:nvSpPr>
          <p:spPr>
            <a:xfrm>
              <a:off x="1916288" y="3606206"/>
              <a:ext cx="57125" cy="75650"/>
            </a:xfrm>
            <a:custGeom>
              <a:avLst/>
              <a:gdLst/>
              <a:ahLst/>
              <a:cxnLst/>
              <a:rect l="l" t="t" r="r" b="b"/>
              <a:pathLst>
                <a:path w="2285" h="3026" extrusionOk="0">
                  <a:moveTo>
                    <a:pt x="1112" y="711"/>
                  </a:moveTo>
                  <a:lnTo>
                    <a:pt x="1482" y="1976"/>
                  </a:lnTo>
                  <a:lnTo>
                    <a:pt x="772" y="1976"/>
                  </a:lnTo>
                  <a:lnTo>
                    <a:pt x="1112" y="711"/>
                  </a:lnTo>
                  <a:close/>
                  <a:moveTo>
                    <a:pt x="1112" y="1"/>
                  </a:moveTo>
                  <a:cubicBezTo>
                    <a:pt x="957" y="1"/>
                    <a:pt x="803" y="63"/>
                    <a:pt x="772" y="186"/>
                  </a:cubicBezTo>
                  <a:lnTo>
                    <a:pt x="1" y="2778"/>
                  </a:lnTo>
                  <a:cubicBezTo>
                    <a:pt x="1" y="2778"/>
                    <a:pt x="1" y="2809"/>
                    <a:pt x="1" y="2809"/>
                  </a:cubicBezTo>
                  <a:cubicBezTo>
                    <a:pt x="1" y="2964"/>
                    <a:pt x="186" y="3025"/>
                    <a:pt x="340" y="3025"/>
                  </a:cubicBezTo>
                  <a:cubicBezTo>
                    <a:pt x="463" y="3025"/>
                    <a:pt x="494" y="3025"/>
                    <a:pt x="494" y="2933"/>
                  </a:cubicBezTo>
                  <a:lnTo>
                    <a:pt x="679" y="2377"/>
                  </a:lnTo>
                  <a:lnTo>
                    <a:pt x="1605" y="2377"/>
                  </a:lnTo>
                  <a:lnTo>
                    <a:pt x="1760" y="2933"/>
                  </a:lnTo>
                  <a:cubicBezTo>
                    <a:pt x="1760" y="2994"/>
                    <a:pt x="1852" y="3025"/>
                    <a:pt x="1945" y="3025"/>
                  </a:cubicBezTo>
                  <a:cubicBezTo>
                    <a:pt x="2068" y="3025"/>
                    <a:pt x="2284" y="2933"/>
                    <a:pt x="2284" y="2809"/>
                  </a:cubicBezTo>
                  <a:cubicBezTo>
                    <a:pt x="2284" y="2809"/>
                    <a:pt x="2284" y="2778"/>
                    <a:pt x="2284" y="2778"/>
                  </a:cubicBezTo>
                  <a:lnTo>
                    <a:pt x="1482" y="186"/>
                  </a:lnTo>
                  <a:cubicBezTo>
                    <a:pt x="1420" y="63"/>
                    <a:pt x="1266" y="1"/>
                    <a:pt x="11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5" name="Google Shape;13355;p25"/>
            <p:cNvSpPr/>
            <p:nvPr/>
          </p:nvSpPr>
          <p:spPr>
            <a:xfrm>
              <a:off x="1978788" y="3606981"/>
              <a:ext cx="49350" cy="74925"/>
            </a:xfrm>
            <a:custGeom>
              <a:avLst/>
              <a:gdLst/>
              <a:ahLst/>
              <a:cxnLst/>
              <a:rect l="l" t="t" r="r" b="b"/>
              <a:pathLst>
                <a:path w="1974" h="2997" extrusionOk="0">
                  <a:moveTo>
                    <a:pt x="957" y="495"/>
                  </a:moveTo>
                  <a:cubicBezTo>
                    <a:pt x="1389" y="525"/>
                    <a:pt x="1389" y="1143"/>
                    <a:pt x="957" y="1204"/>
                  </a:cubicBezTo>
                  <a:lnTo>
                    <a:pt x="494" y="1204"/>
                  </a:lnTo>
                  <a:lnTo>
                    <a:pt x="494" y="495"/>
                  </a:lnTo>
                  <a:close/>
                  <a:moveTo>
                    <a:pt x="988" y="1606"/>
                  </a:moveTo>
                  <a:cubicBezTo>
                    <a:pt x="1235" y="1606"/>
                    <a:pt x="1358" y="1729"/>
                    <a:pt x="1358" y="2038"/>
                  </a:cubicBezTo>
                  <a:lnTo>
                    <a:pt x="1358" y="2099"/>
                  </a:lnTo>
                  <a:cubicBezTo>
                    <a:pt x="1358" y="2439"/>
                    <a:pt x="1204" y="2562"/>
                    <a:pt x="988" y="2562"/>
                  </a:cubicBezTo>
                  <a:lnTo>
                    <a:pt x="525" y="2562"/>
                  </a:lnTo>
                  <a:lnTo>
                    <a:pt x="525" y="1606"/>
                  </a:lnTo>
                  <a:close/>
                  <a:moveTo>
                    <a:pt x="216" y="1"/>
                  </a:moveTo>
                  <a:cubicBezTo>
                    <a:pt x="93" y="1"/>
                    <a:pt x="0" y="62"/>
                    <a:pt x="0" y="186"/>
                  </a:cubicBezTo>
                  <a:lnTo>
                    <a:pt x="0" y="2840"/>
                  </a:lnTo>
                  <a:cubicBezTo>
                    <a:pt x="0" y="2933"/>
                    <a:pt x="93" y="2994"/>
                    <a:pt x="216" y="2994"/>
                  </a:cubicBezTo>
                  <a:lnTo>
                    <a:pt x="1111" y="2994"/>
                  </a:lnTo>
                  <a:cubicBezTo>
                    <a:pt x="1128" y="2995"/>
                    <a:pt x="1145" y="2996"/>
                    <a:pt x="1161" y="2996"/>
                  </a:cubicBezTo>
                  <a:cubicBezTo>
                    <a:pt x="1603" y="2996"/>
                    <a:pt x="1973" y="2606"/>
                    <a:pt x="1914" y="2130"/>
                  </a:cubicBezTo>
                  <a:lnTo>
                    <a:pt x="1914" y="2038"/>
                  </a:lnTo>
                  <a:cubicBezTo>
                    <a:pt x="1943" y="1741"/>
                    <a:pt x="1802" y="1473"/>
                    <a:pt x="1517" y="1370"/>
                  </a:cubicBezTo>
                  <a:lnTo>
                    <a:pt x="1517" y="1370"/>
                  </a:lnTo>
                  <a:cubicBezTo>
                    <a:pt x="1740" y="1239"/>
                    <a:pt x="1851" y="976"/>
                    <a:pt x="1821" y="741"/>
                  </a:cubicBezTo>
                  <a:cubicBezTo>
                    <a:pt x="1821" y="155"/>
                    <a:pt x="1451" y="1"/>
                    <a:pt x="9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6" name="Google Shape;13356;p25"/>
            <p:cNvSpPr/>
            <p:nvPr/>
          </p:nvSpPr>
          <p:spPr>
            <a:xfrm>
              <a:off x="1811363" y="3819156"/>
              <a:ext cx="54800" cy="54050"/>
            </a:xfrm>
            <a:custGeom>
              <a:avLst/>
              <a:gdLst/>
              <a:ahLst/>
              <a:cxnLst/>
              <a:rect l="l" t="t" r="r" b="b"/>
              <a:pathLst>
                <a:path w="2192" h="2162" extrusionOk="0">
                  <a:moveTo>
                    <a:pt x="1574" y="402"/>
                  </a:moveTo>
                  <a:cubicBezTo>
                    <a:pt x="1698" y="402"/>
                    <a:pt x="1790" y="495"/>
                    <a:pt x="1790" y="618"/>
                  </a:cubicBezTo>
                  <a:lnTo>
                    <a:pt x="1790" y="1544"/>
                  </a:lnTo>
                  <a:cubicBezTo>
                    <a:pt x="1790" y="1636"/>
                    <a:pt x="1698" y="1760"/>
                    <a:pt x="1574" y="1760"/>
                  </a:cubicBezTo>
                  <a:lnTo>
                    <a:pt x="618" y="1760"/>
                  </a:lnTo>
                  <a:cubicBezTo>
                    <a:pt x="525" y="1760"/>
                    <a:pt x="402" y="1636"/>
                    <a:pt x="432" y="1544"/>
                  </a:cubicBezTo>
                  <a:lnTo>
                    <a:pt x="402" y="618"/>
                  </a:lnTo>
                  <a:cubicBezTo>
                    <a:pt x="402" y="495"/>
                    <a:pt x="494" y="402"/>
                    <a:pt x="618" y="402"/>
                  </a:cubicBezTo>
                  <a:close/>
                  <a:moveTo>
                    <a:pt x="618" y="1"/>
                  </a:moveTo>
                  <a:cubicBezTo>
                    <a:pt x="278" y="1"/>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1"/>
                    <a:pt x="15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7" name="Google Shape;13357;p25"/>
            <p:cNvSpPr/>
            <p:nvPr/>
          </p:nvSpPr>
          <p:spPr>
            <a:xfrm>
              <a:off x="1811363" y="3731206"/>
              <a:ext cx="54800" cy="54025"/>
            </a:xfrm>
            <a:custGeom>
              <a:avLst/>
              <a:gdLst/>
              <a:ahLst/>
              <a:cxnLst/>
              <a:rect l="l" t="t" r="r" b="b"/>
              <a:pathLst>
                <a:path w="2192" h="2161" extrusionOk="0">
                  <a:moveTo>
                    <a:pt x="1574" y="402"/>
                  </a:moveTo>
                  <a:cubicBezTo>
                    <a:pt x="1698" y="402"/>
                    <a:pt x="1790" y="494"/>
                    <a:pt x="1790" y="618"/>
                  </a:cubicBezTo>
                  <a:lnTo>
                    <a:pt x="1790" y="1544"/>
                  </a:lnTo>
                  <a:cubicBezTo>
                    <a:pt x="1790" y="1636"/>
                    <a:pt x="1698" y="1760"/>
                    <a:pt x="1574" y="1760"/>
                  </a:cubicBezTo>
                  <a:lnTo>
                    <a:pt x="618" y="1760"/>
                  </a:lnTo>
                  <a:cubicBezTo>
                    <a:pt x="525" y="1760"/>
                    <a:pt x="432" y="1636"/>
                    <a:pt x="432" y="1544"/>
                  </a:cubicBezTo>
                  <a:lnTo>
                    <a:pt x="432" y="618"/>
                  </a:lnTo>
                  <a:cubicBezTo>
                    <a:pt x="432" y="494"/>
                    <a:pt x="525" y="402"/>
                    <a:pt x="618" y="402"/>
                  </a:cubicBezTo>
                  <a:close/>
                  <a:moveTo>
                    <a:pt x="618" y="0"/>
                  </a:moveTo>
                  <a:cubicBezTo>
                    <a:pt x="278" y="0"/>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0"/>
                    <a:pt x="15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8" name="Google Shape;13358;p25"/>
            <p:cNvSpPr/>
            <p:nvPr/>
          </p:nvSpPr>
          <p:spPr>
            <a:xfrm>
              <a:off x="2029713" y="3819156"/>
              <a:ext cx="54025" cy="54050"/>
            </a:xfrm>
            <a:custGeom>
              <a:avLst/>
              <a:gdLst/>
              <a:ahLst/>
              <a:cxnLst/>
              <a:rect l="l" t="t" r="r" b="b"/>
              <a:pathLst>
                <a:path w="2161" h="2162" extrusionOk="0">
                  <a:moveTo>
                    <a:pt x="1543" y="402"/>
                  </a:moveTo>
                  <a:cubicBezTo>
                    <a:pt x="1636" y="402"/>
                    <a:pt x="1759" y="495"/>
                    <a:pt x="1759" y="618"/>
                  </a:cubicBezTo>
                  <a:lnTo>
                    <a:pt x="1759" y="1544"/>
                  </a:lnTo>
                  <a:cubicBezTo>
                    <a:pt x="1759" y="1636"/>
                    <a:pt x="1636" y="1760"/>
                    <a:pt x="1543" y="1760"/>
                  </a:cubicBezTo>
                  <a:lnTo>
                    <a:pt x="587" y="1760"/>
                  </a:lnTo>
                  <a:cubicBezTo>
                    <a:pt x="463" y="1760"/>
                    <a:pt x="371" y="1636"/>
                    <a:pt x="371" y="1544"/>
                  </a:cubicBezTo>
                  <a:lnTo>
                    <a:pt x="371" y="618"/>
                  </a:lnTo>
                  <a:cubicBezTo>
                    <a:pt x="371" y="495"/>
                    <a:pt x="463" y="402"/>
                    <a:pt x="587" y="402"/>
                  </a:cubicBezTo>
                  <a:close/>
                  <a:moveTo>
                    <a:pt x="617" y="1"/>
                  </a:moveTo>
                  <a:cubicBezTo>
                    <a:pt x="278" y="1"/>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1"/>
                    <a:pt x="15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9" name="Google Shape;13359;p25"/>
            <p:cNvSpPr/>
            <p:nvPr/>
          </p:nvSpPr>
          <p:spPr>
            <a:xfrm>
              <a:off x="2029713" y="3731206"/>
              <a:ext cx="54025" cy="54025"/>
            </a:xfrm>
            <a:custGeom>
              <a:avLst/>
              <a:gdLst/>
              <a:ahLst/>
              <a:cxnLst/>
              <a:rect l="l" t="t" r="r" b="b"/>
              <a:pathLst>
                <a:path w="2161" h="2161" extrusionOk="0">
                  <a:moveTo>
                    <a:pt x="1543" y="402"/>
                  </a:moveTo>
                  <a:cubicBezTo>
                    <a:pt x="1667" y="402"/>
                    <a:pt x="1759" y="494"/>
                    <a:pt x="1759" y="618"/>
                  </a:cubicBezTo>
                  <a:lnTo>
                    <a:pt x="1759" y="1544"/>
                  </a:lnTo>
                  <a:cubicBezTo>
                    <a:pt x="1759" y="1636"/>
                    <a:pt x="1667" y="1760"/>
                    <a:pt x="1543" y="1760"/>
                  </a:cubicBezTo>
                  <a:lnTo>
                    <a:pt x="617" y="1760"/>
                  </a:lnTo>
                  <a:cubicBezTo>
                    <a:pt x="494" y="1760"/>
                    <a:pt x="401" y="1636"/>
                    <a:pt x="401" y="1544"/>
                  </a:cubicBezTo>
                  <a:lnTo>
                    <a:pt x="401" y="618"/>
                  </a:lnTo>
                  <a:cubicBezTo>
                    <a:pt x="401" y="494"/>
                    <a:pt x="494" y="402"/>
                    <a:pt x="617" y="402"/>
                  </a:cubicBezTo>
                  <a:close/>
                  <a:moveTo>
                    <a:pt x="617" y="0"/>
                  </a:moveTo>
                  <a:cubicBezTo>
                    <a:pt x="278" y="0"/>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0"/>
                    <a:pt x="15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0" name="Google Shape;13360;p25"/>
            <p:cNvSpPr/>
            <p:nvPr/>
          </p:nvSpPr>
          <p:spPr>
            <a:xfrm>
              <a:off x="1920913" y="3731206"/>
              <a:ext cx="54050" cy="54025"/>
            </a:xfrm>
            <a:custGeom>
              <a:avLst/>
              <a:gdLst/>
              <a:ahLst/>
              <a:cxnLst/>
              <a:rect l="l" t="t" r="r" b="b"/>
              <a:pathLst>
                <a:path w="2162" h="2161" extrusionOk="0">
                  <a:moveTo>
                    <a:pt x="1544" y="402"/>
                  </a:moveTo>
                  <a:cubicBezTo>
                    <a:pt x="1667" y="402"/>
                    <a:pt x="1760" y="494"/>
                    <a:pt x="1760" y="618"/>
                  </a:cubicBezTo>
                  <a:lnTo>
                    <a:pt x="1760" y="1544"/>
                  </a:lnTo>
                  <a:cubicBezTo>
                    <a:pt x="1760" y="1667"/>
                    <a:pt x="1667" y="1760"/>
                    <a:pt x="1544" y="1760"/>
                  </a:cubicBezTo>
                  <a:lnTo>
                    <a:pt x="618" y="1760"/>
                  </a:lnTo>
                  <a:cubicBezTo>
                    <a:pt x="494" y="1760"/>
                    <a:pt x="402" y="1667"/>
                    <a:pt x="402" y="1544"/>
                  </a:cubicBezTo>
                  <a:lnTo>
                    <a:pt x="402" y="618"/>
                  </a:lnTo>
                  <a:cubicBezTo>
                    <a:pt x="402" y="494"/>
                    <a:pt x="494" y="402"/>
                    <a:pt x="587" y="402"/>
                  </a:cubicBezTo>
                  <a:close/>
                  <a:moveTo>
                    <a:pt x="618" y="0"/>
                  </a:moveTo>
                  <a:cubicBezTo>
                    <a:pt x="278" y="0"/>
                    <a:pt x="1" y="278"/>
                    <a:pt x="1" y="618"/>
                  </a:cubicBezTo>
                  <a:lnTo>
                    <a:pt x="1" y="1544"/>
                  </a:lnTo>
                  <a:cubicBezTo>
                    <a:pt x="1" y="1883"/>
                    <a:pt x="278" y="2161"/>
                    <a:pt x="618" y="2161"/>
                  </a:cubicBezTo>
                  <a:lnTo>
                    <a:pt x="1544" y="2161"/>
                  </a:lnTo>
                  <a:cubicBezTo>
                    <a:pt x="1883" y="2161"/>
                    <a:pt x="2161" y="1883"/>
                    <a:pt x="2161" y="1544"/>
                  </a:cubicBezTo>
                  <a:lnTo>
                    <a:pt x="2161" y="618"/>
                  </a:lnTo>
                  <a:cubicBezTo>
                    <a:pt x="2161" y="278"/>
                    <a:pt x="1883" y="0"/>
                    <a:pt x="15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1" name="Google Shape;13361;p25"/>
            <p:cNvSpPr/>
            <p:nvPr/>
          </p:nvSpPr>
          <p:spPr>
            <a:xfrm>
              <a:off x="1918613" y="3861606"/>
              <a:ext cx="15450" cy="13050"/>
            </a:xfrm>
            <a:custGeom>
              <a:avLst/>
              <a:gdLst/>
              <a:ahLst/>
              <a:cxnLst/>
              <a:rect l="l" t="t" r="r" b="b"/>
              <a:pathLst>
                <a:path w="618" h="522" extrusionOk="0">
                  <a:moveTo>
                    <a:pt x="370" y="0"/>
                  </a:moveTo>
                  <a:cubicBezTo>
                    <a:pt x="124" y="0"/>
                    <a:pt x="0" y="278"/>
                    <a:pt x="185" y="432"/>
                  </a:cubicBezTo>
                  <a:cubicBezTo>
                    <a:pt x="237" y="494"/>
                    <a:pt x="302" y="521"/>
                    <a:pt x="366" y="521"/>
                  </a:cubicBezTo>
                  <a:cubicBezTo>
                    <a:pt x="494" y="521"/>
                    <a:pt x="617" y="412"/>
                    <a:pt x="617" y="247"/>
                  </a:cubicBezTo>
                  <a:cubicBezTo>
                    <a:pt x="617" y="124"/>
                    <a:pt x="525" y="0"/>
                    <a:pt x="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2" name="Google Shape;13362;p25"/>
            <p:cNvSpPr/>
            <p:nvPr/>
          </p:nvSpPr>
          <p:spPr>
            <a:xfrm>
              <a:off x="1958713" y="3861606"/>
              <a:ext cx="15475" cy="13050"/>
            </a:xfrm>
            <a:custGeom>
              <a:avLst/>
              <a:gdLst/>
              <a:ahLst/>
              <a:cxnLst/>
              <a:rect l="l" t="t" r="r" b="b"/>
              <a:pathLst>
                <a:path w="619" h="522" extrusionOk="0">
                  <a:moveTo>
                    <a:pt x="371" y="0"/>
                  </a:moveTo>
                  <a:cubicBezTo>
                    <a:pt x="124" y="0"/>
                    <a:pt x="1" y="278"/>
                    <a:pt x="186" y="432"/>
                  </a:cubicBezTo>
                  <a:cubicBezTo>
                    <a:pt x="238" y="494"/>
                    <a:pt x="303" y="521"/>
                    <a:pt x="367" y="521"/>
                  </a:cubicBezTo>
                  <a:cubicBezTo>
                    <a:pt x="495" y="521"/>
                    <a:pt x="618" y="412"/>
                    <a:pt x="618" y="247"/>
                  </a:cubicBezTo>
                  <a:cubicBezTo>
                    <a:pt x="618" y="124"/>
                    <a:pt x="49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3" name="Google Shape;13363;p25"/>
            <p:cNvSpPr/>
            <p:nvPr/>
          </p:nvSpPr>
          <p:spPr>
            <a:xfrm>
              <a:off x="1784363" y="3581531"/>
              <a:ext cx="326375" cy="290125"/>
            </a:xfrm>
            <a:custGeom>
              <a:avLst/>
              <a:gdLst/>
              <a:ahLst/>
              <a:cxnLst/>
              <a:rect l="l" t="t" r="r" b="b"/>
              <a:pathLst>
                <a:path w="13055" h="11605" extrusionOk="0">
                  <a:moveTo>
                    <a:pt x="10215" y="402"/>
                  </a:moveTo>
                  <a:cubicBezTo>
                    <a:pt x="10524" y="402"/>
                    <a:pt x="10802" y="648"/>
                    <a:pt x="10802" y="957"/>
                  </a:cubicBezTo>
                  <a:lnTo>
                    <a:pt x="10802" y="4043"/>
                  </a:lnTo>
                  <a:cubicBezTo>
                    <a:pt x="10802" y="4352"/>
                    <a:pt x="10524" y="4630"/>
                    <a:pt x="10215" y="4630"/>
                  </a:cubicBezTo>
                  <a:lnTo>
                    <a:pt x="2839" y="4630"/>
                  </a:lnTo>
                  <a:cubicBezTo>
                    <a:pt x="2531" y="4630"/>
                    <a:pt x="2284" y="4352"/>
                    <a:pt x="2284" y="4043"/>
                  </a:cubicBezTo>
                  <a:lnTo>
                    <a:pt x="2284" y="957"/>
                  </a:lnTo>
                  <a:cubicBezTo>
                    <a:pt x="2284" y="648"/>
                    <a:pt x="2531" y="402"/>
                    <a:pt x="2839" y="402"/>
                  </a:cubicBezTo>
                  <a:close/>
                  <a:moveTo>
                    <a:pt x="2839" y="0"/>
                  </a:moveTo>
                  <a:cubicBezTo>
                    <a:pt x="2315" y="0"/>
                    <a:pt x="1883" y="432"/>
                    <a:pt x="1883" y="957"/>
                  </a:cubicBezTo>
                  <a:lnTo>
                    <a:pt x="1883" y="2963"/>
                  </a:lnTo>
                  <a:lnTo>
                    <a:pt x="1142" y="2963"/>
                  </a:lnTo>
                  <a:cubicBezTo>
                    <a:pt x="525" y="2963"/>
                    <a:pt x="0" y="3457"/>
                    <a:pt x="0" y="4074"/>
                  </a:cubicBezTo>
                  <a:lnTo>
                    <a:pt x="0" y="5309"/>
                  </a:lnTo>
                  <a:cubicBezTo>
                    <a:pt x="0" y="5432"/>
                    <a:pt x="93" y="5525"/>
                    <a:pt x="216" y="5525"/>
                  </a:cubicBezTo>
                  <a:cubicBezTo>
                    <a:pt x="340" y="5525"/>
                    <a:pt x="432" y="5432"/>
                    <a:pt x="401" y="5309"/>
                  </a:cubicBezTo>
                  <a:lnTo>
                    <a:pt x="401" y="4074"/>
                  </a:lnTo>
                  <a:cubicBezTo>
                    <a:pt x="401" y="3673"/>
                    <a:pt x="741" y="3364"/>
                    <a:pt x="1142" y="3364"/>
                  </a:cubicBezTo>
                  <a:lnTo>
                    <a:pt x="1883" y="3364"/>
                  </a:lnTo>
                  <a:lnTo>
                    <a:pt x="1883" y="4043"/>
                  </a:lnTo>
                  <a:cubicBezTo>
                    <a:pt x="1883" y="4599"/>
                    <a:pt x="2315" y="5031"/>
                    <a:pt x="2839" y="5031"/>
                  </a:cubicBezTo>
                  <a:lnTo>
                    <a:pt x="10215" y="5031"/>
                  </a:lnTo>
                  <a:cubicBezTo>
                    <a:pt x="10771" y="5031"/>
                    <a:pt x="11203" y="4599"/>
                    <a:pt x="11203" y="4043"/>
                  </a:cubicBezTo>
                  <a:lnTo>
                    <a:pt x="11203" y="3364"/>
                  </a:lnTo>
                  <a:lnTo>
                    <a:pt x="11944" y="3364"/>
                  </a:lnTo>
                  <a:cubicBezTo>
                    <a:pt x="12345" y="3364"/>
                    <a:pt x="12654" y="3673"/>
                    <a:pt x="12654" y="4074"/>
                  </a:cubicBezTo>
                  <a:lnTo>
                    <a:pt x="12654" y="11388"/>
                  </a:lnTo>
                  <a:cubicBezTo>
                    <a:pt x="12654" y="11512"/>
                    <a:pt x="12746" y="11604"/>
                    <a:pt x="12870" y="11604"/>
                  </a:cubicBezTo>
                  <a:cubicBezTo>
                    <a:pt x="12962" y="11604"/>
                    <a:pt x="13055" y="11512"/>
                    <a:pt x="13055" y="11388"/>
                  </a:cubicBezTo>
                  <a:lnTo>
                    <a:pt x="13055" y="4074"/>
                  </a:lnTo>
                  <a:cubicBezTo>
                    <a:pt x="13055" y="3457"/>
                    <a:pt x="12561" y="2963"/>
                    <a:pt x="11944" y="2963"/>
                  </a:cubicBezTo>
                  <a:lnTo>
                    <a:pt x="11203" y="2963"/>
                  </a:lnTo>
                  <a:lnTo>
                    <a:pt x="11203" y="957"/>
                  </a:lnTo>
                  <a:cubicBezTo>
                    <a:pt x="11203" y="432"/>
                    <a:pt x="10771" y="0"/>
                    <a:pt x="10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4" name="Google Shape;13364;p25"/>
            <p:cNvSpPr/>
            <p:nvPr/>
          </p:nvSpPr>
          <p:spPr>
            <a:xfrm>
              <a:off x="1784363" y="3729656"/>
              <a:ext cx="326375" cy="197550"/>
            </a:xfrm>
            <a:custGeom>
              <a:avLst/>
              <a:gdLst/>
              <a:ahLst/>
              <a:cxnLst/>
              <a:rect l="l" t="t" r="r" b="b"/>
              <a:pathLst>
                <a:path w="13055" h="7902" extrusionOk="0">
                  <a:moveTo>
                    <a:pt x="6327" y="3581"/>
                  </a:moveTo>
                  <a:lnTo>
                    <a:pt x="6327" y="7500"/>
                  </a:lnTo>
                  <a:lnTo>
                    <a:pt x="4352" y="7500"/>
                  </a:lnTo>
                  <a:lnTo>
                    <a:pt x="4352" y="4105"/>
                  </a:lnTo>
                  <a:cubicBezTo>
                    <a:pt x="4352" y="3828"/>
                    <a:pt x="4568" y="3581"/>
                    <a:pt x="4876" y="3581"/>
                  </a:cubicBezTo>
                  <a:close/>
                  <a:moveTo>
                    <a:pt x="8209" y="3581"/>
                  </a:moveTo>
                  <a:cubicBezTo>
                    <a:pt x="8487" y="3581"/>
                    <a:pt x="8734" y="3828"/>
                    <a:pt x="8734" y="4105"/>
                  </a:cubicBezTo>
                  <a:lnTo>
                    <a:pt x="8734" y="7500"/>
                  </a:lnTo>
                  <a:lnTo>
                    <a:pt x="6728" y="7500"/>
                  </a:lnTo>
                  <a:lnTo>
                    <a:pt x="6728" y="3581"/>
                  </a:lnTo>
                  <a:close/>
                  <a:moveTo>
                    <a:pt x="216" y="1"/>
                  </a:moveTo>
                  <a:cubicBezTo>
                    <a:pt x="93" y="1"/>
                    <a:pt x="0" y="93"/>
                    <a:pt x="0" y="217"/>
                  </a:cubicBezTo>
                  <a:lnTo>
                    <a:pt x="0" y="7716"/>
                  </a:lnTo>
                  <a:cubicBezTo>
                    <a:pt x="0" y="7809"/>
                    <a:pt x="93" y="7901"/>
                    <a:pt x="216" y="7901"/>
                  </a:cubicBezTo>
                  <a:lnTo>
                    <a:pt x="12870" y="7901"/>
                  </a:lnTo>
                  <a:cubicBezTo>
                    <a:pt x="12962" y="7901"/>
                    <a:pt x="13055" y="7809"/>
                    <a:pt x="13055" y="7685"/>
                  </a:cubicBezTo>
                  <a:lnTo>
                    <a:pt x="13055" y="6297"/>
                  </a:lnTo>
                  <a:cubicBezTo>
                    <a:pt x="13055" y="6173"/>
                    <a:pt x="12962" y="6081"/>
                    <a:pt x="12870" y="6081"/>
                  </a:cubicBezTo>
                  <a:cubicBezTo>
                    <a:pt x="12746" y="6081"/>
                    <a:pt x="12654" y="6173"/>
                    <a:pt x="12654" y="6297"/>
                  </a:cubicBezTo>
                  <a:lnTo>
                    <a:pt x="12654" y="7469"/>
                  </a:lnTo>
                  <a:lnTo>
                    <a:pt x="9135" y="7469"/>
                  </a:lnTo>
                  <a:lnTo>
                    <a:pt x="9135" y="4105"/>
                  </a:lnTo>
                  <a:cubicBezTo>
                    <a:pt x="9135" y="3581"/>
                    <a:pt x="8703" y="3180"/>
                    <a:pt x="8209" y="3180"/>
                  </a:cubicBezTo>
                  <a:lnTo>
                    <a:pt x="4876" y="3180"/>
                  </a:lnTo>
                  <a:cubicBezTo>
                    <a:pt x="4352" y="3180"/>
                    <a:pt x="3920" y="3581"/>
                    <a:pt x="3920" y="4105"/>
                  </a:cubicBezTo>
                  <a:lnTo>
                    <a:pt x="3920" y="7500"/>
                  </a:lnTo>
                  <a:lnTo>
                    <a:pt x="432" y="7500"/>
                  </a:lnTo>
                  <a:lnTo>
                    <a:pt x="432" y="217"/>
                  </a:lnTo>
                  <a:cubicBezTo>
                    <a:pt x="432" y="93"/>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65" name="Google Shape;13365;p25"/>
          <p:cNvGrpSpPr/>
          <p:nvPr/>
        </p:nvGrpSpPr>
        <p:grpSpPr>
          <a:xfrm>
            <a:off x="5521919" y="3417642"/>
            <a:ext cx="296300" cy="345675"/>
            <a:chOff x="1039038" y="4141656"/>
            <a:chExt cx="296300" cy="345675"/>
          </a:xfrm>
        </p:grpSpPr>
        <p:sp>
          <p:nvSpPr>
            <p:cNvPr id="13366" name="Google Shape;13366;p25"/>
            <p:cNvSpPr/>
            <p:nvPr/>
          </p:nvSpPr>
          <p:spPr>
            <a:xfrm>
              <a:off x="1120813" y="4177156"/>
              <a:ext cx="10075" cy="21625"/>
            </a:xfrm>
            <a:custGeom>
              <a:avLst/>
              <a:gdLst/>
              <a:ahLst/>
              <a:cxnLst/>
              <a:rect l="l" t="t" r="r" b="b"/>
              <a:pathLst>
                <a:path w="403" h="865" extrusionOk="0">
                  <a:moveTo>
                    <a:pt x="186" y="1"/>
                  </a:moveTo>
                  <a:cubicBezTo>
                    <a:pt x="94" y="1"/>
                    <a:pt x="1" y="93"/>
                    <a:pt x="1" y="217"/>
                  </a:cubicBezTo>
                  <a:lnTo>
                    <a:pt x="1" y="649"/>
                  </a:lnTo>
                  <a:cubicBezTo>
                    <a:pt x="1" y="772"/>
                    <a:pt x="94" y="865"/>
                    <a:pt x="186" y="865"/>
                  </a:cubicBezTo>
                  <a:cubicBezTo>
                    <a:pt x="310" y="865"/>
                    <a:pt x="402" y="772"/>
                    <a:pt x="402" y="649"/>
                  </a:cubicBezTo>
                  <a:lnTo>
                    <a:pt x="402" y="217"/>
                  </a:lnTo>
                  <a:cubicBezTo>
                    <a:pt x="402" y="93"/>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7" name="Google Shape;13367;p25"/>
            <p:cNvSpPr/>
            <p:nvPr/>
          </p:nvSpPr>
          <p:spPr>
            <a:xfrm>
              <a:off x="1242738" y="4177156"/>
              <a:ext cx="10050" cy="21625"/>
            </a:xfrm>
            <a:custGeom>
              <a:avLst/>
              <a:gdLst/>
              <a:ahLst/>
              <a:cxnLst/>
              <a:rect l="l" t="t" r="r" b="b"/>
              <a:pathLst>
                <a:path w="402" h="865" extrusionOk="0">
                  <a:moveTo>
                    <a:pt x="216" y="1"/>
                  </a:moveTo>
                  <a:cubicBezTo>
                    <a:pt x="93" y="1"/>
                    <a:pt x="0" y="93"/>
                    <a:pt x="0" y="217"/>
                  </a:cubicBezTo>
                  <a:lnTo>
                    <a:pt x="0" y="649"/>
                  </a:lnTo>
                  <a:cubicBezTo>
                    <a:pt x="0" y="772"/>
                    <a:pt x="93" y="865"/>
                    <a:pt x="216" y="865"/>
                  </a:cubicBezTo>
                  <a:cubicBezTo>
                    <a:pt x="309" y="865"/>
                    <a:pt x="401" y="772"/>
                    <a:pt x="401" y="649"/>
                  </a:cubicBezTo>
                  <a:lnTo>
                    <a:pt x="401" y="217"/>
                  </a:lnTo>
                  <a:cubicBezTo>
                    <a:pt x="401"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8" name="Google Shape;13368;p25"/>
            <p:cNvSpPr/>
            <p:nvPr/>
          </p:nvSpPr>
          <p:spPr>
            <a:xfrm>
              <a:off x="1165213" y="4187556"/>
              <a:ext cx="44150" cy="16750"/>
            </a:xfrm>
            <a:custGeom>
              <a:avLst/>
              <a:gdLst/>
              <a:ahLst/>
              <a:cxnLst/>
              <a:rect l="l" t="t" r="r" b="b"/>
              <a:pathLst>
                <a:path w="1766" h="670" extrusionOk="0">
                  <a:moveTo>
                    <a:pt x="278" y="0"/>
                  </a:moveTo>
                  <a:cubicBezTo>
                    <a:pt x="136" y="0"/>
                    <a:pt x="1" y="195"/>
                    <a:pt x="138" y="356"/>
                  </a:cubicBezTo>
                  <a:cubicBezTo>
                    <a:pt x="305" y="550"/>
                    <a:pt x="546" y="669"/>
                    <a:pt x="816" y="669"/>
                  </a:cubicBezTo>
                  <a:cubicBezTo>
                    <a:pt x="842" y="669"/>
                    <a:pt x="868" y="668"/>
                    <a:pt x="894" y="666"/>
                  </a:cubicBezTo>
                  <a:lnTo>
                    <a:pt x="894" y="666"/>
                  </a:lnTo>
                  <a:cubicBezTo>
                    <a:pt x="917" y="668"/>
                    <a:pt x="941" y="669"/>
                    <a:pt x="964" y="669"/>
                  </a:cubicBezTo>
                  <a:cubicBezTo>
                    <a:pt x="1213" y="669"/>
                    <a:pt x="1457" y="550"/>
                    <a:pt x="1651" y="356"/>
                  </a:cubicBezTo>
                  <a:cubicBezTo>
                    <a:pt x="1765" y="195"/>
                    <a:pt x="1624" y="0"/>
                    <a:pt x="1480" y="0"/>
                  </a:cubicBezTo>
                  <a:cubicBezTo>
                    <a:pt x="1431" y="0"/>
                    <a:pt x="1381" y="23"/>
                    <a:pt x="1342" y="78"/>
                  </a:cubicBezTo>
                  <a:cubicBezTo>
                    <a:pt x="1219" y="202"/>
                    <a:pt x="1049" y="263"/>
                    <a:pt x="879" y="263"/>
                  </a:cubicBezTo>
                  <a:cubicBezTo>
                    <a:pt x="709" y="263"/>
                    <a:pt x="540" y="202"/>
                    <a:pt x="416" y="78"/>
                  </a:cubicBezTo>
                  <a:cubicBezTo>
                    <a:pt x="377" y="23"/>
                    <a:pt x="327"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9" name="Google Shape;13369;p25"/>
            <p:cNvSpPr/>
            <p:nvPr/>
          </p:nvSpPr>
          <p:spPr>
            <a:xfrm>
              <a:off x="1039038" y="4141656"/>
              <a:ext cx="296300" cy="345675"/>
            </a:xfrm>
            <a:custGeom>
              <a:avLst/>
              <a:gdLst/>
              <a:ahLst/>
              <a:cxnLst/>
              <a:rect l="l" t="t" r="r" b="b"/>
              <a:pathLst>
                <a:path w="11852" h="13827" extrusionOk="0">
                  <a:moveTo>
                    <a:pt x="1976" y="3951"/>
                  </a:moveTo>
                  <a:lnTo>
                    <a:pt x="2192" y="5649"/>
                  </a:lnTo>
                  <a:lnTo>
                    <a:pt x="1420" y="5649"/>
                  </a:lnTo>
                  <a:lnTo>
                    <a:pt x="1173" y="3951"/>
                  </a:lnTo>
                  <a:close/>
                  <a:moveTo>
                    <a:pt x="10895" y="402"/>
                  </a:moveTo>
                  <a:cubicBezTo>
                    <a:pt x="11203" y="402"/>
                    <a:pt x="11419" y="649"/>
                    <a:pt x="11450" y="958"/>
                  </a:cubicBezTo>
                  <a:lnTo>
                    <a:pt x="11450" y="2994"/>
                  </a:lnTo>
                  <a:cubicBezTo>
                    <a:pt x="11419" y="3272"/>
                    <a:pt x="11203" y="3519"/>
                    <a:pt x="10895" y="3519"/>
                  </a:cubicBezTo>
                  <a:lnTo>
                    <a:pt x="3889" y="3519"/>
                  </a:lnTo>
                  <a:cubicBezTo>
                    <a:pt x="3797" y="3519"/>
                    <a:pt x="3704" y="3612"/>
                    <a:pt x="3704" y="3735"/>
                  </a:cubicBezTo>
                  <a:cubicBezTo>
                    <a:pt x="3704" y="3859"/>
                    <a:pt x="3797" y="3951"/>
                    <a:pt x="3889" y="3951"/>
                  </a:cubicBezTo>
                  <a:lnTo>
                    <a:pt x="9444" y="3951"/>
                  </a:lnTo>
                  <a:lnTo>
                    <a:pt x="9228" y="5649"/>
                  </a:lnTo>
                  <a:lnTo>
                    <a:pt x="2593" y="5649"/>
                  </a:lnTo>
                  <a:lnTo>
                    <a:pt x="2377" y="3951"/>
                  </a:lnTo>
                  <a:lnTo>
                    <a:pt x="3087" y="3951"/>
                  </a:lnTo>
                  <a:cubicBezTo>
                    <a:pt x="3210" y="3951"/>
                    <a:pt x="3303" y="3859"/>
                    <a:pt x="3303" y="3735"/>
                  </a:cubicBezTo>
                  <a:cubicBezTo>
                    <a:pt x="3303" y="3612"/>
                    <a:pt x="3210" y="3519"/>
                    <a:pt x="3087" y="3519"/>
                  </a:cubicBezTo>
                  <a:lnTo>
                    <a:pt x="957" y="3519"/>
                  </a:lnTo>
                  <a:cubicBezTo>
                    <a:pt x="649" y="3519"/>
                    <a:pt x="402" y="3272"/>
                    <a:pt x="402" y="2994"/>
                  </a:cubicBezTo>
                  <a:lnTo>
                    <a:pt x="402" y="958"/>
                  </a:lnTo>
                  <a:cubicBezTo>
                    <a:pt x="402" y="649"/>
                    <a:pt x="649" y="402"/>
                    <a:pt x="957" y="402"/>
                  </a:cubicBezTo>
                  <a:close/>
                  <a:moveTo>
                    <a:pt x="10648" y="3951"/>
                  </a:moveTo>
                  <a:lnTo>
                    <a:pt x="10432" y="5649"/>
                  </a:lnTo>
                  <a:lnTo>
                    <a:pt x="9660" y="5649"/>
                  </a:lnTo>
                  <a:lnTo>
                    <a:pt x="9846" y="3951"/>
                  </a:lnTo>
                  <a:close/>
                  <a:moveTo>
                    <a:pt x="10370" y="6081"/>
                  </a:moveTo>
                  <a:lnTo>
                    <a:pt x="9784" y="10710"/>
                  </a:lnTo>
                  <a:lnTo>
                    <a:pt x="2068" y="10710"/>
                  </a:lnTo>
                  <a:lnTo>
                    <a:pt x="1451" y="6081"/>
                  </a:lnTo>
                  <a:close/>
                  <a:moveTo>
                    <a:pt x="9722" y="11111"/>
                  </a:moveTo>
                  <a:lnTo>
                    <a:pt x="9537" y="12654"/>
                  </a:lnTo>
                  <a:cubicBezTo>
                    <a:pt x="9444" y="13086"/>
                    <a:pt x="9074" y="13426"/>
                    <a:pt x="8642" y="13426"/>
                  </a:cubicBezTo>
                  <a:lnTo>
                    <a:pt x="3179" y="13426"/>
                  </a:lnTo>
                  <a:cubicBezTo>
                    <a:pt x="2747" y="13426"/>
                    <a:pt x="2377" y="13086"/>
                    <a:pt x="2315" y="12654"/>
                  </a:cubicBezTo>
                  <a:lnTo>
                    <a:pt x="2099" y="11111"/>
                  </a:lnTo>
                  <a:lnTo>
                    <a:pt x="2809" y="11111"/>
                  </a:lnTo>
                  <a:lnTo>
                    <a:pt x="2963" y="12562"/>
                  </a:lnTo>
                  <a:cubicBezTo>
                    <a:pt x="2994" y="12654"/>
                    <a:pt x="3087" y="12747"/>
                    <a:pt x="3179" y="12747"/>
                  </a:cubicBezTo>
                  <a:lnTo>
                    <a:pt x="7037" y="12747"/>
                  </a:lnTo>
                  <a:cubicBezTo>
                    <a:pt x="7161" y="12747"/>
                    <a:pt x="7253" y="12654"/>
                    <a:pt x="7253" y="12562"/>
                  </a:cubicBezTo>
                  <a:cubicBezTo>
                    <a:pt x="7253" y="12438"/>
                    <a:pt x="7161" y="12346"/>
                    <a:pt x="7037" y="12346"/>
                  </a:cubicBezTo>
                  <a:lnTo>
                    <a:pt x="3365" y="12346"/>
                  </a:lnTo>
                  <a:lnTo>
                    <a:pt x="3210" y="11111"/>
                  </a:lnTo>
                  <a:lnTo>
                    <a:pt x="8611" y="11111"/>
                  </a:lnTo>
                  <a:lnTo>
                    <a:pt x="8457" y="12346"/>
                  </a:lnTo>
                  <a:lnTo>
                    <a:pt x="7839" y="12346"/>
                  </a:lnTo>
                  <a:cubicBezTo>
                    <a:pt x="7716" y="12346"/>
                    <a:pt x="7623" y="12438"/>
                    <a:pt x="7623" y="12562"/>
                  </a:cubicBezTo>
                  <a:cubicBezTo>
                    <a:pt x="7623" y="12654"/>
                    <a:pt x="7716" y="12747"/>
                    <a:pt x="7839" y="12747"/>
                  </a:cubicBezTo>
                  <a:lnTo>
                    <a:pt x="8642" y="12747"/>
                  </a:lnTo>
                  <a:cubicBezTo>
                    <a:pt x="8734" y="12747"/>
                    <a:pt x="8827" y="12654"/>
                    <a:pt x="8858" y="12562"/>
                  </a:cubicBezTo>
                  <a:lnTo>
                    <a:pt x="9012" y="11111"/>
                  </a:lnTo>
                  <a:close/>
                  <a:moveTo>
                    <a:pt x="957" y="1"/>
                  </a:moveTo>
                  <a:cubicBezTo>
                    <a:pt x="402" y="1"/>
                    <a:pt x="1" y="433"/>
                    <a:pt x="1" y="958"/>
                  </a:cubicBezTo>
                  <a:lnTo>
                    <a:pt x="1" y="2994"/>
                  </a:lnTo>
                  <a:cubicBezTo>
                    <a:pt x="1" y="3427"/>
                    <a:pt x="309" y="3828"/>
                    <a:pt x="772" y="3920"/>
                  </a:cubicBezTo>
                  <a:lnTo>
                    <a:pt x="1914" y="12685"/>
                  </a:lnTo>
                  <a:cubicBezTo>
                    <a:pt x="2007" y="13333"/>
                    <a:pt x="2531" y="13827"/>
                    <a:pt x="3179" y="13827"/>
                  </a:cubicBezTo>
                  <a:lnTo>
                    <a:pt x="8642" y="13827"/>
                  </a:lnTo>
                  <a:cubicBezTo>
                    <a:pt x="9290" y="13827"/>
                    <a:pt x="9846" y="13333"/>
                    <a:pt x="9938" y="12685"/>
                  </a:cubicBezTo>
                  <a:lnTo>
                    <a:pt x="11080" y="3920"/>
                  </a:lnTo>
                  <a:cubicBezTo>
                    <a:pt x="11512" y="3828"/>
                    <a:pt x="11852" y="3427"/>
                    <a:pt x="11852" y="2994"/>
                  </a:cubicBezTo>
                  <a:lnTo>
                    <a:pt x="11852" y="958"/>
                  </a:lnTo>
                  <a:cubicBezTo>
                    <a:pt x="11852" y="433"/>
                    <a:pt x="11419" y="1"/>
                    <a:pt x="10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0" name="Google Shape;13370;p25"/>
            <p:cNvSpPr/>
            <p:nvPr/>
          </p:nvSpPr>
          <p:spPr>
            <a:xfrm>
              <a:off x="1129313" y="4316806"/>
              <a:ext cx="114975" cy="10050"/>
            </a:xfrm>
            <a:custGeom>
              <a:avLst/>
              <a:gdLst/>
              <a:ahLst/>
              <a:cxnLst/>
              <a:rect l="l" t="t" r="r" b="b"/>
              <a:pathLst>
                <a:path w="4599" h="402" extrusionOk="0">
                  <a:moveTo>
                    <a:pt x="0" y="0"/>
                  </a:moveTo>
                  <a:lnTo>
                    <a:pt x="0" y="402"/>
                  </a:lnTo>
                  <a:lnTo>
                    <a:pt x="4599" y="402"/>
                  </a:lnTo>
                  <a:lnTo>
                    <a:pt x="459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1" name="Google Shape;13371;p25"/>
            <p:cNvSpPr/>
            <p:nvPr/>
          </p:nvSpPr>
          <p:spPr>
            <a:xfrm>
              <a:off x="1129313" y="4346131"/>
              <a:ext cx="114975" cy="10050"/>
            </a:xfrm>
            <a:custGeom>
              <a:avLst/>
              <a:gdLst/>
              <a:ahLst/>
              <a:cxnLst/>
              <a:rect l="l" t="t" r="r" b="b"/>
              <a:pathLst>
                <a:path w="4599" h="402" extrusionOk="0">
                  <a:moveTo>
                    <a:pt x="0" y="0"/>
                  </a:moveTo>
                  <a:lnTo>
                    <a:pt x="0" y="401"/>
                  </a:lnTo>
                  <a:lnTo>
                    <a:pt x="4599" y="401"/>
                  </a:lnTo>
                  <a:lnTo>
                    <a:pt x="459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2" name="Google Shape;13372;p25"/>
            <p:cNvSpPr/>
            <p:nvPr/>
          </p:nvSpPr>
          <p:spPr>
            <a:xfrm>
              <a:off x="1129313" y="4375431"/>
              <a:ext cx="114975" cy="10075"/>
            </a:xfrm>
            <a:custGeom>
              <a:avLst/>
              <a:gdLst/>
              <a:ahLst/>
              <a:cxnLst/>
              <a:rect l="l" t="t" r="r" b="b"/>
              <a:pathLst>
                <a:path w="4599" h="403" extrusionOk="0">
                  <a:moveTo>
                    <a:pt x="0" y="1"/>
                  </a:moveTo>
                  <a:lnTo>
                    <a:pt x="0" y="402"/>
                  </a:lnTo>
                  <a:lnTo>
                    <a:pt x="4599" y="402"/>
                  </a:lnTo>
                  <a:lnTo>
                    <a:pt x="4599"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73" name="Google Shape;13373;p25"/>
          <p:cNvGrpSpPr/>
          <p:nvPr/>
        </p:nvGrpSpPr>
        <p:grpSpPr>
          <a:xfrm>
            <a:off x="4805338" y="3417642"/>
            <a:ext cx="342600" cy="345675"/>
            <a:chOff x="5564163" y="2463556"/>
            <a:chExt cx="342600" cy="345675"/>
          </a:xfrm>
        </p:grpSpPr>
        <p:sp>
          <p:nvSpPr>
            <p:cNvPr id="13374" name="Google Shape;13374;p25"/>
            <p:cNvSpPr/>
            <p:nvPr/>
          </p:nvSpPr>
          <p:spPr>
            <a:xfrm>
              <a:off x="5743938" y="2580056"/>
              <a:ext cx="43225" cy="37025"/>
            </a:xfrm>
            <a:custGeom>
              <a:avLst/>
              <a:gdLst/>
              <a:ahLst/>
              <a:cxnLst/>
              <a:rect l="l" t="t" r="r" b="b"/>
              <a:pathLst>
                <a:path w="1729" h="1481" extrusionOk="0">
                  <a:moveTo>
                    <a:pt x="741" y="402"/>
                  </a:moveTo>
                  <a:cubicBezTo>
                    <a:pt x="926" y="402"/>
                    <a:pt x="1050" y="556"/>
                    <a:pt x="1050" y="742"/>
                  </a:cubicBezTo>
                  <a:cubicBezTo>
                    <a:pt x="1050" y="928"/>
                    <a:pt x="896" y="1059"/>
                    <a:pt x="730" y="1059"/>
                  </a:cubicBezTo>
                  <a:cubicBezTo>
                    <a:pt x="649" y="1059"/>
                    <a:pt x="565" y="1028"/>
                    <a:pt x="494" y="958"/>
                  </a:cubicBezTo>
                  <a:cubicBezTo>
                    <a:pt x="278" y="773"/>
                    <a:pt x="432" y="402"/>
                    <a:pt x="741" y="402"/>
                  </a:cubicBezTo>
                  <a:close/>
                  <a:moveTo>
                    <a:pt x="741" y="1"/>
                  </a:moveTo>
                  <a:cubicBezTo>
                    <a:pt x="309" y="1"/>
                    <a:pt x="0" y="310"/>
                    <a:pt x="0" y="742"/>
                  </a:cubicBezTo>
                  <a:cubicBezTo>
                    <a:pt x="0" y="1182"/>
                    <a:pt x="357" y="1480"/>
                    <a:pt x="731" y="1480"/>
                  </a:cubicBezTo>
                  <a:cubicBezTo>
                    <a:pt x="907" y="1480"/>
                    <a:pt x="1087" y="1414"/>
                    <a:pt x="1235" y="1266"/>
                  </a:cubicBezTo>
                  <a:cubicBezTo>
                    <a:pt x="1728" y="803"/>
                    <a:pt x="1389" y="1"/>
                    <a:pt x="7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5" name="Google Shape;13375;p25"/>
            <p:cNvSpPr/>
            <p:nvPr/>
          </p:nvSpPr>
          <p:spPr>
            <a:xfrm>
              <a:off x="5705588" y="2566181"/>
              <a:ext cx="34500" cy="29725"/>
            </a:xfrm>
            <a:custGeom>
              <a:avLst/>
              <a:gdLst/>
              <a:ahLst/>
              <a:cxnLst/>
              <a:rect l="l" t="t" r="r" b="b"/>
              <a:pathLst>
                <a:path w="1380" h="1189" extrusionOk="0">
                  <a:moveTo>
                    <a:pt x="608" y="402"/>
                  </a:moveTo>
                  <a:cubicBezTo>
                    <a:pt x="701" y="402"/>
                    <a:pt x="794" y="463"/>
                    <a:pt x="794" y="587"/>
                  </a:cubicBezTo>
                  <a:cubicBezTo>
                    <a:pt x="794" y="679"/>
                    <a:pt x="701" y="772"/>
                    <a:pt x="608" y="772"/>
                  </a:cubicBezTo>
                  <a:cubicBezTo>
                    <a:pt x="331" y="772"/>
                    <a:pt x="331" y="402"/>
                    <a:pt x="608" y="402"/>
                  </a:cubicBezTo>
                  <a:close/>
                  <a:moveTo>
                    <a:pt x="608" y="0"/>
                  </a:moveTo>
                  <a:cubicBezTo>
                    <a:pt x="269" y="0"/>
                    <a:pt x="22" y="247"/>
                    <a:pt x="22" y="587"/>
                  </a:cubicBezTo>
                  <a:cubicBezTo>
                    <a:pt x="1" y="945"/>
                    <a:pt x="297" y="1188"/>
                    <a:pt x="604" y="1188"/>
                  </a:cubicBezTo>
                  <a:cubicBezTo>
                    <a:pt x="747" y="1188"/>
                    <a:pt x="892" y="1136"/>
                    <a:pt x="1010" y="1019"/>
                  </a:cubicBezTo>
                  <a:cubicBezTo>
                    <a:pt x="1380" y="649"/>
                    <a:pt x="1133"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6" name="Google Shape;13376;p25"/>
            <p:cNvSpPr/>
            <p:nvPr/>
          </p:nvSpPr>
          <p:spPr>
            <a:xfrm>
              <a:off x="5564163" y="2463556"/>
              <a:ext cx="342600" cy="345675"/>
            </a:xfrm>
            <a:custGeom>
              <a:avLst/>
              <a:gdLst/>
              <a:ahLst/>
              <a:cxnLst/>
              <a:rect l="l" t="t" r="r" b="b"/>
              <a:pathLst>
                <a:path w="13704" h="13827" extrusionOk="0">
                  <a:moveTo>
                    <a:pt x="7531" y="402"/>
                  </a:moveTo>
                  <a:cubicBezTo>
                    <a:pt x="8117" y="402"/>
                    <a:pt x="8117" y="1266"/>
                    <a:pt x="7531" y="1266"/>
                  </a:cubicBezTo>
                  <a:lnTo>
                    <a:pt x="6173" y="1266"/>
                  </a:lnTo>
                  <a:cubicBezTo>
                    <a:pt x="5926" y="1266"/>
                    <a:pt x="5741" y="1081"/>
                    <a:pt x="5741" y="834"/>
                  </a:cubicBezTo>
                  <a:cubicBezTo>
                    <a:pt x="5741" y="618"/>
                    <a:pt x="5926" y="402"/>
                    <a:pt x="6173" y="402"/>
                  </a:cubicBezTo>
                  <a:close/>
                  <a:moveTo>
                    <a:pt x="5586" y="6358"/>
                  </a:moveTo>
                  <a:cubicBezTo>
                    <a:pt x="5833" y="6358"/>
                    <a:pt x="6080" y="6420"/>
                    <a:pt x="6296" y="6544"/>
                  </a:cubicBezTo>
                  <a:cubicBezTo>
                    <a:pt x="6728" y="6760"/>
                    <a:pt x="7222" y="6852"/>
                    <a:pt x="7716" y="6852"/>
                  </a:cubicBezTo>
                  <a:cubicBezTo>
                    <a:pt x="8179" y="6852"/>
                    <a:pt x="8673" y="6790"/>
                    <a:pt x="9136" y="6698"/>
                  </a:cubicBezTo>
                  <a:cubicBezTo>
                    <a:pt x="9166" y="6698"/>
                    <a:pt x="9197" y="6729"/>
                    <a:pt x="9197" y="6760"/>
                  </a:cubicBezTo>
                  <a:cubicBezTo>
                    <a:pt x="9197" y="6883"/>
                    <a:pt x="9197" y="6976"/>
                    <a:pt x="9197" y="7068"/>
                  </a:cubicBezTo>
                  <a:cubicBezTo>
                    <a:pt x="9197" y="7192"/>
                    <a:pt x="9166" y="7284"/>
                    <a:pt x="9166" y="7408"/>
                  </a:cubicBezTo>
                  <a:lnTo>
                    <a:pt x="4537" y="7408"/>
                  </a:lnTo>
                  <a:cubicBezTo>
                    <a:pt x="4506" y="7253"/>
                    <a:pt x="4475" y="7099"/>
                    <a:pt x="4475" y="6976"/>
                  </a:cubicBezTo>
                  <a:lnTo>
                    <a:pt x="4475" y="6945"/>
                  </a:lnTo>
                  <a:cubicBezTo>
                    <a:pt x="4475" y="6420"/>
                    <a:pt x="5185" y="6358"/>
                    <a:pt x="5586" y="6358"/>
                  </a:cubicBezTo>
                  <a:close/>
                  <a:moveTo>
                    <a:pt x="7808" y="9136"/>
                  </a:moveTo>
                  <a:cubicBezTo>
                    <a:pt x="7531" y="9259"/>
                    <a:pt x="7253" y="9321"/>
                    <a:pt x="6944" y="9321"/>
                  </a:cubicBezTo>
                  <a:lnTo>
                    <a:pt x="6852" y="9321"/>
                  </a:lnTo>
                  <a:cubicBezTo>
                    <a:pt x="6512" y="9321"/>
                    <a:pt x="6204" y="9259"/>
                    <a:pt x="5895" y="9136"/>
                  </a:cubicBezTo>
                  <a:close/>
                  <a:moveTo>
                    <a:pt x="9506" y="9136"/>
                  </a:moveTo>
                  <a:cubicBezTo>
                    <a:pt x="8981" y="9784"/>
                    <a:pt x="8210" y="10247"/>
                    <a:pt x="7346" y="10370"/>
                  </a:cubicBezTo>
                  <a:lnTo>
                    <a:pt x="7160" y="10216"/>
                  </a:lnTo>
                  <a:cubicBezTo>
                    <a:pt x="7099" y="10185"/>
                    <a:pt x="7037" y="10123"/>
                    <a:pt x="6944" y="10093"/>
                  </a:cubicBezTo>
                  <a:cubicBezTo>
                    <a:pt x="6913" y="10077"/>
                    <a:pt x="6883" y="10069"/>
                    <a:pt x="6852" y="10069"/>
                  </a:cubicBezTo>
                  <a:cubicBezTo>
                    <a:pt x="6821" y="10069"/>
                    <a:pt x="6790" y="10077"/>
                    <a:pt x="6759" y="10093"/>
                  </a:cubicBezTo>
                  <a:cubicBezTo>
                    <a:pt x="6697" y="10123"/>
                    <a:pt x="6605" y="10185"/>
                    <a:pt x="6543" y="10216"/>
                  </a:cubicBezTo>
                  <a:cubicBezTo>
                    <a:pt x="6481" y="10247"/>
                    <a:pt x="6420" y="10309"/>
                    <a:pt x="6358" y="10370"/>
                  </a:cubicBezTo>
                  <a:cubicBezTo>
                    <a:pt x="5494" y="10247"/>
                    <a:pt x="4722" y="9784"/>
                    <a:pt x="4198" y="9136"/>
                  </a:cubicBezTo>
                  <a:lnTo>
                    <a:pt x="5123" y="9136"/>
                  </a:lnTo>
                  <a:cubicBezTo>
                    <a:pt x="5617" y="9537"/>
                    <a:pt x="6235" y="9722"/>
                    <a:pt x="6852" y="9722"/>
                  </a:cubicBezTo>
                  <a:lnTo>
                    <a:pt x="6944" y="9722"/>
                  </a:lnTo>
                  <a:cubicBezTo>
                    <a:pt x="7562" y="9722"/>
                    <a:pt x="8117" y="9506"/>
                    <a:pt x="8580" y="9136"/>
                  </a:cubicBezTo>
                  <a:close/>
                  <a:moveTo>
                    <a:pt x="6852" y="11913"/>
                  </a:moveTo>
                  <a:cubicBezTo>
                    <a:pt x="7068" y="12253"/>
                    <a:pt x="7191" y="12623"/>
                    <a:pt x="7191" y="13024"/>
                  </a:cubicBezTo>
                  <a:cubicBezTo>
                    <a:pt x="7191" y="13148"/>
                    <a:pt x="7191" y="13302"/>
                    <a:pt x="7160" y="13426"/>
                  </a:cubicBezTo>
                  <a:lnTo>
                    <a:pt x="6574" y="13426"/>
                  </a:lnTo>
                  <a:cubicBezTo>
                    <a:pt x="6543" y="13302"/>
                    <a:pt x="6512" y="13148"/>
                    <a:pt x="6512" y="13024"/>
                  </a:cubicBezTo>
                  <a:cubicBezTo>
                    <a:pt x="6512" y="12623"/>
                    <a:pt x="6636" y="12253"/>
                    <a:pt x="6852" y="11913"/>
                  </a:cubicBezTo>
                  <a:close/>
                  <a:moveTo>
                    <a:pt x="6852" y="10494"/>
                  </a:moveTo>
                  <a:cubicBezTo>
                    <a:pt x="6883" y="10494"/>
                    <a:pt x="7160" y="10710"/>
                    <a:pt x="7160" y="10710"/>
                  </a:cubicBezTo>
                  <a:cubicBezTo>
                    <a:pt x="7932" y="11389"/>
                    <a:pt x="8148" y="12500"/>
                    <a:pt x="7654" y="13426"/>
                  </a:cubicBezTo>
                  <a:lnTo>
                    <a:pt x="7562" y="13426"/>
                  </a:lnTo>
                  <a:cubicBezTo>
                    <a:pt x="7592" y="13302"/>
                    <a:pt x="7592" y="13148"/>
                    <a:pt x="7592" y="13024"/>
                  </a:cubicBezTo>
                  <a:cubicBezTo>
                    <a:pt x="7592" y="12469"/>
                    <a:pt x="7376" y="11883"/>
                    <a:pt x="7006" y="11481"/>
                  </a:cubicBezTo>
                  <a:cubicBezTo>
                    <a:pt x="6960" y="11435"/>
                    <a:pt x="6906" y="11412"/>
                    <a:pt x="6852" y="11412"/>
                  </a:cubicBezTo>
                  <a:cubicBezTo>
                    <a:pt x="6798" y="11412"/>
                    <a:pt x="6744" y="11435"/>
                    <a:pt x="6697" y="11481"/>
                  </a:cubicBezTo>
                  <a:cubicBezTo>
                    <a:pt x="6327" y="11883"/>
                    <a:pt x="6111" y="12469"/>
                    <a:pt x="6111" y="13024"/>
                  </a:cubicBezTo>
                  <a:cubicBezTo>
                    <a:pt x="6111" y="13148"/>
                    <a:pt x="6111" y="13302"/>
                    <a:pt x="6142" y="13426"/>
                  </a:cubicBezTo>
                  <a:lnTo>
                    <a:pt x="6049" y="13426"/>
                  </a:lnTo>
                  <a:cubicBezTo>
                    <a:pt x="5556" y="12500"/>
                    <a:pt x="5772" y="11389"/>
                    <a:pt x="6543" y="10710"/>
                  </a:cubicBezTo>
                  <a:cubicBezTo>
                    <a:pt x="6543" y="10710"/>
                    <a:pt x="6759" y="10556"/>
                    <a:pt x="6852" y="10494"/>
                  </a:cubicBezTo>
                  <a:close/>
                  <a:moveTo>
                    <a:pt x="6173" y="1"/>
                  </a:moveTo>
                  <a:cubicBezTo>
                    <a:pt x="5185" y="1"/>
                    <a:pt x="5000" y="1420"/>
                    <a:pt x="5957" y="1667"/>
                  </a:cubicBezTo>
                  <a:lnTo>
                    <a:pt x="5957" y="3241"/>
                  </a:lnTo>
                  <a:cubicBezTo>
                    <a:pt x="4259" y="3643"/>
                    <a:pt x="3025" y="5186"/>
                    <a:pt x="3025" y="6976"/>
                  </a:cubicBezTo>
                  <a:cubicBezTo>
                    <a:pt x="3025" y="7099"/>
                    <a:pt x="3025" y="7253"/>
                    <a:pt x="3056" y="7408"/>
                  </a:cubicBezTo>
                  <a:cubicBezTo>
                    <a:pt x="2685" y="7408"/>
                    <a:pt x="2408" y="7624"/>
                    <a:pt x="2284" y="7963"/>
                  </a:cubicBezTo>
                  <a:lnTo>
                    <a:pt x="62" y="13549"/>
                  </a:lnTo>
                  <a:cubicBezTo>
                    <a:pt x="0" y="13673"/>
                    <a:pt x="93" y="13827"/>
                    <a:pt x="247" y="13827"/>
                  </a:cubicBezTo>
                  <a:lnTo>
                    <a:pt x="1667" y="13827"/>
                  </a:lnTo>
                  <a:cubicBezTo>
                    <a:pt x="1760" y="13827"/>
                    <a:pt x="1821" y="13765"/>
                    <a:pt x="1852" y="13703"/>
                  </a:cubicBezTo>
                  <a:lnTo>
                    <a:pt x="2439" y="12191"/>
                  </a:lnTo>
                  <a:cubicBezTo>
                    <a:pt x="2498" y="12032"/>
                    <a:pt x="2366" y="11912"/>
                    <a:pt x="2240" y="11912"/>
                  </a:cubicBezTo>
                  <a:cubicBezTo>
                    <a:pt x="2170" y="11912"/>
                    <a:pt x="2101" y="11949"/>
                    <a:pt x="2068" y="12037"/>
                  </a:cubicBezTo>
                  <a:lnTo>
                    <a:pt x="1513" y="13426"/>
                  </a:lnTo>
                  <a:lnTo>
                    <a:pt x="525" y="13426"/>
                  </a:lnTo>
                  <a:lnTo>
                    <a:pt x="2624" y="8117"/>
                  </a:lnTo>
                  <a:cubicBezTo>
                    <a:pt x="2716" y="7932"/>
                    <a:pt x="2871" y="7809"/>
                    <a:pt x="3056" y="7809"/>
                  </a:cubicBezTo>
                  <a:lnTo>
                    <a:pt x="10648" y="7809"/>
                  </a:lnTo>
                  <a:cubicBezTo>
                    <a:pt x="10833" y="7809"/>
                    <a:pt x="10987" y="7932"/>
                    <a:pt x="11049" y="8117"/>
                  </a:cubicBezTo>
                  <a:lnTo>
                    <a:pt x="13178" y="13426"/>
                  </a:lnTo>
                  <a:lnTo>
                    <a:pt x="12191" y="13426"/>
                  </a:lnTo>
                  <a:lnTo>
                    <a:pt x="10370" y="8858"/>
                  </a:lnTo>
                  <a:cubicBezTo>
                    <a:pt x="10339" y="8766"/>
                    <a:pt x="10277" y="8735"/>
                    <a:pt x="10185" y="8735"/>
                  </a:cubicBezTo>
                  <a:lnTo>
                    <a:pt x="3519" y="8735"/>
                  </a:lnTo>
                  <a:cubicBezTo>
                    <a:pt x="3426" y="8735"/>
                    <a:pt x="3364" y="8796"/>
                    <a:pt x="3334" y="8858"/>
                  </a:cubicBezTo>
                  <a:lnTo>
                    <a:pt x="2377" y="11296"/>
                  </a:lnTo>
                  <a:cubicBezTo>
                    <a:pt x="2315" y="11420"/>
                    <a:pt x="2377" y="11543"/>
                    <a:pt x="2469" y="11574"/>
                  </a:cubicBezTo>
                  <a:cubicBezTo>
                    <a:pt x="2499" y="11581"/>
                    <a:pt x="2526" y="11585"/>
                    <a:pt x="2552" y="11585"/>
                  </a:cubicBezTo>
                  <a:cubicBezTo>
                    <a:pt x="2635" y="11585"/>
                    <a:pt x="2700" y="11545"/>
                    <a:pt x="2747" y="11451"/>
                  </a:cubicBezTo>
                  <a:lnTo>
                    <a:pt x="3673" y="9136"/>
                  </a:lnTo>
                  <a:lnTo>
                    <a:pt x="3704" y="9136"/>
                  </a:lnTo>
                  <a:cubicBezTo>
                    <a:pt x="4228" y="9938"/>
                    <a:pt x="5062" y="10494"/>
                    <a:pt x="6018" y="10710"/>
                  </a:cubicBezTo>
                  <a:cubicBezTo>
                    <a:pt x="5278" y="11574"/>
                    <a:pt x="5185" y="12778"/>
                    <a:pt x="5772" y="13734"/>
                  </a:cubicBezTo>
                  <a:cubicBezTo>
                    <a:pt x="5802" y="13796"/>
                    <a:pt x="5864" y="13827"/>
                    <a:pt x="5926" y="13827"/>
                  </a:cubicBezTo>
                  <a:lnTo>
                    <a:pt x="7808" y="13827"/>
                  </a:lnTo>
                  <a:cubicBezTo>
                    <a:pt x="7870" y="13827"/>
                    <a:pt x="7932" y="13796"/>
                    <a:pt x="7994" y="13734"/>
                  </a:cubicBezTo>
                  <a:cubicBezTo>
                    <a:pt x="8549" y="12778"/>
                    <a:pt x="8457" y="11574"/>
                    <a:pt x="7747" y="10710"/>
                  </a:cubicBezTo>
                  <a:cubicBezTo>
                    <a:pt x="8673" y="10494"/>
                    <a:pt x="9506" y="9938"/>
                    <a:pt x="10061" y="9136"/>
                  </a:cubicBezTo>
                  <a:lnTo>
                    <a:pt x="10092" y="9136"/>
                  </a:lnTo>
                  <a:lnTo>
                    <a:pt x="11882" y="13703"/>
                  </a:lnTo>
                  <a:cubicBezTo>
                    <a:pt x="11913" y="13765"/>
                    <a:pt x="11975" y="13827"/>
                    <a:pt x="12067" y="13827"/>
                  </a:cubicBezTo>
                  <a:lnTo>
                    <a:pt x="13456" y="13827"/>
                  </a:lnTo>
                  <a:cubicBezTo>
                    <a:pt x="13611" y="13827"/>
                    <a:pt x="13703" y="13673"/>
                    <a:pt x="13672" y="13549"/>
                  </a:cubicBezTo>
                  <a:lnTo>
                    <a:pt x="11450" y="7963"/>
                  </a:lnTo>
                  <a:cubicBezTo>
                    <a:pt x="11327" y="7624"/>
                    <a:pt x="11018" y="7439"/>
                    <a:pt x="10679" y="7408"/>
                  </a:cubicBezTo>
                  <a:cubicBezTo>
                    <a:pt x="10679" y="7253"/>
                    <a:pt x="10709" y="7130"/>
                    <a:pt x="10709" y="6976"/>
                  </a:cubicBezTo>
                  <a:cubicBezTo>
                    <a:pt x="10709" y="6266"/>
                    <a:pt x="10493" y="5556"/>
                    <a:pt x="10123" y="4970"/>
                  </a:cubicBezTo>
                  <a:cubicBezTo>
                    <a:pt x="10084" y="4891"/>
                    <a:pt x="10020" y="4860"/>
                    <a:pt x="9956" y="4860"/>
                  </a:cubicBezTo>
                  <a:cubicBezTo>
                    <a:pt x="9818" y="4860"/>
                    <a:pt x="9678" y="5007"/>
                    <a:pt x="9784" y="5155"/>
                  </a:cubicBezTo>
                  <a:cubicBezTo>
                    <a:pt x="10185" y="5834"/>
                    <a:pt x="10339" y="6605"/>
                    <a:pt x="10247" y="7408"/>
                  </a:cubicBezTo>
                  <a:lnTo>
                    <a:pt x="9598" y="7408"/>
                  </a:lnTo>
                  <a:cubicBezTo>
                    <a:pt x="9629" y="7161"/>
                    <a:pt x="9629" y="6945"/>
                    <a:pt x="9598" y="6729"/>
                  </a:cubicBezTo>
                  <a:cubicBezTo>
                    <a:pt x="9572" y="6460"/>
                    <a:pt x="9381" y="6285"/>
                    <a:pt x="9149" y="6285"/>
                  </a:cubicBezTo>
                  <a:cubicBezTo>
                    <a:pt x="9114" y="6285"/>
                    <a:pt x="9079" y="6289"/>
                    <a:pt x="9043" y="6297"/>
                  </a:cubicBezTo>
                  <a:cubicBezTo>
                    <a:pt x="8580" y="6389"/>
                    <a:pt x="8148" y="6420"/>
                    <a:pt x="7716" y="6451"/>
                  </a:cubicBezTo>
                  <a:cubicBezTo>
                    <a:pt x="7284" y="6451"/>
                    <a:pt x="6852" y="6358"/>
                    <a:pt x="6451" y="6173"/>
                  </a:cubicBezTo>
                  <a:cubicBezTo>
                    <a:pt x="6173" y="6019"/>
                    <a:pt x="5864" y="5926"/>
                    <a:pt x="5586" y="5926"/>
                  </a:cubicBezTo>
                  <a:cubicBezTo>
                    <a:pt x="4938" y="5926"/>
                    <a:pt x="4074" y="6173"/>
                    <a:pt x="4074" y="6945"/>
                  </a:cubicBezTo>
                  <a:cubicBezTo>
                    <a:pt x="4074" y="7099"/>
                    <a:pt x="4074" y="7253"/>
                    <a:pt x="4105" y="7408"/>
                  </a:cubicBezTo>
                  <a:lnTo>
                    <a:pt x="3426" y="7408"/>
                  </a:lnTo>
                  <a:cubicBezTo>
                    <a:pt x="3179" y="5587"/>
                    <a:pt x="4414" y="3920"/>
                    <a:pt x="6204" y="3581"/>
                  </a:cubicBezTo>
                  <a:cubicBezTo>
                    <a:pt x="6296" y="3550"/>
                    <a:pt x="6358" y="3488"/>
                    <a:pt x="6358" y="3365"/>
                  </a:cubicBezTo>
                  <a:lnTo>
                    <a:pt x="6358" y="1698"/>
                  </a:lnTo>
                  <a:lnTo>
                    <a:pt x="7315" y="1698"/>
                  </a:lnTo>
                  <a:lnTo>
                    <a:pt x="7315" y="3396"/>
                  </a:lnTo>
                  <a:cubicBezTo>
                    <a:pt x="7315" y="3488"/>
                    <a:pt x="7407" y="3581"/>
                    <a:pt x="7500" y="3581"/>
                  </a:cubicBezTo>
                  <a:cubicBezTo>
                    <a:pt x="8179" y="3704"/>
                    <a:pt x="8827" y="4044"/>
                    <a:pt x="9321" y="4568"/>
                  </a:cubicBezTo>
                  <a:cubicBezTo>
                    <a:pt x="9361" y="4602"/>
                    <a:pt x="9407" y="4617"/>
                    <a:pt x="9451" y="4617"/>
                  </a:cubicBezTo>
                  <a:cubicBezTo>
                    <a:pt x="9607" y="4617"/>
                    <a:pt x="9750" y="4435"/>
                    <a:pt x="9629" y="4291"/>
                  </a:cubicBezTo>
                  <a:cubicBezTo>
                    <a:pt x="9105" y="3766"/>
                    <a:pt x="8457" y="3396"/>
                    <a:pt x="7747" y="3210"/>
                  </a:cubicBezTo>
                  <a:lnTo>
                    <a:pt x="7747" y="1667"/>
                  </a:lnTo>
                  <a:cubicBezTo>
                    <a:pt x="8703" y="1420"/>
                    <a:pt x="8549" y="1"/>
                    <a:pt x="75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77" name="Google Shape;13377;p25"/>
          <p:cNvGrpSpPr/>
          <p:nvPr/>
        </p:nvGrpSpPr>
        <p:grpSpPr>
          <a:xfrm>
            <a:off x="4794650" y="3991542"/>
            <a:ext cx="363975" cy="330250"/>
            <a:chOff x="2526038" y="1929656"/>
            <a:chExt cx="363975" cy="330250"/>
          </a:xfrm>
        </p:grpSpPr>
        <p:sp>
          <p:nvSpPr>
            <p:cNvPr id="13378" name="Google Shape;13378;p25"/>
            <p:cNvSpPr/>
            <p:nvPr/>
          </p:nvSpPr>
          <p:spPr>
            <a:xfrm>
              <a:off x="2633838" y="1962831"/>
              <a:ext cx="10825" cy="23175"/>
            </a:xfrm>
            <a:custGeom>
              <a:avLst/>
              <a:gdLst/>
              <a:ahLst/>
              <a:cxnLst/>
              <a:rect l="l" t="t" r="r" b="b"/>
              <a:pathLst>
                <a:path w="433" h="927" extrusionOk="0">
                  <a:moveTo>
                    <a:pt x="216" y="1"/>
                  </a:moveTo>
                  <a:cubicBezTo>
                    <a:pt x="93" y="1"/>
                    <a:pt x="0" y="93"/>
                    <a:pt x="0" y="217"/>
                  </a:cubicBezTo>
                  <a:lnTo>
                    <a:pt x="0" y="710"/>
                  </a:lnTo>
                  <a:cubicBezTo>
                    <a:pt x="0" y="834"/>
                    <a:pt x="93" y="927"/>
                    <a:pt x="216" y="927"/>
                  </a:cubicBezTo>
                  <a:cubicBezTo>
                    <a:pt x="340" y="927"/>
                    <a:pt x="432" y="834"/>
                    <a:pt x="432" y="710"/>
                  </a:cubicBezTo>
                  <a:lnTo>
                    <a:pt x="432" y="217"/>
                  </a:lnTo>
                  <a:cubicBezTo>
                    <a:pt x="401"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9" name="Google Shape;13379;p25"/>
            <p:cNvSpPr/>
            <p:nvPr/>
          </p:nvSpPr>
          <p:spPr>
            <a:xfrm>
              <a:off x="2772713" y="1962831"/>
              <a:ext cx="10050" cy="23175"/>
            </a:xfrm>
            <a:custGeom>
              <a:avLst/>
              <a:gdLst/>
              <a:ahLst/>
              <a:cxnLst/>
              <a:rect l="l" t="t" r="r" b="b"/>
              <a:pathLst>
                <a:path w="402" h="927" extrusionOk="0">
                  <a:moveTo>
                    <a:pt x="185" y="1"/>
                  </a:moveTo>
                  <a:cubicBezTo>
                    <a:pt x="93" y="1"/>
                    <a:pt x="0" y="93"/>
                    <a:pt x="0" y="217"/>
                  </a:cubicBezTo>
                  <a:lnTo>
                    <a:pt x="0" y="710"/>
                  </a:lnTo>
                  <a:cubicBezTo>
                    <a:pt x="0" y="834"/>
                    <a:pt x="62" y="927"/>
                    <a:pt x="185" y="927"/>
                  </a:cubicBezTo>
                  <a:cubicBezTo>
                    <a:pt x="309" y="927"/>
                    <a:pt x="401" y="834"/>
                    <a:pt x="401" y="710"/>
                  </a:cubicBezTo>
                  <a:lnTo>
                    <a:pt x="401" y="217"/>
                  </a:lnTo>
                  <a:cubicBezTo>
                    <a:pt x="401" y="93"/>
                    <a:pt x="309" y="1"/>
                    <a:pt x="1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0" name="Google Shape;13380;p25"/>
            <p:cNvSpPr/>
            <p:nvPr/>
          </p:nvSpPr>
          <p:spPr>
            <a:xfrm>
              <a:off x="2684163" y="1974331"/>
              <a:ext cx="48275" cy="18625"/>
            </a:xfrm>
            <a:custGeom>
              <a:avLst/>
              <a:gdLst/>
              <a:ahLst/>
              <a:cxnLst/>
              <a:rect l="l" t="t" r="r" b="b"/>
              <a:pathLst>
                <a:path w="1931" h="745" extrusionOk="0">
                  <a:moveTo>
                    <a:pt x="292" y="0"/>
                  </a:moveTo>
                  <a:cubicBezTo>
                    <a:pt x="147" y="0"/>
                    <a:pt x="0" y="180"/>
                    <a:pt x="117" y="343"/>
                  </a:cubicBezTo>
                  <a:cubicBezTo>
                    <a:pt x="333" y="590"/>
                    <a:pt x="641" y="713"/>
                    <a:pt x="981" y="744"/>
                  </a:cubicBezTo>
                  <a:cubicBezTo>
                    <a:pt x="1289" y="713"/>
                    <a:pt x="1598" y="590"/>
                    <a:pt x="1814" y="343"/>
                  </a:cubicBezTo>
                  <a:cubicBezTo>
                    <a:pt x="1930" y="180"/>
                    <a:pt x="1784" y="0"/>
                    <a:pt x="1639" y="0"/>
                  </a:cubicBezTo>
                  <a:cubicBezTo>
                    <a:pt x="1591" y="0"/>
                    <a:pt x="1543" y="20"/>
                    <a:pt x="1505" y="65"/>
                  </a:cubicBezTo>
                  <a:cubicBezTo>
                    <a:pt x="1351" y="220"/>
                    <a:pt x="1166" y="312"/>
                    <a:pt x="981" y="312"/>
                  </a:cubicBezTo>
                  <a:cubicBezTo>
                    <a:pt x="765" y="312"/>
                    <a:pt x="579" y="220"/>
                    <a:pt x="425" y="65"/>
                  </a:cubicBezTo>
                  <a:cubicBezTo>
                    <a:pt x="387" y="20"/>
                    <a:pt x="340" y="0"/>
                    <a:pt x="2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1" name="Google Shape;13381;p25"/>
            <p:cNvSpPr/>
            <p:nvPr/>
          </p:nvSpPr>
          <p:spPr>
            <a:xfrm>
              <a:off x="2526038" y="1929656"/>
              <a:ext cx="363975" cy="330250"/>
            </a:xfrm>
            <a:custGeom>
              <a:avLst/>
              <a:gdLst/>
              <a:ahLst/>
              <a:cxnLst/>
              <a:rect l="l" t="t" r="r" b="b"/>
              <a:pathLst>
                <a:path w="14559" h="13210" extrusionOk="0">
                  <a:moveTo>
                    <a:pt x="13046" y="1"/>
                  </a:moveTo>
                  <a:lnTo>
                    <a:pt x="13046" y="31"/>
                  </a:lnTo>
                  <a:lnTo>
                    <a:pt x="1534" y="31"/>
                  </a:lnTo>
                  <a:cubicBezTo>
                    <a:pt x="1522" y="31"/>
                    <a:pt x="1510" y="31"/>
                    <a:pt x="1497" y="31"/>
                  </a:cubicBezTo>
                  <a:cubicBezTo>
                    <a:pt x="503" y="31"/>
                    <a:pt x="0" y="1244"/>
                    <a:pt x="701" y="1945"/>
                  </a:cubicBezTo>
                  <a:cubicBezTo>
                    <a:pt x="856" y="2099"/>
                    <a:pt x="948" y="2284"/>
                    <a:pt x="948" y="2500"/>
                  </a:cubicBezTo>
                  <a:lnTo>
                    <a:pt x="948" y="5340"/>
                  </a:lnTo>
                  <a:cubicBezTo>
                    <a:pt x="917" y="5463"/>
                    <a:pt x="1033" y="5525"/>
                    <a:pt x="1149" y="5525"/>
                  </a:cubicBezTo>
                  <a:cubicBezTo>
                    <a:pt x="1264" y="5525"/>
                    <a:pt x="1380" y="5463"/>
                    <a:pt x="1349" y="5340"/>
                  </a:cubicBezTo>
                  <a:lnTo>
                    <a:pt x="1349" y="2500"/>
                  </a:lnTo>
                  <a:cubicBezTo>
                    <a:pt x="1349" y="2161"/>
                    <a:pt x="1226" y="1883"/>
                    <a:pt x="979" y="1667"/>
                  </a:cubicBezTo>
                  <a:cubicBezTo>
                    <a:pt x="794" y="1451"/>
                    <a:pt x="732" y="1112"/>
                    <a:pt x="886" y="865"/>
                  </a:cubicBezTo>
                  <a:cubicBezTo>
                    <a:pt x="979" y="587"/>
                    <a:pt x="1257" y="402"/>
                    <a:pt x="1534" y="402"/>
                  </a:cubicBezTo>
                  <a:lnTo>
                    <a:pt x="13046" y="402"/>
                  </a:lnTo>
                  <a:cubicBezTo>
                    <a:pt x="13694" y="402"/>
                    <a:pt x="14034" y="1173"/>
                    <a:pt x="13571" y="1636"/>
                  </a:cubicBezTo>
                  <a:cubicBezTo>
                    <a:pt x="13355" y="1852"/>
                    <a:pt x="13231" y="2161"/>
                    <a:pt x="13231" y="2500"/>
                  </a:cubicBezTo>
                  <a:lnTo>
                    <a:pt x="13231" y="11173"/>
                  </a:lnTo>
                  <a:cubicBezTo>
                    <a:pt x="13200" y="12068"/>
                    <a:pt x="12490" y="12777"/>
                    <a:pt x="11626" y="12777"/>
                  </a:cubicBezTo>
                  <a:lnTo>
                    <a:pt x="2954" y="12777"/>
                  </a:lnTo>
                  <a:cubicBezTo>
                    <a:pt x="2059" y="12777"/>
                    <a:pt x="1349" y="12068"/>
                    <a:pt x="1349" y="11173"/>
                  </a:cubicBezTo>
                  <a:lnTo>
                    <a:pt x="1349" y="6173"/>
                  </a:lnTo>
                  <a:cubicBezTo>
                    <a:pt x="1318" y="6080"/>
                    <a:pt x="1241" y="6034"/>
                    <a:pt x="1164" y="6034"/>
                  </a:cubicBezTo>
                  <a:cubicBezTo>
                    <a:pt x="1087" y="6034"/>
                    <a:pt x="1010" y="6080"/>
                    <a:pt x="979" y="6173"/>
                  </a:cubicBezTo>
                  <a:lnTo>
                    <a:pt x="979" y="11173"/>
                  </a:lnTo>
                  <a:cubicBezTo>
                    <a:pt x="979" y="12284"/>
                    <a:pt x="1843" y="13179"/>
                    <a:pt x="2954" y="13209"/>
                  </a:cubicBezTo>
                  <a:lnTo>
                    <a:pt x="11626" y="13209"/>
                  </a:lnTo>
                  <a:cubicBezTo>
                    <a:pt x="12737" y="13179"/>
                    <a:pt x="13632" y="12284"/>
                    <a:pt x="13632" y="11203"/>
                  </a:cubicBezTo>
                  <a:lnTo>
                    <a:pt x="13632" y="2500"/>
                  </a:lnTo>
                  <a:cubicBezTo>
                    <a:pt x="13632" y="2284"/>
                    <a:pt x="13725" y="2068"/>
                    <a:pt x="13848" y="1945"/>
                  </a:cubicBezTo>
                  <a:cubicBezTo>
                    <a:pt x="14558" y="1204"/>
                    <a:pt x="14064" y="1"/>
                    <a:pt x="130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2" name="Google Shape;13382;p25"/>
            <p:cNvSpPr/>
            <p:nvPr/>
          </p:nvSpPr>
          <p:spPr>
            <a:xfrm>
              <a:off x="2577513" y="2013431"/>
              <a:ext cx="260800" cy="217150"/>
            </a:xfrm>
            <a:custGeom>
              <a:avLst/>
              <a:gdLst/>
              <a:ahLst/>
              <a:cxnLst/>
              <a:rect l="l" t="t" r="r" b="b"/>
              <a:pathLst>
                <a:path w="10432" h="8686" extrusionOk="0">
                  <a:moveTo>
                    <a:pt x="3050" y="1"/>
                  </a:moveTo>
                  <a:cubicBezTo>
                    <a:pt x="2175" y="1"/>
                    <a:pt x="1299" y="110"/>
                    <a:pt x="432" y="322"/>
                  </a:cubicBezTo>
                  <a:cubicBezTo>
                    <a:pt x="185" y="384"/>
                    <a:pt x="31" y="600"/>
                    <a:pt x="0" y="847"/>
                  </a:cubicBezTo>
                  <a:lnTo>
                    <a:pt x="31" y="878"/>
                  </a:lnTo>
                  <a:lnTo>
                    <a:pt x="31" y="7822"/>
                  </a:lnTo>
                  <a:cubicBezTo>
                    <a:pt x="31" y="8315"/>
                    <a:pt x="432" y="8686"/>
                    <a:pt x="895" y="8686"/>
                  </a:cubicBezTo>
                  <a:lnTo>
                    <a:pt x="9567" y="8686"/>
                  </a:lnTo>
                  <a:cubicBezTo>
                    <a:pt x="10030" y="8686"/>
                    <a:pt x="10431" y="8284"/>
                    <a:pt x="10431" y="7822"/>
                  </a:cubicBezTo>
                  <a:lnTo>
                    <a:pt x="10431" y="6155"/>
                  </a:lnTo>
                  <a:cubicBezTo>
                    <a:pt x="10401" y="6062"/>
                    <a:pt x="10316" y="6016"/>
                    <a:pt x="10231" y="6016"/>
                  </a:cubicBezTo>
                  <a:cubicBezTo>
                    <a:pt x="10146" y="6016"/>
                    <a:pt x="10061" y="6062"/>
                    <a:pt x="10030" y="6155"/>
                  </a:cubicBezTo>
                  <a:lnTo>
                    <a:pt x="10030" y="7822"/>
                  </a:lnTo>
                  <a:cubicBezTo>
                    <a:pt x="10061" y="8099"/>
                    <a:pt x="9845" y="8315"/>
                    <a:pt x="9567" y="8315"/>
                  </a:cubicBezTo>
                  <a:lnTo>
                    <a:pt x="895" y="8315"/>
                  </a:lnTo>
                  <a:cubicBezTo>
                    <a:pt x="648" y="8315"/>
                    <a:pt x="432" y="8099"/>
                    <a:pt x="432" y="7852"/>
                  </a:cubicBezTo>
                  <a:lnTo>
                    <a:pt x="432" y="878"/>
                  </a:lnTo>
                  <a:cubicBezTo>
                    <a:pt x="432" y="785"/>
                    <a:pt x="494" y="723"/>
                    <a:pt x="556" y="723"/>
                  </a:cubicBezTo>
                  <a:cubicBezTo>
                    <a:pt x="1359" y="514"/>
                    <a:pt x="2188" y="414"/>
                    <a:pt x="3020" y="414"/>
                  </a:cubicBezTo>
                  <a:cubicBezTo>
                    <a:pt x="3786" y="414"/>
                    <a:pt x="4554" y="499"/>
                    <a:pt x="5308" y="662"/>
                  </a:cubicBezTo>
                  <a:cubicBezTo>
                    <a:pt x="6254" y="855"/>
                    <a:pt x="7211" y="951"/>
                    <a:pt x="8165" y="951"/>
                  </a:cubicBezTo>
                  <a:cubicBezTo>
                    <a:pt x="8737" y="951"/>
                    <a:pt x="9309" y="916"/>
                    <a:pt x="9876" y="847"/>
                  </a:cubicBezTo>
                  <a:cubicBezTo>
                    <a:pt x="9887" y="841"/>
                    <a:pt x="9899" y="839"/>
                    <a:pt x="9911" y="839"/>
                  </a:cubicBezTo>
                  <a:cubicBezTo>
                    <a:pt x="9968" y="839"/>
                    <a:pt x="10030" y="894"/>
                    <a:pt x="10030" y="970"/>
                  </a:cubicBezTo>
                  <a:lnTo>
                    <a:pt x="10030" y="5353"/>
                  </a:lnTo>
                  <a:cubicBezTo>
                    <a:pt x="10061" y="5445"/>
                    <a:pt x="10146" y="5491"/>
                    <a:pt x="10227" y="5491"/>
                  </a:cubicBezTo>
                  <a:cubicBezTo>
                    <a:pt x="10308" y="5491"/>
                    <a:pt x="10385" y="5445"/>
                    <a:pt x="10401" y="5353"/>
                  </a:cubicBezTo>
                  <a:lnTo>
                    <a:pt x="10401" y="970"/>
                  </a:lnTo>
                  <a:cubicBezTo>
                    <a:pt x="10401" y="650"/>
                    <a:pt x="10153" y="412"/>
                    <a:pt x="9866" y="412"/>
                  </a:cubicBezTo>
                  <a:cubicBezTo>
                    <a:pt x="9849" y="412"/>
                    <a:pt x="9832" y="413"/>
                    <a:pt x="9814" y="415"/>
                  </a:cubicBezTo>
                  <a:cubicBezTo>
                    <a:pt x="9225" y="501"/>
                    <a:pt x="8631" y="543"/>
                    <a:pt x="8038" y="543"/>
                  </a:cubicBezTo>
                  <a:cubicBezTo>
                    <a:pt x="7140" y="543"/>
                    <a:pt x="6244" y="446"/>
                    <a:pt x="5370" y="260"/>
                  </a:cubicBezTo>
                  <a:cubicBezTo>
                    <a:pt x="4601" y="86"/>
                    <a:pt x="3826" y="1"/>
                    <a:pt x="30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3" name="Google Shape;13383;p25"/>
            <p:cNvSpPr/>
            <p:nvPr/>
          </p:nvSpPr>
          <p:spPr>
            <a:xfrm>
              <a:off x="2689388" y="2199706"/>
              <a:ext cx="37050" cy="9275"/>
            </a:xfrm>
            <a:custGeom>
              <a:avLst/>
              <a:gdLst/>
              <a:ahLst/>
              <a:cxnLst/>
              <a:rect l="l" t="t" r="r" b="b"/>
              <a:pathLst>
                <a:path w="1482" h="371" extrusionOk="0">
                  <a:moveTo>
                    <a:pt x="185" y="0"/>
                  </a:moveTo>
                  <a:cubicBezTo>
                    <a:pt x="0" y="62"/>
                    <a:pt x="0" y="309"/>
                    <a:pt x="185" y="371"/>
                  </a:cubicBezTo>
                  <a:lnTo>
                    <a:pt x="1327" y="371"/>
                  </a:lnTo>
                  <a:cubicBezTo>
                    <a:pt x="1481" y="309"/>
                    <a:pt x="1481" y="62"/>
                    <a:pt x="13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4" name="Google Shape;13384;p25"/>
            <p:cNvSpPr/>
            <p:nvPr/>
          </p:nvSpPr>
          <p:spPr>
            <a:xfrm>
              <a:off x="2688888" y="2177831"/>
              <a:ext cx="38325" cy="9675"/>
            </a:xfrm>
            <a:custGeom>
              <a:avLst/>
              <a:gdLst/>
              <a:ahLst/>
              <a:cxnLst/>
              <a:rect l="l" t="t" r="r" b="b"/>
              <a:pathLst>
                <a:path w="1533" h="387" extrusionOk="0">
                  <a:moveTo>
                    <a:pt x="157" y="0"/>
                  </a:moveTo>
                  <a:cubicBezTo>
                    <a:pt x="1" y="0"/>
                    <a:pt x="6" y="386"/>
                    <a:pt x="171" y="386"/>
                  </a:cubicBezTo>
                  <a:cubicBezTo>
                    <a:pt x="182" y="386"/>
                    <a:pt x="193" y="385"/>
                    <a:pt x="205" y="381"/>
                  </a:cubicBezTo>
                  <a:lnTo>
                    <a:pt x="1347" y="381"/>
                  </a:lnTo>
                  <a:cubicBezTo>
                    <a:pt x="1532" y="320"/>
                    <a:pt x="1532" y="42"/>
                    <a:pt x="1347" y="11"/>
                  </a:cubicBezTo>
                  <a:lnTo>
                    <a:pt x="205" y="11"/>
                  </a:lnTo>
                  <a:cubicBezTo>
                    <a:pt x="188" y="4"/>
                    <a:pt x="172" y="0"/>
                    <a:pt x="1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5" name="Google Shape;13385;p25"/>
            <p:cNvSpPr/>
            <p:nvPr/>
          </p:nvSpPr>
          <p:spPr>
            <a:xfrm>
              <a:off x="2689388" y="2155731"/>
              <a:ext cx="37825" cy="10825"/>
            </a:xfrm>
            <a:custGeom>
              <a:avLst/>
              <a:gdLst/>
              <a:ahLst/>
              <a:cxnLst/>
              <a:rect l="l" t="t" r="r" b="b"/>
              <a:pathLst>
                <a:path w="1513" h="433" extrusionOk="0">
                  <a:moveTo>
                    <a:pt x="185" y="0"/>
                  </a:moveTo>
                  <a:cubicBezTo>
                    <a:pt x="93" y="0"/>
                    <a:pt x="0" y="93"/>
                    <a:pt x="0" y="216"/>
                  </a:cubicBezTo>
                  <a:cubicBezTo>
                    <a:pt x="0" y="340"/>
                    <a:pt x="93" y="432"/>
                    <a:pt x="185" y="432"/>
                  </a:cubicBezTo>
                  <a:lnTo>
                    <a:pt x="1327" y="432"/>
                  </a:lnTo>
                  <a:cubicBezTo>
                    <a:pt x="1420" y="432"/>
                    <a:pt x="1512" y="340"/>
                    <a:pt x="1512" y="216"/>
                  </a:cubicBezTo>
                  <a:cubicBezTo>
                    <a:pt x="1512" y="93"/>
                    <a:pt x="1420" y="0"/>
                    <a:pt x="13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6" name="Google Shape;13386;p25"/>
            <p:cNvSpPr/>
            <p:nvPr/>
          </p:nvSpPr>
          <p:spPr>
            <a:xfrm>
              <a:off x="2680888" y="2134106"/>
              <a:ext cx="54800" cy="10075"/>
            </a:xfrm>
            <a:custGeom>
              <a:avLst/>
              <a:gdLst/>
              <a:ahLst/>
              <a:cxnLst/>
              <a:rect l="l" t="t" r="r" b="b"/>
              <a:pathLst>
                <a:path w="2192" h="403" extrusionOk="0">
                  <a:moveTo>
                    <a:pt x="217" y="1"/>
                  </a:moveTo>
                  <a:cubicBezTo>
                    <a:pt x="93" y="1"/>
                    <a:pt x="1" y="94"/>
                    <a:pt x="1" y="217"/>
                  </a:cubicBezTo>
                  <a:cubicBezTo>
                    <a:pt x="1" y="310"/>
                    <a:pt x="93" y="402"/>
                    <a:pt x="217" y="402"/>
                  </a:cubicBezTo>
                  <a:lnTo>
                    <a:pt x="1976" y="402"/>
                  </a:lnTo>
                  <a:cubicBezTo>
                    <a:pt x="2099" y="402"/>
                    <a:pt x="2192" y="310"/>
                    <a:pt x="2192" y="217"/>
                  </a:cubicBezTo>
                  <a:cubicBezTo>
                    <a:pt x="2192" y="94"/>
                    <a:pt x="2099" y="1"/>
                    <a:pt x="19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7" name="Google Shape;13387;p25"/>
            <p:cNvSpPr/>
            <p:nvPr/>
          </p:nvSpPr>
          <p:spPr>
            <a:xfrm>
              <a:off x="2689388" y="2112506"/>
              <a:ext cx="37825" cy="10075"/>
            </a:xfrm>
            <a:custGeom>
              <a:avLst/>
              <a:gdLst/>
              <a:ahLst/>
              <a:cxnLst/>
              <a:rect l="l" t="t" r="r" b="b"/>
              <a:pathLst>
                <a:path w="1513" h="403" extrusionOk="0">
                  <a:moveTo>
                    <a:pt x="185" y="1"/>
                  </a:moveTo>
                  <a:cubicBezTo>
                    <a:pt x="93" y="1"/>
                    <a:pt x="0" y="93"/>
                    <a:pt x="0" y="217"/>
                  </a:cubicBezTo>
                  <a:cubicBezTo>
                    <a:pt x="0" y="309"/>
                    <a:pt x="93" y="402"/>
                    <a:pt x="185" y="402"/>
                  </a:cubicBezTo>
                  <a:lnTo>
                    <a:pt x="1327" y="402"/>
                  </a:lnTo>
                  <a:cubicBezTo>
                    <a:pt x="1420" y="402"/>
                    <a:pt x="1512" y="309"/>
                    <a:pt x="1512" y="217"/>
                  </a:cubicBezTo>
                  <a:cubicBezTo>
                    <a:pt x="1512" y="93"/>
                    <a:pt x="1420" y="1"/>
                    <a:pt x="1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8" name="Google Shape;13388;p25"/>
            <p:cNvSpPr/>
            <p:nvPr/>
          </p:nvSpPr>
          <p:spPr>
            <a:xfrm>
              <a:off x="2689388" y="2090906"/>
              <a:ext cx="37825" cy="10050"/>
            </a:xfrm>
            <a:custGeom>
              <a:avLst/>
              <a:gdLst/>
              <a:ahLst/>
              <a:cxnLst/>
              <a:rect l="l" t="t" r="r" b="b"/>
              <a:pathLst>
                <a:path w="1513" h="402" extrusionOk="0">
                  <a:moveTo>
                    <a:pt x="185" y="1"/>
                  </a:moveTo>
                  <a:cubicBezTo>
                    <a:pt x="93" y="1"/>
                    <a:pt x="0" y="93"/>
                    <a:pt x="0" y="186"/>
                  </a:cubicBezTo>
                  <a:cubicBezTo>
                    <a:pt x="0" y="309"/>
                    <a:pt x="93" y="402"/>
                    <a:pt x="185" y="402"/>
                  </a:cubicBezTo>
                  <a:lnTo>
                    <a:pt x="1327" y="402"/>
                  </a:lnTo>
                  <a:cubicBezTo>
                    <a:pt x="1420" y="402"/>
                    <a:pt x="1512" y="309"/>
                    <a:pt x="1512" y="186"/>
                  </a:cubicBezTo>
                  <a:cubicBezTo>
                    <a:pt x="1512" y="93"/>
                    <a:pt x="1420" y="1"/>
                    <a:pt x="1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9" name="Google Shape;13389;p25"/>
            <p:cNvSpPr/>
            <p:nvPr/>
          </p:nvSpPr>
          <p:spPr>
            <a:xfrm>
              <a:off x="2688888" y="2069181"/>
              <a:ext cx="38325" cy="10300"/>
            </a:xfrm>
            <a:custGeom>
              <a:avLst/>
              <a:gdLst/>
              <a:ahLst/>
              <a:cxnLst/>
              <a:rect l="l" t="t" r="r" b="b"/>
              <a:pathLst>
                <a:path w="1533" h="412" extrusionOk="0">
                  <a:moveTo>
                    <a:pt x="171" y="1"/>
                  </a:moveTo>
                  <a:cubicBezTo>
                    <a:pt x="1" y="1"/>
                    <a:pt x="1" y="412"/>
                    <a:pt x="171" y="412"/>
                  </a:cubicBezTo>
                  <a:cubicBezTo>
                    <a:pt x="182" y="412"/>
                    <a:pt x="193" y="410"/>
                    <a:pt x="205" y="407"/>
                  </a:cubicBezTo>
                  <a:lnTo>
                    <a:pt x="1347" y="407"/>
                  </a:lnTo>
                  <a:cubicBezTo>
                    <a:pt x="1532" y="345"/>
                    <a:pt x="1532" y="67"/>
                    <a:pt x="1347" y="6"/>
                  </a:cubicBezTo>
                  <a:lnTo>
                    <a:pt x="205" y="6"/>
                  </a:lnTo>
                  <a:cubicBezTo>
                    <a:pt x="193" y="2"/>
                    <a:pt x="182" y="1"/>
                    <a:pt x="1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0" name="Google Shape;13390;p25"/>
            <p:cNvSpPr/>
            <p:nvPr/>
          </p:nvSpPr>
          <p:spPr>
            <a:xfrm>
              <a:off x="2681063" y="2047581"/>
              <a:ext cx="54475" cy="10225"/>
            </a:xfrm>
            <a:custGeom>
              <a:avLst/>
              <a:gdLst/>
              <a:ahLst/>
              <a:cxnLst/>
              <a:rect l="l" t="t" r="r" b="b"/>
              <a:pathLst>
                <a:path w="2179" h="409" extrusionOk="0">
                  <a:moveTo>
                    <a:pt x="174" y="0"/>
                  </a:moveTo>
                  <a:cubicBezTo>
                    <a:pt x="0" y="0"/>
                    <a:pt x="6" y="408"/>
                    <a:pt x="191" y="408"/>
                  </a:cubicBezTo>
                  <a:cubicBezTo>
                    <a:pt x="197" y="408"/>
                    <a:pt x="203" y="408"/>
                    <a:pt x="210" y="407"/>
                  </a:cubicBezTo>
                  <a:lnTo>
                    <a:pt x="1969" y="407"/>
                  </a:lnTo>
                  <a:cubicBezTo>
                    <a:pt x="1975" y="408"/>
                    <a:pt x="1982" y="408"/>
                    <a:pt x="1988" y="408"/>
                  </a:cubicBezTo>
                  <a:cubicBezTo>
                    <a:pt x="2173" y="408"/>
                    <a:pt x="2178" y="0"/>
                    <a:pt x="2005" y="0"/>
                  </a:cubicBezTo>
                  <a:cubicBezTo>
                    <a:pt x="1994" y="0"/>
                    <a:pt x="1982" y="2"/>
                    <a:pt x="1969" y="5"/>
                  </a:cubicBezTo>
                  <a:lnTo>
                    <a:pt x="210" y="5"/>
                  </a:lnTo>
                  <a:cubicBezTo>
                    <a:pt x="197" y="2"/>
                    <a:pt x="185"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91" name="Google Shape;13391;p25"/>
          <p:cNvGrpSpPr/>
          <p:nvPr/>
        </p:nvGrpSpPr>
        <p:grpSpPr>
          <a:xfrm>
            <a:off x="5497169" y="4000230"/>
            <a:ext cx="345800" cy="312875"/>
            <a:chOff x="1774963" y="1938531"/>
            <a:chExt cx="345800" cy="312875"/>
          </a:xfrm>
        </p:grpSpPr>
        <p:sp>
          <p:nvSpPr>
            <p:cNvPr id="13392" name="Google Shape;13392;p25"/>
            <p:cNvSpPr/>
            <p:nvPr/>
          </p:nvSpPr>
          <p:spPr>
            <a:xfrm>
              <a:off x="1918613" y="2072406"/>
              <a:ext cx="68675" cy="58825"/>
            </a:xfrm>
            <a:custGeom>
              <a:avLst/>
              <a:gdLst/>
              <a:ahLst/>
              <a:cxnLst/>
              <a:rect l="l" t="t" r="r" b="b"/>
              <a:pathLst>
                <a:path w="2747" h="2353" extrusionOk="0">
                  <a:moveTo>
                    <a:pt x="1173" y="401"/>
                  </a:moveTo>
                  <a:cubicBezTo>
                    <a:pt x="1605" y="401"/>
                    <a:pt x="1944" y="741"/>
                    <a:pt x="1944" y="1173"/>
                  </a:cubicBezTo>
                  <a:cubicBezTo>
                    <a:pt x="1944" y="1636"/>
                    <a:pt x="1557" y="1955"/>
                    <a:pt x="1154" y="1955"/>
                  </a:cubicBezTo>
                  <a:cubicBezTo>
                    <a:pt x="966" y="1955"/>
                    <a:pt x="775" y="1885"/>
                    <a:pt x="617" y="1728"/>
                  </a:cubicBezTo>
                  <a:cubicBezTo>
                    <a:pt x="154" y="1234"/>
                    <a:pt x="494" y="401"/>
                    <a:pt x="1173" y="401"/>
                  </a:cubicBezTo>
                  <a:close/>
                  <a:moveTo>
                    <a:pt x="1173" y="0"/>
                  </a:moveTo>
                  <a:cubicBezTo>
                    <a:pt x="525" y="0"/>
                    <a:pt x="0" y="525"/>
                    <a:pt x="0" y="1173"/>
                  </a:cubicBezTo>
                  <a:cubicBezTo>
                    <a:pt x="0" y="1883"/>
                    <a:pt x="580" y="2353"/>
                    <a:pt x="1184" y="2353"/>
                  </a:cubicBezTo>
                  <a:cubicBezTo>
                    <a:pt x="1472" y="2353"/>
                    <a:pt x="1767" y="2245"/>
                    <a:pt x="2006" y="2006"/>
                  </a:cubicBezTo>
                  <a:cubicBezTo>
                    <a:pt x="2747" y="1265"/>
                    <a:pt x="2222" y="0"/>
                    <a:pt x="1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3" name="Google Shape;13393;p25"/>
            <p:cNvSpPr/>
            <p:nvPr/>
          </p:nvSpPr>
          <p:spPr>
            <a:xfrm>
              <a:off x="1774963" y="1938531"/>
              <a:ext cx="345800" cy="312875"/>
            </a:xfrm>
            <a:custGeom>
              <a:avLst/>
              <a:gdLst/>
              <a:ahLst/>
              <a:cxnLst/>
              <a:rect l="l" t="t" r="r" b="b"/>
              <a:pathLst>
                <a:path w="13832" h="12515" extrusionOk="0">
                  <a:moveTo>
                    <a:pt x="6788" y="2205"/>
                  </a:moveTo>
                  <a:cubicBezTo>
                    <a:pt x="6832" y="2205"/>
                    <a:pt x="6875" y="2206"/>
                    <a:pt x="6919" y="2207"/>
                  </a:cubicBezTo>
                  <a:lnTo>
                    <a:pt x="6888" y="2207"/>
                  </a:lnTo>
                  <a:cubicBezTo>
                    <a:pt x="7752" y="2207"/>
                    <a:pt x="8585" y="2454"/>
                    <a:pt x="9326" y="2917"/>
                  </a:cubicBezTo>
                  <a:cubicBezTo>
                    <a:pt x="9264" y="3040"/>
                    <a:pt x="9203" y="3164"/>
                    <a:pt x="9141" y="3287"/>
                  </a:cubicBezTo>
                  <a:cubicBezTo>
                    <a:pt x="9110" y="3318"/>
                    <a:pt x="9079" y="3380"/>
                    <a:pt x="9048" y="3442"/>
                  </a:cubicBezTo>
                  <a:cubicBezTo>
                    <a:pt x="8400" y="2994"/>
                    <a:pt x="7644" y="2770"/>
                    <a:pt x="6888" y="2770"/>
                  </a:cubicBezTo>
                  <a:cubicBezTo>
                    <a:pt x="6132" y="2770"/>
                    <a:pt x="5376" y="2994"/>
                    <a:pt x="4728" y="3442"/>
                  </a:cubicBezTo>
                  <a:cubicBezTo>
                    <a:pt x="4697" y="3380"/>
                    <a:pt x="4666" y="3318"/>
                    <a:pt x="4635" y="3287"/>
                  </a:cubicBezTo>
                  <a:cubicBezTo>
                    <a:pt x="4573" y="3164"/>
                    <a:pt x="4512" y="3040"/>
                    <a:pt x="4481" y="2917"/>
                  </a:cubicBezTo>
                  <a:cubicBezTo>
                    <a:pt x="5155" y="2477"/>
                    <a:pt x="5968" y="2205"/>
                    <a:pt x="6788" y="2205"/>
                  </a:cubicBezTo>
                  <a:close/>
                  <a:moveTo>
                    <a:pt x="6903" y="3148"/>
                  </a:moveTo>
                  <a:cubicBezTo>
                    <a:pt x="7575" y="3148"/>
                    <a:pt x="8246" y="3349"/>
                    <a:pt x="8832" y="3750"/>
                  </a:cubicBezTo>
                  <a:cubicBezTo>
                    <a:pt x="8339" y="4306"/>
                    <a:pt x="7629" y="4614"/>
                    <a:pt x="6888" y="4614"/>
                  </a:cubicBezTo>
                  <a:cubicBezTo>
                    <a:pt x="6147" y="4614"/>
                    <a:pt x="5468" y="4306"/>
                    <a:pt x="4975" y="3750"/>
                  </a:cubicBezTo>
                  <a:cubicBezTo>
                    <a:pt x="5561" y="3349"/>
                    <a:pt x="6232" y="3148"/>
                    <a:pt x="6903" y="3148"/>
                  </a:cubicBezTo>
                  <a:close/>
                  <a:moveTo>
                    <a:pt x="10314" y="6343"/>
                  </a:moveTo>
                  <a:lnTo>
                    <a:pt x="10314" y="6589"/>
                  </a:lnTo>
                  <a:cubicBezTo>
                    <a:pt x="10345" y="7886"/>
                    <a:pt x="9573" y="9089"/>
                    <a:pt x="8400" y="9676"/>
                  </a:cubicBezTo>
                  <a:cubicBezTo>
                    <a:pt x="8153" y="8966"/>
                    <a:pt x="8246" y="8225"/>
                    <a:pt x="8585" y="7577"/>
                  </a:cubicBezTo>
                  <a:cubicBezTo>
                    <a:pt x="8925" y="6991"/>
                    <a:pt x="9480" y="6559"/>
                    <a:pt x="10159" y="6373"/>
                  </a:cubicBezTo>
                  <a:lnTo>
                    <a:pt x="10314" y="6343"/>
                  </a:lnTo>
                  <a:close/>
                  <a:moveTo>
                    <a:pt x="2929" y="6299"/>
                  </a:moveTo>
                  <a:cubicBezTo>
                    <a:pt x="2984" y="6299"/>
                    <a:pt x="3038" y="6303"/>
                    <a:pt x="3092" y="6312"/>
                  </a:cubicBezTo>
                  <a:lnTo>
                    <a:pt x="3092" y="6589"/>
                  </a:lnTo>
                  <a:cubicBezTo>
                    <a:pt x="3092" y="7299"/>
                    <a:pt x="3308" y="7978"/>
                    <a:pt x="3678" y="8595"/>
                  </a:cubicBezTo>
                  <a:cubicBezTo>
                    <a:pt x="3704" y="8655"/>
                    <a:pt x="3753" y="8680"/>
                    <a:pt x="3808" y="8680"/>
                  </a:cubicBezTo>
                  <a:cubicBezTo>
                    <a:pt x="3950" y="8680"/>
                    <a:pt x="4129" y="8513"/>
                    <a:pt x="4018" y="8379"/>
                  </a:cubicBezTo>
                  <a:cubicBezTo>
                    <a:pt x="3678" y="7824"/>
                    <a:pt x="3493" y="7207"/>
                    <a:pt x="3493" y="6559"/>
                  </a:cubicBezTo>
                  <a:lnTo>
                    <a:pt x="3493" y="6343"/>
                  </a:lnTo>
                  <a:cubicBezTo>
                    <a:pt x="4975" y="6589"/>
                    <a:pt x="5870" y="8071"/>
                    <a:pt x="5468" y="9490"/>
                  </a:cubicBezTo>
                  <a:cubicBezTo>
                    <a:pt x="5468" y="9552"/>
                    <a:pt x="5437" y="9614"/>
                    <a:pt x="5437" y="9645"/>
                  </a:cubicBezTo>
                  <a:cubicBezTo>
                    <a:pt x="5067" y="9490"/>
                    <a:pt x="4759" y="9244"/>
                    <a:pt x="4481" y="8997"/>
                  </a:cubicBezTo>
                  <a:cubicBezTo>
                    <a:pt x="4433" y="8942"/>
                    <a:pt x="4378" y="8919"/>
                    <a:pt x="4325" y="8919"/>
                  </a:cubicBezTo>
                  <a:cubicBezTo>
                    <a:pt x="4172" y="8919"/>
                    <a:pt x="4042" y="9114"/>
                    <a:pt x="4203" y="9274"/>
                  </a:cubicBezTo>
                  <a:cubicBezTo>
                    <a:pt x="4512" y="9583"/>
                    <a:pt x="4882" y="9830"/>
                    <a:pt x="5283" y="10046"/>
                  </a:cubicBezTo>
                  <a:cubicBezTo>
                    <a:pt x="5191" y="10200"/>
                    <a:pt x="5098" y="10385"/>
                    <a:pt x="4975" y="10540"/>
                  </a:cubicBezTo>
                  <a:cubicBezTo>
                    <a:pt x="3462" y="9768"/>
                    <a:pt x="2536" y="8256"/>
                    <a:pt x="2536" y="6589"/>
                  </a:cubicBezTo>
                  <a:lnTo>
                    <a:pt x="2536" y="6343"/>
                  </a:lnTo>
                  <a:cubicBezTo>
                    <a:pt x="2667" y="6321"/>
                    <a:pt x="2798" y="6299"/>
                    <a:pt x="2929" y="6299"/>
                  </a:cubicBezTo>
                  <a:close/>
                  <a:moveTo>
                    <a:pt x="10746" y="6281"/>
                  </a:moveTo>
                  <a:cubicBezTo>
                    <a:pt x="10931" y="6281"/>
                    <a:pt x="11116" y="6281"/>
                    <a:pt x="11332" y="6343"/>
                  </a:cubicBezTo>
                  <a:lnTo>
                    <a:pt x="11332" y="6589"/>
                  </a:lnTo>
                  <a:cubicBezTo>
                    <a:pt x="11301" y="8256"/>
                    <a:pt x="10375" y="9768"/>
                    <a:pt x="8863" y="10540"/>
                  </a:cubicBezTo>
                  <a:lnTo>
                    <a:pt x="8863" y="10509"/>
                  </a:lnTo>
                  <a:cubicBezTo>
                    <a:pt x="8740" y="10385"/>
                    <a:pt x="8647" y="10231"/>
                    <a:pt x="8555" y="10046"/>
                  </a:cubicBezTo>
                  <a:cubicBezTo>
                    <a:pt x="9912" y="9429"/>
                    <a:pt x="10746" y="8071"/>
                    <a:pt x="10746" y="6589"/>
                  </a:cubicBezTo>
                  <a:lnTo>
                    <a:pt x="10746" y="6281"/>
                  </a:lnTo>
                  <a:close/>
                  <a:moveTo>
                    <a:pt x="4577" y="1"/>
                  </a:moveTo>
                  <a:cubicBezTo>
                    <a:pt x="4506" y="1"/>
                    <a:pt x="4431" y="24"/>
                    <a:pt x="4357" y="78"/>
                  </a:cubicBezTo>
                  <a:cubicBezTo>
                    <a:pt x="3123" y="911"/>
                    <a:pt x="2351" y="2331"/>
                    <a:pt x="2382" y="3843"/>
                  </a:cubicBezTo>
                  <a:lnTo>
                    <a:pt x="2382" y="3966"/>
                  </a:lnTo>
                  <a:lnTo>
                    <a:pt x="2290" y="3997"/>
                  </a:lnTo>
                  <a:cubicBezTo>
                    <a:pt x="963" y="4769"/>
                    <a:pt x="129" y="6127"/>
                    <a:pt x="37" y="7639"/>
                  </a:cubicBezTo>
                  <a:cubicBezTo>
                    <a:pt x="0" y="7875"/>
                    <a:pt x="177" y="8014"/>
                    <a:pt x="361" y="8014"/>
                  </a:cubicBezTo>
                  <a:cubicBezTo>
                    <a:pt x="489" y="8014"/>
                    <a:pt x="621" y="7946"/>
                    <a:pt x="685" y="7793"/>
                  </a:cubicBezTo>
                  <a:cubicBezTo>
                    <a:pt x="963" y="7176"/>
                    <a:pt x="1487" y="6682"/>
                    <a:pt x="2135" y="6435"/>
                  </a:cubicBezTo>
                  <a:lnTo>
                    <a:pt x="2135" y="6589"/>
                  </a:lnTo>
                  <a:cubicBezTo>
                    <a:pt x="2104" y="7855"/>
                    <a:pt x="2629" y="9058"/>
                    <a:pt x="3524" y="9984"/>
                  </a:cubicBezTo>
                  <a:cubicBezTo>
                    <a:pt x="3864" y="10324"/>
                    <a:pt x="4265" y="10601"/>
                    <a:pt x="4697" y="10818"/>
                  </a:cubicBezTo>
                  <a:cubicBezTo>
                    <a:pt x="4210" y="11223"/>
                    <a:pt x="3629" y="11415"/>
                    <a:pt x="3015" y="11415"/>
                  </a:cubicBezTo>
                  <a:cubicBezTo>
                    <a:pt x="2928" y="11415"/>
                    <a:pt x="2841" y="11412"/>
                    <a:pt x="2753" y="11404"/>
                  </a:cubicBezTo>
                  <a:cubicBezTo>
                    <a:pt x="2730" y="11400"/>
                    <a:pt x="2709" y="11399"/>
                    <a:pt x="2689" y="11399"/>
                  </a:cubicBezTo>
                  <a:cubicBezTo>
                    <a:pt x="2336" y="11399"/>
                    <a:pt x="2217" y="11877"/>
                    <a:pt x="2567" y="12052"/>
                  </a:cubicBezTo>
                  <a:cubicBezTo>
                    <a:pt x="3185" y="12361"/>
                    <a:pt x="3864" y="12515"/>
                    <a:pt x="4573" y="12515"/>
                  </a:cubicBezTo>
                  <a:cubicBezTo>
                    <a:pt x="5376" y="12515"/>
                    <a:pt x="6147" y="12299"/>
                    <a:pt x="6857" y="11898"/>
                  </a:cubicBezTo>
                  <a:lnTo>
                    <a:pt x="6919" y="11836"/>
                  </a:lnTo>
                  <a:cubicBezTo>
                    <a:pt x="6950" y="11867"/>
                    <a:pt x="6981" y="11867"/>
                    <a:pt x="7011" y="11898"/>
                  </a:cubicBezTo>
                  <a:cubicBezTo>
                    <a:pt x="7690" y="12299"/>
                    <a:pt x="8493" y="12515"/>
                    <a:pt x="9264" y="12515"/>
                  </a:cubicBezTo>
                  <a:cubicBezTo>
                    <a:pt x="9974" y="12515"/>
                    <a:pt x="10653" y="12361"/>
                    <a:pt x="11270" y="12052"/>
                  </a:cubicBezTo>
                  <a:cubicBezTo>
                    <a:pt x="11620" y="11877"/>
                    <a:pt x="11502" y="11399"/>
                    <a:pt x="11149" y="11399"/>
                  </a:cubicBezTo>
                  <a:cubicBezTo>
                    <a:pt x="11129" y="11399"/>
                    <a:pt x="11107" y="11400"/>
                    <a:pt x="11085" y="11404"/>
                  </a:cubicBezTo>
                  <a:cubicBezTo>
                    <a:pt x="10997" y="11414"/>
                    <a:pt x="10907" y="11419"/>
                    <a:pt x="10817" y="11419"/>
                  </a:cubicBezTo>
                  <a:cubicBezTo>
                    <a:pt x="10375" y="11419"/>
                    <a:pt x="9927" y="11295"/>
                    <a:pt x="9542" y="11064"/>
                  </a:cubicBezTo>
                  <a:cubicBezTo>
                    <a:pt x="9419" y="11003"/>
                    <a:pt x="9295" y="10910"/>
                    <a:pt x="9172" y="10818"/>
                  </a:cubicBezTo>
                  <a:cubicBezTo>
                    <a:pt x="10746" y="9984"/>
                    <a:pt x="11733" y="8349"/>
                    <a:pt x="11702" y="6559"/>
                  </a:cubicBezTo>
                  <a:lnTo>
                    <a:pt x="11702" y="6435"/>
                  </a:lnTo>
                  <a:cubicBezTo>
                    <a:pt x="11857" y="6466"/>
                    <a:pt x="11980" y="6528"/>
                    <a:pt x="12104" y="6620"/>
                  </a:cubicBezTo>
                  <a:cubicBezTo>
                    <a:pt x="12567" y="6898"/>
                    <a:pt x="12968" y="7330"/>
                    <a:pt x="13184" y="7824"/>
                  </a:cubicBezTo>
                  <a:cubicBezTo>
                    <a:pt x="13246" y="7961"/>
                    <a:pt x="13364" y="8023"/>
                    <a:pt x="13483" y="8023"/>
                  </a:cubicBezTo>
                  <a:cubicBezTo>
                    <a:pt x="13657" y="8023"/>
                    <a:pt x="13832" y="7890"/>
                    <a:pt x="13832" y="7670"/>
                  </a:cubicBezTo>
                  <a:cubicBezTo>
                    <a:pt x="13770" y="6867"/>
                    <a:pt x="13523" y="6127"/>
                    <a:pt x="13091" y="5478"/>
                  </a:cubicBezTo>
                  <a:lnTo>
                    <a:pt x="13060" y="5448"/>
                  </a:lnTo>
                  <a:cubicBezTo>
                    <a:pt x="13026" y="5397"/>
                    <a:pt x="12974" y="5374"/>
                    <a:pt x="12918" y="5374"/>
                  </a:cubicBezTo>
                  <a:cubicBezTo>
                    <a:pt x="12872" y="5374"/>
                    <a:pt x="12824" y="5389"/>
                    <a:pt x="12783" y="5417"/>
                  </a:cubicBezTo>
                  <a:cubicBezTo>
                    <a:pt x="12690" y="5448"/>
                    <a:pt x="12659" y="5571"/>
                    <a:pt x="12721" y="5664"/>
                  </a:cubicBezTo>
                  <a:cubicBezTo>
                    <a:pt x="13060" y="6188"/>
                    <a:pt x="13276" y="6744"/>
                    <a:pt x="13369" y="7330"/>
                  </a:cubicBezTo>
                  <a:cubicBezTo>
                    <a:pt x="12787" y="6366"/>
                    <a:pt x="11803" y="5887"/>
                    <a:pt x="10819" y="5887"/>
                  </a:cubicBezTo>
                  <a:cubicBezTo>
                    <a:pt x="9820" y="5887"/>
                    <a:pt x="8821" y="6381"/>
                    <a:pt x="8246" y="7361"/>
                  </a:cubicBezTo>
                  <a:cubicBezTo>
                    <a:pt x="7104" y="9336"/>
                    <a:pt x="8524" y="11805"/>
                    <a:pt x="10777" y="11805"/>
                  </a:cubicBezTo>
                  <a:cubicBezTo>
                    <a:pt x="10282" y="12000"/>
                    <a:pt x="9760" y="12097"/>
                    <a:pt x="9241" y="12097"/>
                  </a:cubicBezTo>
                  <a:cubicBezTo>
                    <a:pt x="8529" y="12097"/>
                    <a:pt x="7821" y="11915"/>
                    <a:pt x="7197" y="11558"/>
                  </a:cubicBezTo>
                  <a:cubicBezTo>
                    <a:pt x="7135" y="11527"/>
                    <a:pt x="7104" y="11466"/>
                    <a:pt x="7042" y="11435"/>
                  </a:cubicBezTo>
                  <a:cubicBezTo>
                    <a:pt x="6996" y="11419"/>
                    <a:pt x="6957" y="11412"/>
                    <a:pt x="6919" y="11412"/>
                  </a:cubicBezTo>
                  <a:cubicBezTo>
                    <a:pt x="6880" y="11412"/>
                    <a:pt x="6842" y="11419"/>
                    <a:pt x="6795" y="11435"/>
                  </a:cubicBezTo>
                  <a:cubicBezTo>
                    <a:pt x="6765" y="11466"/>
                    <a:pt x="6703" y="11527"/>
                    <a:pt x="6641" y="11558"/>
                  </a:cubicBezTo>
                  <a:cubicBezTo>
                    <a:pt x="5998" y="11915"/>
                    <a:pt x="5294" y="12097"/>
                    <a:pt x="4587" y="12097"/>
                  </a:cubicBezTo>
                  <a:cubicBezTo>
                    <a:pt x="4072" y="12097"/>
                    <a:pt x="3556" y="12000"/>
                    <a:pt x="3061" y="11805"/>
                  </a:cubicBezTo>
                  <a:cubicBezTo>
                    <a:pt x="5314" y="11774"/>
                    <a:pt x="6703" y="9336"/>
                    <a:pt x="5592" y="7361"/>
                  </a:cubicBezTo>
                  <a:cubicBezTo>
                    <a:pt x="5129" y="6559"/>
                    <a:pt x="4296" y="6034"/>
                    <a:pt x="3370" y="5911"/>
                  </a:cubicBezTo>
                  <a:cubicBezTo>
                    <a:pt x="3245" y="5894"/>
                    <a:pt x="3120" y="5886"/>
                    <a:pt x="2996" y="5886"/>
                  </a:cubicBezTo>
                  <a:cubicBezTo>
                    <a:pt x="1959" y="5886"/>
                    <a:pt x="992" y="6448"/>
                    <a:pt x="469" y="7330"/>
                  </a:cubicBezTo>
                  <a:cubicBezTo>
                    <a:pt x="654" y="6096"/>
                    <a:pt x="1395" y="5016"/>
                    <a:pt x="2506" y="4367"/>
                  </a:cubicBezTo>
                  <a:lnTo>
                    <a:pt x="2660" y="4275"/>
                  </a:lnTo>
                  <a:cubicBezTo>
                    <a:pt x="2753" y="4244"/>
                    <a:pt x="2783" y="4151"/>
                    <a:pt x="2783" y="4090"/>
                  </a:cubicBezTo>
                  <a:lnTo>
                    <a:pt x="2783" y="3843"/>
                  </a:lnTo>
                  <a:cubicBezTo>
                    <a:pt x="2783" y="2577"/>
                    <a:pt x="3339" y="1374"/>
                    <a:pt x="4326" y="602"/>
                  </a:cubicBezTo>
                  <a:lnTo>
                    <a:pt x="4326" y="602"/>
                  </a:lnTo>
                  <a:cubicBezTo>
                    <a:pt x="4080" y="1034"/>
                    <a:pt x="3925" y="1559"/>
                    <a:pt x="3925" y="2053"/>
                  </a:cubicBezTo>
                  <a:cubicBezTo>
                    <a:pt x="3925" y="2547"/>
                    <a:pt x="4049" y="3040"/>
                    <a:pt x="4296" y="3472"/>
                  </a:cubicBezTo>
                  <a:cubicBezTo>
                    <a:pt x="4820" y="4429"/>
                    <a:pt x="5808" y="5016"/>
                    <a:pt x="6888" y="5016"/>
                  </a:cubicBezTo>
                  <a:cubicBezTo>
                    <a:pt x="7937" y="5016"/>
                    <a:pt x="8925" y="4491"/>
                    <a:pt x="9480" y="3596"/>
                  </a:cubicBezTo>
                  <a:cubicBezTo>
                    <a:pt x="10005" y="2670"/>
                    <a:pt x="10005" y="1528"/>
                    <a:pt x="9480" y="602"/>
                  </a:cubicBezTo>
                  <a:lnTo>
                    <a:pt x="9480" y="602"/>
                  </a:lnTo>
                  <a:cubicBezTo>
                    <a:pt x="10468" y="1405"/>
                    <a:pt x="11054" y="2577"/>
                    <a:pt x="11023" y="3843"/>
                  </a:cubicBezTo>
                  <a:lnTo>
                    <a:pt x="11023" y="4090"/>
                  </a:lnTo>
                  <a:cubicBezTo>
                    <a:pt x="11023" y="4182"/>
                    <a:pt x="11085" y="4244"/>
                    <a:pt x="11147" y="4275"/>
                  </a:cubicBezTo>
                  <a:lnTo>
                    <a:pt x="11332" y="4398"/>
                  </a:lnTo>
                  <a:cubicBezTo>
                    <a:pt x="11672" y="4583"/>
                    <a:pt x="11980" y="4830"/>
                    <a:pt x="12258" y="5108"/>
                  </a:cubicBezTo>
                  <a:cubicBezTo>
                    <a:pt x="12301" y="5151"/>
                    <a:pt x="12351" y="5169"/>
                    <a:pt x="12399" y="5169"/>
                  </a:cubicBezTo>
                  <a:cubicBezTo>
                    <a:pt x="12560" y="5169"/>
                    <a:pt x="12709" y="4973"/>
                    <a:pt x="12567" y="4830"/>
                  </a:cubicBezTo>
                  <a:cubicBezTo>
                    <a:pt x="12258" y="4522"/>
                    <a:pt x="11918" y="4244"/>
                    <a:pt x="11548" y="4028"/>
                  </a:cubicBezTo>
                  <a:lnTo>
                    <a:pt x="11456" y="3997"/>
                  </a:lnTo>
                  <a:lnTo>
                    <a:pt x="11456" y="3843"/>
                  </a:lnTo>
                  <a:cubicBezTo>
                    <a:pt x="11456" y="2331"/>
                    <a:pt x="10684" y="911"/>
                    <a:pt x="9419" y="78"/>
                  </a:cubicBezTo>
                  <a:cubicBezTo>
                    <a:pt x="9357" y="35"/>
                    <a:pt x="9294" y="16"/>
                    <a:pt x="9232" y="16"/>
                  </a:cubicBezTo>
                  <a:cubicBezTo>
                    <a:pt x="8986" y="16"/>
                    <a:pt x="8783" y="318"/>
                    <a:pt x="8956" y="541"/>
                  </a:cubicBezTo>
                  <a:cubicBezTo>
                    <a:pt x="9295" y="1004"/>
                    <a:pt x="9480" y="1528"/>
                    <a:pt x="9480" y="2084"/>
                  </a:cubicBezTo>
                  <a:cubicBezTo>
                    <a:pt x="9450" y="2238"/>
                    <a:pt x="9450" y="2361"/>
                    <a:pt x="9419" y="2516"/>
                  </a:cubicBezTo>
                  <a:cubicBezTo>
                    <a:pt x="8647" y="2037"/>
                    <a:pt x="7775" y="1798"/>
                    <a:pt x="6903" y="1798"/>
                  </a:cubicBezTo>
                  <a:cubicBezTo>
                    <a:pt x="6032" y="1798"/>
                    <a:pt x="5160" y="2037"/>
                    <a:pt x="4388" y="2516"/>
                  </a:cubicBezTo>
                  <a:cubicBezTo>
                    <a:pt x="4357" y="2361"/>
                    <a:pt x="4326" y="2207"/>
                    <a:pt x="4326" y="2053"/>
                  </a:cubicBezTo>
                  <a:cubicBezTo>
                    <a:pt x="4326" y="1528"/>
                    <a:pt x="4512" y="1004"/>
                    <a:pt x="4820" y="541"/>
                  </a:cubicBezTo>
                  <a:cubicBezTo>
                    <a:pt x="5013" y="299"/>
                    <a:pt x="4829" y="1"/>
                    <a:pt x="45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94" name="Google Shape;13394;p25"/>
          <p:cNvGrpSpPr/>
          <p:nvPr/>
        </p:nvGrpSpPr>
        <p:grpSpPr>
          <a:xfrm>
            <a:off x="6245650" y="3984005"/>
            <a:ext cx="354925" cy="345325"/>
            <a:chOff x="7786988" y="3022331"/>
            <a:chExt cx="354925" cy="345325"/>
          </a:xfrm>
        </p:grpSpPr>
        <p:sp>
          <p:nvSpPr>
            <p:cNvPr id="13395" name="Google Shape;13395;p25"/>
            <p:cNvSpPr/>
            <p:nvPr/>
          </p:nvSpPr>
          <p:spPr>
            <a:xfrm>
              <a:off x="7912738" y="3183406"/>
              <a:ext cx="10075" cy="18550"/>
            </a:xfrm>
            <a:custGeom>
              <a:avLst/>
              <a:gdLst/>
              <a:ahLst/>
              <a:cxnLst/>
              <a:rect l="l" t="t" r="r" b="b"/>
              <a:pathLst>
                <a:path w="403" h="742" extrusionOk="0">
                  <a:moveTo>
                    <a:pt x="186" y="1"/>
                  </a:moveTo>
                  <a:cubicBezTo>
                    <a:pt x="94" y="1"/>
                    <a:pt x="1" y="93"/>
                    <a:pt x="1" y="217"/>
                  </a:cubicBezTo>
                  <a:lnTo>
                    <a:pt x="1" y="525"/>
                  </a:lnTo>
                  <a:cubicBezTo>
                    <a:pt x="1" y="649"/>
                    <a:pt x="94" y="741"/>
                    <a:pt x="186" y="741"/>
                  </a:cubicBezTo>
                  <a:cubicBezTo>
                    <a:pt x="310" y="741"/>
                    <a:pt x="402" y="649"/>
                    <a:pt x="402" y="525"/>
                  </a:cubicBezTo>
                  <a:lnTo>
                    <a:pt x="402" y="217"/>
                  </a:lnTo>
                  <a:cubicBezTo>
                    <a:pt x="402" y="93"/>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6" name="Google Shape;13396;p25"/>
            <p:cNvSpPr/>
            <p:nvPr/>
          </p:nvSpPr>
          <p:spPr>
            <a:xfrm>
              <a:off x="8005338" y="3183406"/>
              <a:ext cx="10050" cy="18550"/>
            </a:xfrm>
            <a:custGeom>
              <a:avLst/>
              <a:gdLst/>
              <a:ahLst/>
              <a:cxnLst/>
              <a:rect l="l" t="t" r="r" b="b"/>
              <a:pathLst>
                <a:path w="402" h="742" extrusionOk="0">
                  <a:moveTo>
                    <a:pt x="216" y="1"/>
                  </a:moveTo>
                  <a:cubicBezTo>
                    <a:pt x="93" y="1"/>
                    <a:pt x="0" y="93"/>
                    <a:pt x="0" y="217"/>
                  </a:cubicBezTo>
                  <a:lnTo>
                    <a:pt x="0" y="525"/>
                  </a:lnTo>
                  <a:cubicBezTo>
                    <a:pt x="0" y="649"/>
                    <a:pt x="93" y="741"/>
                    <a:pt x="216" y="741"/>
                  </a:cubicBezTo>
                  <a:cubicBezTo>
                    <a:pt x="309" y="741"/>
                    <a:pt x="402" y="649"/>
                    <a:pt x="402" y="525"/>
                  </a:cubicBezTo>
                  <a:lnTo>
                    <a:pt x="402" y="217"/>
                  </a:lnTo>
                  <a:cubicBezTo>
                    <a:pt x="402"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7" name="Google Shape;13397;p25"/>
            <p:cNvSpPr/>
            <p:nvPr/>
          </p:nvSpPr>
          <p:spPr>
            <a:xfrm>
              <a:off x="7945538" y="3191031"/>
              <a:ext cx="37075" cy="15550"/>
            </a:xfrm>
            <a:custGeom>
              <a:avLst/>
              <a:gdLst/>
              <a:ahLst/>
              <a:cxnLst/>
              <a:rect l="l" t="t" r="r" b="b"/>
              <a:pathLst>
                <a:path w="1483" h="622" extrusionOk="0">
                  <a:moveTo>
                    <a:pt x="298" y="1"/>
                  </a:moveTo>
                  <a:cubicBezTo>
                    <a:pt x="141" y="1"/>
                    <a:pt x="0" y="181"/>
                    <a:pt x="139" y="344"/>
                  </a:cubicBezTo>
                  <a:cubicBezTo>
                    <a:pt x="294" y="529"/>
                    <a:pt x="510" y="622"/>
                    <a:pt x="757" y="622"/>
                  </a:cubicBezTo>
                  <a:cubicBezTo>
                    <a:pt x="973" y="622"/>
                    <a:pt x="1189" y="529"/>
                    <a:pt x="1343" y="344"/>
                  </a:cubicBezTo>
                  <a:cubicBezTo>
                    <a:pt x="1483" y="181"/>
                    <a:pt x="1342" y="1"/>
                    <a:pt x="1185" y="1"/>
                  </a:cubicBezTo>
                  <a:cubicBezTo>
                    <a:pt x="1133" y="1"/>
                    <a:pt x="1080" y="20"/>
                    <a:pt x="1034" y="66"/>
                  </a:cubicBezTo>
                  <a:cubicBezTo>
                    <a:pt x="957" y="159"/>
                    <a:pt x="849" y="205"/>
                    <a:pt x="741" y="205"/>
                  </a:cubicBezTo>
                  <a:cubicBezTo>
                    <a:pt x="633" y="205"/>
                    <a:pt x="525" y="159"/>
                    <a:pt x="448" y="66"/>
                  </a:cubicBezTo>
                  <a:cubicBezTo>
                    <a:pt x="402" y="20"/>
                    <a:pt x="349"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8" name="Google Shape;13398;p25"/>
            <p:cNvSpPr/>
            <p:nvPr/>
          </p:nvSpPr>
          <p:spPr>
            <a:xfrm>
              <a:off x="7899638" y="3100856"/>
              <a:ext cx="182100" cy="145875"/>
            </a:xfrm>
            <a:custGeom>
              <a:avLst/>
              <a:gdLst/>
              <a:ahLst/>
              <a:cxnLst/>
              <a:rect l="l" t="t" r="r" b="b"/>
              <a:pathLst>
                <a:path w="7284" h="5835" extrusionOk="0">
                  <a:moveTo>
                    <a:pt x="2562" y="1"/>
                  </a:moveTo>
                  <a:lnTo>
                    <a:pt x="2593" y="31"/>
                  </a:lnTo>
                  <a:cubicBezTo>
                    <a:pt x="1667" y="31"/>
                    <a:pt x="772" y="371"/>
                    <a:pt x="93" y="988"/>
                  </a:cubicBezTo>
                  <a:cubicBezTo>
                    <a:pt x="0" y="1081"/>
                    <a:pt x="0" y="1204"/>
                    <a:pt x="93" y="1266"/>
                  </a:cubicBezTo>
                  <a:cubicBezTo>
                    <a:pt x="124" y="1312"/>
                    <a:pt x="170" y="1335"/>
                    <a:pt x="220" y="1335"/>
                  </a:cubicBezTo>
                  <a:cubicBezTo>
                    <a:pt x="270" y="1335"/>
                    <a:pt x="324" y="1312"/>
                    <a:pt x="371" y="1266"/>
                  </a:cubicBezTo>
                  <a:cubicBezTo>
                    <a:pt x="1049" y="682"/>
                    <a:pt x="1796" y="432"/>
                    <a:pt x="2516" y="432"/>
                  </a:cubicBezTo>
                  <a:cubicBezTo>
                    <a:pt x="4841" y="432"/>
                    <a:pt x="6879" y="3050"/>
                    <a:pt x="5370" y="5525"/>
                  </a:cubicBezTo>
                  <a:cubicBezTo>
                    <a:pt x="5309" y="5617"/>
                    <a:pt x="5339" y="5741"/>
                    <a:pt x="5432" y="5803"/>
                  </a:cubicBezTo>
                  <a:cubicBezTo>
                    <a:pt x="5465" y="5824"/>
                    <a:pt x="5501" y="5835"/>
                    <a:pt x="5538" y="5835"/>
                  </a:cubicBezTo>
                  <a:cubicBezTo>
                    <a:pt x="5604" y="5835"/>
                    <a:pt x="5670" y="5801"/>
                    <a:pt x="5710" y="5741"/>
                  </a:cubicBezTo>
                  <a:cubicBezTo>
                    <a:pt x="7284" y="3272"/>
                    <a:pt x="5525" y="1"/>
                    <a:pt x="25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9" name="Google Shape;13399;p25"/>
            <p:cNvSpPr/>
            <p:nvPr/>
          </p:nvSpPr>
          <p:spPr>
            <a:xfrm>
              <a:off x="7859513" y="3138631"/>
              <a:ext cx="172075" cy="149700"/>
            </a:xfrm>
            <a:custGeom>
              <a:avLst/>
              <a:gdLst/>
              <a:ahLst/>
              <a:cxnLst/>
              <a:rect l="l" t="t" r="r" b="b"/>
              <a:pathLst>
                <a:path w="6883" h="5988" extrusionOk="0">
                  <a:moveTo>
                    <a:pt x="1314" y="1"/>
                  </a:moveTo>
                  <a:cubicBezTo>
                    <a:pt x="1248" y="1"/>
                    <a:pt x="1182" y="35"/>
                    <a:pt x="1142" y="94"/>
                  </a:cubicBezTo>
                  <a:cubicBezTo>
                    <a:pt x="0" y="1668"/>
                    <a:pt x="278" y="3829"/>
                    <a:pt x="1760" y="5094"/>
                  </a:cubicBezTo>
                  <a:cubicBezTo>
                    <a:pt x="2446" y="5693"/>
                    <a:pt x="3299" y="5988"/>
                    <a:pt x="4155" y="5988"/>
                  </a:cubicBezTo>
                  <a:cubicBezTo>
                    <a:pt x="5105" y="5988"/>
                    <a:pt x="6059" y="5624"/>
                    <a:pt x="6790" y="4909"/>
                  </a:cubicBezTo>
                  <a:cubicBezTo>
                    <a:pt x="6883" y="4847"/>
                    <a:pt x="6883" y="4693"/>
                    <a:pt x="6790" y="4631"/>
                  </a:cubicBezTo>
                  <a:cubicBezTo>
                    <a:pt x="6744" y="4585"/>
                    <a:pt x="6690" y="4562"/>
                    <a:pt x="6640" y="4562"/>
                  </a:cubicBezTo>
                  <a:cubicBezTo>
                    <a:pt x="6589" y="4562"/>
                    <a:pt x="6543" y="4585"/>
                    <a:pt x="6512" y="4631"/>
                  </a:cubicBezTo>
                  <a:cubicBezTo>
                    <a:pt x="5866" y="5261"/>
                    <a:pt x="5026" y="5578"/>
                    <a:pt x="4181" y="5578"/>
                  </a:cubicBezTo>
                  <a:cubicBezTo>
                    <a:pt x="3412" y="5578"/>
                    <a:pt x="2639" y="5315"/>
                    <a:pt x="2006" y="4785"/>
                  </a:cubicBezTo>
                  <a:cubicBezTo>
                    <a:pt x="710" y="3674"/>
                    <a:pt x="463" y="1730"/>
                    <a:pt x="1482" y="341"/>
                  </a:cubicBezTo>
                  <a:cubicBezTo>
                    <a:pt x="1544" y="249"/>
                    <a:pt x="1513" y="94"/>
                    <a:pt x="1420" y="33"/>
                  </a:cubicBezTo>
                  <a:cubicBezTo>
                    <a:pt x="1387" y="11"/>
                    <a:pt x="1351" y="1"/>
                    <a:pt x="13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0" name="Google Shape;13400;p25"/>
            <p:cNvSpPr/>
            <p:nvPr/>
          </p:nvSpPr>
          <p:spPr>
            <a:xfrm>
              <a:off x="7786988" y="3022331"/>
              <a:ext cx="354925" cy="345325"/>
            </a:xfrm>
            <a:custGeom>
              <a:avLst/>
              <a:gdLst/>
              <a:ahLst/>
              <a:cxnLst/>
              <a:rect l="l" t="t" r="r" b="b"/>
              <a:pathLst>
                <a:path w="14197" h="13813" extrusionOk="0">
                  <a:moveTo>
                    <a:pt x="7099" y="395"/>
                  </a:moveTo>
                  <a:cubicBezTo>
                    <a:pt x="7376" y="395"/>
                    <a:pt x="7592" y="642"/>
                    <a:pt x="7592" y="920"/>
                  </a:cubicBezTo>
                  <a:cubicBezTo>
                    <a:pt x="7623" y="1305"/>
                    <a:pt x="7353" y="1498"/>
                    <a:pt x="7083" y="1498"/>
                  </a:cubicBezTo>
                  <a:cubicBezTo>
                    <a:pt x="6813" y="1498"/>
                    <a:pt x="6543" y="1305"/>
                    <a:pt x="6574" y="920"/>
                  </a:cubicBezTo>
                  <a:cubicBezTo>
                    <a:pt x="6574" y="642"/>
                    <a:pt x="6790" y="395"/>
                    <a:pt x="7099" y="395"/>
                  </a:cubicBezTo>
                  <a:close/>
                  <a:moveTo>
                    <a:pt x="7284" y="1815"/>
                  </a:moveTo>
                  <a:lnTo>
                    <a:pt x="7284" y="2092"/>
                  </a:lnTo>
                  <a:lnTo>
                    <a:pt x="6883" y="2092"/>
                  </a:lnTo>
                  <a:lnTo>
                    <a:pt x="6883" y="1815"/>
                  </a:lnTo>
                  <a:cubicBezTo>
                    <a:pt x="6944" y="1845"/>
                    <a:pt x="7006" y="1845"/>
                    <a:pt x="7099" y="1845"/>
                  </a:cubicBezTo>
                  <a:cubicBezTo>
                    <a:pt x="7160" y="1845"/>
                    <a:pt x="7222" y="1845"/>
                    <a:pt x="7284" y="1815"/>
                  </a:cubicBezTo>
                  <a:close/>
                  <a:moveTo>
                    <a:pt x="4024" y="1246"/>
                  </a:moveTo>
                  <a:cubicBezTo>
                    <a:pt x="4203" y="1246"/>
                    <a:pt x="4380" y="1335"/>
                    <a:pt x="4475" y="1506"/>
                  </a:cubicBezTo>
                  <a:cubicBezTo>
                    <a:pt x="4661" y="1845"/>
                    <a:pt x="4414" y="2247"/>
                    <a:pt x="4043" y="2277"/>
                  </a:cubicBezTo>
                  <a:cubicBezTo>
                    <a:pt x="3858" y="2277"/>
                    <a:pt x="3704" y="2185"/>
                    <a:pt x="3611" y="2031"/>
                  </a:cubicBezTo>
                  <a:lnTo>
                    <a:pt x="3580" y="2031"/>
                  </a:lnTo>
                  <a:cubicBezTo>
                    <a:pt x="3457" y="1815"/>
                    <a:pt x="3519" y="1506"/>
                    <a:pt x="3704" y="1352"/>
                  </a:cubicBezTo>
                  <a:cubicBezTo>
                    <a:pt x="3799" y="1280"/>
                    <a:pt x="3912" y="1246"/>
                    <a:pt x="4024" y="1246"/>
                  </a:cubicBezTo>
                  <a:close/>
                  <a:moveTo>
                    <a:pt x="10154" y="1228"/>
                  </a:moveTo>
                  <a:cubicBezTo>
                    <a:pt x="10679" y="1228"/>
                    <a:pt x="10864" y="1938"/>
                    <a:pt x="10401" y="2216"/>
                  </a:cubicBezTo>
                  <a:cubicBezTo>
                    <a:pt x="10319" y="2259"/>
                    <a:pt x="10235" y="2279"/>
                    <a:pt x="10154" y="2279"/>
                  </a:cubicBezTo>
                  <a:cubicBezTo>
                    <a:pt x="9777" y="2279"/>
                    <a:pt x="9462" y="1856"/>
                    <a:pt x="9691" y="1475"/>
                  </a:cubicBezTo>
                  <a:cubicBezTo>
                    <a:pt x="9784" y="1321"/>
                    <a:pt x="9969" y="1228"/>
                    <a:pt x="10154" y="1228"/>
                  </a:cubicBezTo>
                  <a:close/>
                  <a:moveTo>
                    <a:pt x="4661" y="2432"/>
                  </a:moveTo>
                  <a:lnTo>
                    <a:pt x="4784" y="2679"/>
                  </a:lnTo>
                  <a:cubicBezTo>
                    <a:pt x="4691" y="2740"/>
                    <a:pt x="4568" y="2802"/>
                    <a:pt x="4445" y="2864"/>
                  </a:cubicBezTo>
                  <a:lnTo>
                    <a:pt x="4321" y="2648"/>
                  </a:lnTo>
                  <a:cubicBezTo>
                    <a:pt x="4445" y="2586"/>
                    <a:pt x="4568" y="2524"/>
                    <a:pt x="4661" y="2432"/>
                  </a:cubicBezTo>
                  <a:close/>
                  <a:moveTo>
                    <a:pt x="9506" y="2432"/>
                  </a:moveTo>
                  <a:cubicBezTo>
                    <a:pt x="9598" y="2524"/>
                    <a:pt x="9722" y="2586"/>
                    <a:pt x="9845" y="2617"/>
                  </a:cubicBezTo>
                  <a:lnTo>
                    <a:pt x="9722" y="2864"/>
                  </a:lnTo>
                  <a:cubicBezTo>
                    <a:pt x="9598" y="2771"/>
                    <a:pt x="9475" y="2709"/>
                    <a:pt x="9382" y="2648"/>
                  </a:cubicBezTo>
                  <a:lnTo>
                    <a:pt x="9506" y="2432"/>
                  </a:lnTo>
                  <a:close/>
                  <a:moveTo>
                    <a:pt x="2007" y="3393"/>
                  </a:moveTo>
                  <a:cubicBezTo>
                    <a:pt x="2065" y="3393"/>
                    <a:pt x="2127" y="3411"/>
                    <a:pt x="2192" y="3450"/>
                  </a:cubicBezTo>
                  <a:cubicBezTo>
                    <a:pt x="2284" y="3512"/>
                    <a:pt x="2377" y="3635"/>
                    <a:pt x="2408" y="3759"/>
                  </a:cubicBezTo>
                  <a:cubicBezTo>
                    <a:pt x="2500" y="4098"/>
                    <a:pt x="2253" y="4407"/>
                    <a:pt x="1914" y="4407"/>
                  </a:cubicBezTo>
                  <a:cubicBezTo>
                    <a:pt x="1341" y="4407"/>
                    <a:pt x="1564" y="3393"/>
                    <a:pt x="2007" y="3393"/>
                  </a:cubicBezTo>
                  <a:close/>
                  <a:moveTo>
                    <a:pt x="12253" y="3358"/>
                  </a:moveTo>
                  <a:cubicBezTo>
                    <a:pt x="12777" y="3388"/>
                    <a:pt x="12962" y="4067"/>
                    <a:pt x="12530" y="4345"/>
                  </a:cubicBezTo>
                  <a:cubicBezTo>
                    <a:pt x="12435" y="4398"/>
                    <a:pt x="12341" y="4421"/>
                    <a:pt x="12254" y="4421"/>
                  </a:cubicBezTo>
                  <a:cubicBezTo>
                    <a:pt x="11778" y="4421"/>
                    <a:pt x="11484" y="3737"/>
                    <a:pt x="12006" y="3450"/>
                  </a:cubicBezTo>
                  <a:cubicBezTo>
                    <a:pt x="12067" y="3388"/>
                    <a:pt x="12160" y="3358"/>
                    <a:pt x="12253" y="3358"/>
                  </a:cubicBezTo>
                  <a:close/>
                  <a:moveTo>
                    <a:pt x="11358" y="4160"/>
                  </a:moveTo>
                  <a:cubicBezTo>
                    <a:pt x="11419" y="4283"/>
                    <a:pt x="11481" y="4407"/>
                    <a:pt x="11574" y="4499"/>
                  </a:cubicBezTo>
                  <a:lnTo>
                    <a:pt x="11327" y="4623"/>
                  </a:lnTo>
                  <a:cubicBezTo>
                    <a:pt x="11265" y="4530"/>
                    <a:pt x="11203" y="4407"/>
                    <a:pt x="11142" y="4283"/>
                  </a:cubicBezTo>
                  <a:lnTo>
                    <a:pt x="11358" y="4160"/>
                  </a:lnTo>
                  <a:close/>
                  <a:moveTo>
                    <a:pt x="2809" y="4160"/>
                  </a:moveTo>
                  <a:lnTo>
                    <a:pt x="3025" y="4314"/>
                  </a:lnTo>
                  <a:cubicBezTo>
                    <a:pt x="2963" y="4438"/>
                    <a:pt x="2871" y="4530"/>
                    <a:pt x="2840" y="4654"/>
                  </a:cubicBezTo>
                  <a:lnTo>
                    <a:pt x="2593" y="4530"/>
                  </a:lnTo>
                  <a:cubicBezTo>
                    <a:pt x="2593" y="4530"/>
                    <a:pt x="2685" y="4407"/>
                    <a:pt x="2716" y="4376"/>
                  </a:cubicBezTo>
                  <a:cubicBezTo>
                    <a:pt x="2747" y="4314"/>
                    <a:pt x="2778" y="4253"/>
                    <a:pt x="2809" y="4160"/>
                  </a:cubicBezTo>
                  <a:close/>
                  <a:moveTo>
                    <a:pt x="2253" y="6691"/>
                  </a:moveTo>
                  <a:lnTo>
                    <a:pt x="2253" y="6907"/>
                  </a:lnTo>
                  <a:lnTo>
                    <a:pt x="2253" y="7123"/>
                  </a:lnTo>
                  <a:lnTo>
                    <a:pt x="1976" y="7123"/>
                  </a:lnTo>
                  <a:cubicBezTo>
                    <a:pt x="2006" y="7123"/>
                    <a:pt x="2006" y="6907"/>
                    <a:pt x="2006" y="6876"/>
                  </a:cubicBezTo>
                  <a:cubicBezTo>
                    <a:pt x="2006" y="6814"/>
                    <a:pt x="2006" y="6752"/>
                    <a:pt x="1976" y="6691"/>
                  </a:cubicBezTo>
                  <a:close/>
                  <a:moveTo>
                    <a:pt x="12129" y="6691"/>
                  </a:moveTo>
                  <a:cubicBezTo>
                    <a:pt x="12129" y="6814"/>
                    <a:pt x="12129" y="6938"/>
                    <a:pt x="12129" y="7061"/>
                  </a:cubicBezTo>
                  <a:lnTo>
                    <a:pt x="12129" y="7123"/>
                  </a:lnTo>
                  <a:lnTo>
                    <a:pt x="11882" y="7123"/>
                  </a:lnTo>
                  <a:lnTo>
                    <a:pt x="11882" y="7061"/>
                  </a:lnTo>
                  <a:lnTo>
                    <a:pt x="11882" y="6691"/>
                  </a:lnTo>
                  <a:close/>
                  <a:moveTo>
                    <a:pt x="13051" y="6378"/>
                  </a:moveTo>
                  <a:cubicBezTo>
                    <a:pt x="13225" y="6378"/>
                    <a:pt x="13397" y="6463"/>
                    <a:pt x="13487" y="6629"/>
                  </a:cubicBezTo>
                  <a:cubicBezTo>
                    <a:pt x="13703" y="6999"/>
                    <a:pt x="13456" y="7431"/>
                    <a:pt x="13055" y="7431"/>
                  </a:cubicBezTo>
                  <a:cubicBezTo>
                    <a:pt x="12654" y="7431"/>
                    <a:pt x="12407" y="6999"/>
                    <a:pt x="12592" y="6660"/>
                  </a:cubicBezTo>
                  <a:cubicBezTo>
                    <a:pt x="12687" y="6471"/>
                    <a:pt x="12870" y="6378"/>
                    <a:pt x="13051" y="6378"/>
                  </a:cubicBezTo>
                  <a:close/>
                  <a:moveTo>
                    <a:pt x="1167" y="6380"/>
                  </a:moveTo>
                  <a:cubicBezTo>
                    <a:pt x="1834" y="6380"/>
                    <a:pt x="1834" y="7434"/>
                    <a:pt x="1167" y="7434"/>
                  </a:cubicBezTo>
                  <a:cubicBezTo>
                    <a:pt x="1149" y="7434"/>
                    <a:pt x="1130" y="7433"/>
                    <a:pt x="1111" y="7431"/>
                  </a:cubicBezTo>
                  <a:cubicBezTo>
                    <a:pt x="1092" y="7433"/>
                    <a:pt x="1072" y="7434"/>
                    <a:pt x="1054" y="7434"/>
                  </a:cubicBezTo>
                  <a:cubicBezTo>
                    <a:pt x="359" y="7434"/>
                    <a:pt x="359" y="6380"/>
                    <a:pt x="1054" y="6380"/>
                  </a:cubicBezTo>
                  <a:cubicBezTo>
                    <a:pt x="1072" y="6380"/>
                    <a:pt x="1092" y="6380"/>
                    <a:pt x="1111" y="6382"/>
                  </a:cubicBezTo>
                  <a:cubicBezTo>
                    <a:pt x="1130" y="6380"/>
                    <a:pt x="1149" y="6380"/>
                    <a:pt x="1167" y="6380"/>
                  </a:cubicBezTo>
                  <a:close/>
                  <a:moveTo>
                    <a:pt x="11358" y="9160"/>
                  </a:moveTo>
                  <a:lnTo>
                    <a:pt x="11574" y="9283"/>
                  </a:lnTo>
                  <a:lnTo>
                    <a:pt x="11574" y="9314"/>
                  </a:lnTo>
                  <a:cubicBezTo>
                    <a:pt x="11481" y="9406"/>
                    <a:pt x="11419" y="9499"/>
                    <a:pt x="11388" y="9622"/>
                  </a:cubicBezTo>
                  <a:lnTo>
                    <a:pt x="11142" y="9499"/>
                  </a:lnTo>
                  <a:cubicBezTo>
                    <a:pt x="11234" y="9376"/>
                    <a:pt x="11296" y="9252"/>
                    <a:pt x="11358" y="9160"/>
                  </a:cubicBezTo>
                  <a:close/>
                  <a:moveTo>
                    <a:pt x="2840" y="9160"/>
                  </a:moveTo>
                  <a:cubicBezTo>
                    <a:pt x="2871" y="9283"/>
                    <a:pt x="2963" y="9406"/>
                    <a:pt x="3025" y="9530"/>
                  </a:cubicBezTo>
                  <a:lnTo>
                    <a:pt x="2809" y="9653"/>
                  </a:lnTo>
                  <a:cubicBezTo>
                    <a:pt x="2747" y="9530"/>
                    <a:pt x="2685" y="9406"/>
                    <a:pt x="2593" y="9314"/>
                  </a:cubicBezTo>
                  <a:lnTo>
                    <a:pt x="2840" y="9160"/>
                  </a:lnTo>
                  <a:close/>
                  <a:moveTo>
                    <a:pt x="12357" y="9420"/>
                  </a:moveTo>
                  <a:cubicBezTo>
                    <a:pt x="12412" y="9420"/>
                    <a:pt x="12470" y="9435"/>
                    <a:pt x="12530" y="9468"/>
                  </a:cubicBezTo>
                  <a:cubicBezTo>
                    <a:pt x="12993" y="9746"/>
                    <a:pt x="12777" y="10425"/>
                    <a:pt x="12253" y="10425"/>
                  </a:cubicBezTo>
                  <a:cubicBezTo>
                    <a:pt x="11675" y="10425"/>
                    <a:pt x="11906" y="9420"/>
                    <a:pt x="12357" y="9420"/>
                  </a:cubicBezTo>
                  <a:close/>
                  <a:moveTo>
                    <a:pt x="1914" y="9406"/>
                  </a:moveTo>
                  <a:cubicBezTo>
                    <a:pt x="2408" y="9437"/>
                    <a:pt x="2593" y="10085"/>
                    <a:pt x="2192" y="10394"/>
                  </a:cubicBezTo>
                  <a:cubicBezTo>
                    <a:pt x="2133" y="10427"/>
                    <a:pt x="2076" y="10442"/>
                    <a:pt x="2022" y="10442"/>
                  </a:cubicBezTo>
                  <a:cubicBezTo>
                    <a:pt x="1569" y="10442"/>
                    <a:pt x="1335" y="9406"/>
                    <a:pt x="1914" y="9406"/>
                  </a:cubicBezTo>
                  <a:close/>
                  <a:moveTo>
                    <a:pt x="7083" y="2501"/>
                  </a:moveTo>
                  <a:cubicBezTo>
                    <a:pt x="7214" y="2501"/>
                    <a:pt x="7346" y="2509"/>
                    <a:pt x="7469" y="2524"/>
                  </a:cubicBezTo>
                  <a:cubicBezTo>
                    <a:pt x="9598" y="2709"/>
                    <a:pt x="11296" y="4376"/>
                    <a:pt x="11481" y="6536"/>
                  </a:cubicBezTo>
                  <a:cubicBezTo>
                    <a:pt x="11512" y="6783"/>
                    <a:pt x="11512" y="7030"/>
                    <a:pt x="11481" y="7308"/>
                  </a:cubicBezTo>
                  <a:cubicBezTo>
                    <a:pt x="11296" y="9437"/>
                    <a:pt x="9598" y="11104"/>
                    <a:pt x="7469" y="11320"/>
                  </a:cubicBezTo>
                  <a:lnTo>
                    <a:pt x="7438" y="11289"/>
                  </a:lnTo>
                  <a:cubicBezTo>
                    <a:pt x="7315" y="11304"/>
                    <a:pt x="7184" y="11312"/>
                    <a:pt x="7052" y="11312"/>
                  </a:cubicBezTo>
                  <a:cubicBezTo>
                    <a:pt x="6921" y="11312"/>
                    <a:pt x="6790" y="11304"/>
                    <a:pt x="6667" y="11289"/>
                  </a:cubicBezTo>
                  <a:cubicBezTo>
                    <a:pt x="4537" y="11104"/>
                    <a:pt x="2871" y="9406"/>
                    <a:pt x="2685" y="7308"/>
                  </a:cubicBezTo>
                  <a:cubicBezTo>
                    <a:pt x="2655" y="7030"/>
                    <a:pt x="2655" y="6783"/>
                    <a:pt x="2685" y="6536"/>
                  </a:cubicBezTo>
                  <a:cubicBezTo>
                    <a:pt x="2871" y="4376"/>
                    <a:pt x="4568" y="2709"/>
                    <a:pt x="6697" y="2524"/>
                  </a:cubicBezTo>
                  <a:cubicBezTo>
                    <a:pt x="6821" y="2509"/>
                    <a:pt x="6952" y="2501"/>
                    <a:pt x="7083" y="2501"/>
                  </a:cubicBezTo>
                  <a:close/>
                  <a:moveTo>
                    <a:pt x="4445" y="10950"/>
                  </a:moveTo>
                  <a:cubicBezTo>
                    <a:pt x="4568" y="11042"/>
                    <a:pt x="4691" y="11104"/>
                    <a:pt x="4784" y="11166"/>
                  </a:cubicBezTo>
                  <a:lnTo>
                    <a:pt x="4661" y="11382"/>
                  </a:lnTo>
                  <a:cubicBezTo>
                    <a:pt x="4568" y="11289"/>
                    <a:pt x="4445" y="11227"/>
                    <a:pt x="4321" y="11196"/>
                  </a:cubicBezTo>
                  <a:lnTo>
                    <a:pt x="4445" y="10950"/>
                  </a:lnTo>
                  <a:close/>
                  <a:moveTo>
                    <a:pt x="9722" y="10950"/>
                  </a:moveTo>
                  <a:lnTo>
                    <a:pt x="9845" y="11166"/>
                  </a:lnTo>
                  <a:cubicBezTo>
                    <a:pt x="9722" y="11227"/>
                    <a:pt x="9598" y="11289"/>
                    <a:pt x="9506" y="11382"/>
                  </a:cubicBezTo>
                  <a:lnTo>
                    <a:pt x="9382" y="11135"/>
                  </a:lnTo>
                  <a:cubicBezTo>
                    <a:pt x="9475" y="11073"/>
                    <a:pt x="9598" y="11011"/>
                    <a:pt x="9722" y="10950"/>
                  </a:cubicBezTo>
                  <a:close/>
                  <a:moveTo>
                    <a:pt x="7253" y="11721"/>
                  </a:moveTo>
                  <a:lnTo>
                    <a:pt x="7253" y="11999"/>
                  </a:lnTo>
                  <a:cubicBezTo>
                    <a:pt x="7222" y="11983"/>
                    <a:pt x="7191" y="11976"/>
                    <a:pt x="7160" y="11976"/>
                  </a:cubicBezTo>
                  <a:cubicBezTo>
                    <a:pt x="7130" y="11976"/>
                    <a:pt x="7099" y="11983"/>
                    <a:pt x="7068" y="11999"/>
                  </a:cubicBezTo>
                  <a:cubicBezTo>
                    <a:pt x="7037" y="11983"/>
                    <a:pt x="7006" y="11976"/>
                    <a:pt x="6971" y="11976"/>
                  </a:cubicBezTo>
                  <a:cubicBezTo>
                    <a:pt x="6937" y="11976"/>
                    <a:pt x="6898" y="11983"/>
                    <a:pt x="6852" y="11999"/>
                  </a:cubicBezTo>
                  <a:lnTo>
                    <a:pt x="6852" y="11721"/>
                  </a:lnTo>
                  <a:close/>
                  <a:moveTo>
                    <a:pt x="10145" y="11456"/>
                  </a:moveTo>
                  <a:cubicBezTo>
                    <a:pt x="10313" y="11456"/>
                    <a:pt x="10481" y="11542"/>
                    <a:pt x="10586" y="11752"/>
                  </a:cubicBezTo>
                  <a:lnTo>
                    <a:pt x="10586" y="11783"/>
                  </a:lnTo>
                  <a:cubicBezTo>
                    <a:pt x="10771" y="12122"/>
                    <a:pt x="10524" y="12523"/>
                    <a:pt x="10154" y="12554"/>
                  </a:cubicBezTo>
                  <a:cubicBezTo>
                    <a:pt x="9969" y="12554"/>
                    <a:pt x="9784" y="12462"/>
                    <a:pt x="9691" y="12307"/>
                  </a:cubicBezTo>
                  <a:cubicBezTo>
                    <a:pt x="9393" y="11882"/>
                    <a:pt x="9771" y="11456"/>
                    <a:pt x="10145" y="11456"/>
                  </a:cubicBezTo>
                  <a:close/>
                  <a:moveTo>
                    <a:pt x="3994" y="11534"/>
                  </a:moveTo>
                  <a:cubicBezTo>
                    <a:pt x="4401" y="11534"/>
                    <a:pt x="4654" y="11950"/>
                    <a:pt x="4475" y="12307"/>
                  </a:cubicBezTo>
                  <a:lnTo>
                    <a:pt x="4475" y="12338"/>
                  </a:lnTo>
                  <a:cubicBezTo>
                    <a:pt x="4383" y="12493"/>
                    <a:pt x="4198" y="12585"/>
                    <a:pt x="4013" y="12585"/>
                  </a:cubicBezTo>
                  <a:cubicBezTo>
                    <a:pt x="3395" y="12554"/>
                    <a:pt x="3334" y="11659"/>
                    <a:pt x="3951" y="11536"/>
                  </a:cubicBezTo>
                  <a:cubicBezTo>
                    <a:pt x="3965" y="11535"/>
                    <a:pt x="3980" y="11534"/>
                    <a:pt x="3994" y="11534"/>
                  </a:cubicBezTo>
                  <a:close/>
                  <a:moveTo>
                    <a:pt x="7068" y="12315"/>
                  </a:moveTo>
                  <a:cubicBezTo>
                    <a:pt x="7346" y="12315"/>
                    <a:pt x="7623" y="12508"/>
                    <a:pt x="7592" y="12894"/>
                  </a:cubicBezTo>
                  <a:cubicBezTo>
                    <a:pt x="7592" y="13172"/>
                    <a:pt x="7346" y="13418"/>
                    <a:pt x="7068" y="13418"/>
                  </a:cubicBezTo>
                  <a:cubicBezTo>
                    <a:pt x="6790" y="13418"/>
                    <a:pt x="6543" y="13172"/>
                    <a:pt x="6543" y="12894"/>
                  </a:cubicBezTo>
                  <a:cubicBezTo>
                    <a:pt x="6512" y="12508"/>
                    <a:pt x="6790" y="12315"/>
                    <a:pt x="7068" y="12315"/>
                  </a:cubicBezTo>
                  <a:close/>
                  <a:moveTo>
                    <a:pt x="7079" y="1"/>
                  </a:moveTo>
                  <a:cubicBezTo>
                    <a:pt x="6597" y="1"/>
                    <a:pt x="6173" y="383"/>
                    <a:pt x="6173" y="920"/>
                  </a:cubicBezTo>
                  <a:cubicBezTo>
                    <a:pt x="6173" y="1197"/>
                    <a:pt x="6296" y="1444"/>
                    <a:pt x="6481" y="1629"/>
                  </a:cubicBezTo>
                  <a:lnTo>
                    <a:pt x="6481" y="2123"/>
                  </a:lnTo>
                  <a:cubicBezTo>
                    <a:pt x="6019" y="2185"/>
                    <a:pt x="5586" y="2308"/>
                    <a:pt x="5185" y="2493"/>
                  </a:cubicBezTo>
                  <a:lnTo>
                    <a:pt x="4907" y="2061"/>
                  </a:lnTo>
                  <a:cubicBezTo>
                    <a:pt x="5110" y="1455"/>
                    <a:pt x="4664" y="849"/>
                    <a:pt x="4049" y="849"/>
                  </a:cubicBezTo>
                  <a:cubicBezTo>
                    <a:pt x="4007" y="849"/>
                    <a:pt x="3964" y="852"/>
                    <a:pt x="3920" y="858"/>
                  </a:cubicBezTo>
                  <a:cubicBezTo>
                    <a:pt x="3272" y="920"/>
                    <a:pt x="2901" y="1660"/>
                    <a:pt x="3241" y="2247"/>
                  </a:cubicBezTo>
                  <a:cubicBezTo>
                    <a:pt x="3364" y="2463"/>
                    <a:pt x="3611" y="2617"/>
                    <a:pt x="3858" y="2679"/>
                  </a:cubicBezTo>
                  <a:lnTo>
                    <a:pt x="4136" y="3111"/>
                  </a:lnTo>
                  <a:cubicBezTo>
                    <a:pt x="3796" y="3358"/>
                    <a:pt x="3519" y="3666"/>
                    <a:pt x="3272" y="3975"/>
                  </a:cubicBezTo>
                  <a:lnTo>
                    <a:pt x="2840" y="3728"/>
                  </a:lnTo>
                  <a:cubicBezTo>
                    <a:pt x="2840" y="3697"/>
                    <a:pt x="2840" y="3666"/>
                    <a:pt x="2840" y="3666"/>
                  </a:cubicBezTo>
                  <a:cubicBezTo>
                    <a:pt x="2701" y="3215"/>
                    <a:pt x="2318" y="2979"/>
                    <a:pt x="1933" y="2979"/>
                  </a:cubicBezTo>
                  <a:cubicBezTo>
                    <a:pt x="1633" y="2979"/>
                    <a:pt x="1332" y="3122"/>
                    <a:pt x="1142" y="3419"/>
                  </a:cubicBezTo>
                  <a:cubicBezTo>
                    <a:pt x="895" y="3882"/>
                    <a:pt x="1019" y="4438"/>
                    <a:pt x="1482" y="4685"/>
                  </a:cubicBezTo>
                  <a:cubicBezTo>
                    <a:pt x="1605" y="4777"/>
                    <a:pt x="1760" y="4808"/>
                    <a:pt x="1945" y="4808"/>
                  </a:cubicBezTo>
                  <a:cubicBezTo>
                    <a:pt x="2037" y="4808"/>
                    <a:pt x="2130" y="4808"/>
                    <a:pt x="2223" y="4777"/>
                  </a:cubicBezTo>
                  <a:lnTo>
                    <a:pt x="2685" y="5024"/>
                  </a:lnTo>
                  <a:cubicBezTo>
                    <a:pt x="2500" y="5425"/>
                    <a:pt x="2377" y="5857"/>
                    <a:pt x="2315" y="6289"/>
                  </a:cubicBezTo>
                  <a:lnTo>
                    <a:pt x="1790" y="6289"/>
                  </a:lnTo>
                  <a:cubicBezTo>
                    <a:pt x="1612" y="6098"/>
                    <a:pt x="1371" y="6007"/>
                    <a:pt x="1129" y="6007"/>
                  </a:cubicBezTo>
                  <a:cubicBezTo>
                    <a:pt x="785" y="6007"/>
                    <a:pt x="441" y="6192"/>
                    <a:pt x="278" y="6536"/>
                  </a:cubicBezTo>
                  <a:cubicBezTo>
                    <a:pt x="0" y="7154"/>
                    <a:pt x="433" y="7833"/>
                    <a:pt x="1111" y="7833"/>
                  </a:cubicBezTo>
                  <a:cubicBezTo>
                    <a:pt x="1358" y="7833"/>
                    <a:pt x="1636" y="7740"/>
                    <a:pt x="1790" y="7524"/>
                  </a:cubicBezTo>
                  <a:lnTo>
                    <a:pt x="2315" y="7524"/>
                  </a:lnTo>
                  <a:cubicBezTo>
                    <a:pt x="2346" y="7956"/>
                    <a:pt x="2469" y="8388"/>
                    <a:pt x="2655" y="8789"/>
                  </a:cubicBezTo>
                  <a:lnTo>
                    <a:pt x="2223" y="9067"/>
                  </a:lnTo>
                  <a:cubicBezTo>
                    <a:pt x="2130" y="9036"/>
                    <a:pt x="2006" y="9005"/>
                    <a:pt x="1914" y="9005"/>
                  </a:cubicBezTo>
                  <a:cubicBezTo>
                    <a:pt x="1204" y="9005"/>
                    <a:pt x="772" y="9777"/>
                    <a:pt x="1111" y="10394"/>
                  </a:cubicBezTo>
                  <a:cubicBezTo>
                    <a:pt x="1266" y="10672"/>
                    <a:pt x="1574" y="10857"/>
                    <a:pt x="1914" y="10857"/>
                  </a:cubicBezTo>
                  <a:cubicBezTo>
                    <a:pt x="2346" y="10857"/>
                    <a:pt x="2747" y="10548"/>
                    <a:pt x="2809" y="10116"/>
                  </a:cubicBezTo>
                  <a:lnTo>
                    <a:pt x="3272" y="9839"/>
                  </a:lnTo>
                  <a:cubicBezTo>
                    <a:pt x="3519" y="10178"/>
                    <a:pt x="3796" y="10456"/>
                    <a:pt x="4136" y="10703"/>
                  </a:cubicBezTo>
                  <a:lnTo>
                    <a:pt x="3858" y="11166"/>
                  </a:lnTo>
                  <a:cubicBezTo>
                    <a:pt x="3611" y="11196"/>
                    <a:pt x="3364" y="11351"/>
                    <a:pt x="3241" y="11598"/>
                  </a:cubicBezTo>
                  <a:cubicBezTo>
                    <a:pt x="3118" y="11814"/>
                    <a:pt x="3056" y="12061"/>
                    <a:pt x="3118" y="12277"/>
                  </a:cubicBezTo>
                  <a:cubicBezTo>
                    <a:pt x="3179" y="12523"/>
                    <a:pt x="3334" y="12740"/>
                    <a:pt x="3550" y="12863"/>
                  </a:cubicBezTo>
                  <a:cubicBezTo>
                    <a:pt x="3704" y="12925"/>
                    <a:pt x="3858" y="12986"/>
                    <a:pt x="4013" y="12986"/>
                  </a:cubicBezTo>
                  <a:cubicBezTo>
                    <a:pt x="4352" y="12986"/>
                    <a:pt x="4661" y="12801"/>
                    <a:pt x="4815" y="12523"/>
                  </a:cubicBezTo>
                  <a:cubicBezTo>
                    <a:pt x="4938" y="12338"/>
                    <a:pt x="4969" y="12061"/>
                    <a:pt x="4907" y="11845"/>
                  </a:cubicBezTo>
                  <a:cubicBezTo>
                    <a:pt x="4907" y="11814"/>
                    <a:pt x="4907" y="11783"/>
                    <a:pt x="4907" y="11783"/>
                  </a:cubicBezTo>
                  <a:lnTo>
                    <a:pt x="5185" y="11351"/>
                  </a:lnTo>
                  <a:cubicBezTo>
                    <a:pt x="5586" y="11505"/>
                    <a:pt x="6049" y="11628"/>
                    <a:pt x="6512" y="11690"/>
                  </a:cubicBezTo>
                  <a:lnTo>
                    <a:pt x="6512" y="12215"/>
                  </a:lnTo>
                  <a:cubicBezTo>
                    <a:pt x="5988" y="12647"/>
                    <a:pt x="6111" y="13449"/>
                    <a:pt x="6728" y="13727"/>
                  </a:cubicBezTo>
                  <a:cubicBezTo>
                    <a:pt x="6858" y="13785"/>
                    <a:pt x="6990" y="13812"/>
                    <a:pt x="7119" y="13812"/>
                  </a:cubicBezTo>
                  <a:cubicBezTo>
                    <a:pt x="7602" y="13812"/>
                    <a:pt x="8031" y="13430"/>
                    <a:pt x="8055" y="12894"/>
                  </a:cubicBezTo>
                  <a:cubicBezTo>
                    <a:pt x="8025" y="12647"/>
                    <a:pt x="7932" y="12369"/>
                    <a:pt x="7716" y="12215"/>
                  </a:cubicBezTo>
                  <a:lnTo>
                    <a:pt x="7716" y="11690"/>
                  </a:lnTo>
                  <a:cubicBezTo>
                    <a:pt x="8179" y="11628"/>
                    <a:pt x="8611" y="11505"/>
                    <a:pt x="9043" y="11351"/>
                  </a:cubicBezTo>
                  <a:lnTo>
                    <a:pt x="9290" y="11783"/>
                  </a:lnTo>
                  <a:lnTo>
                    <a:pt x="9290" y="11845"/>
                  </a:lnTo>
                  <a:cubicBezTo>
                    <a:pt x="9136" y="12431"/>
                    <a:pt x="9598" y="12986"/>
                    <a:pt x="10185" y="12986"/>
                  </a:cubicBezTo>
                  <a:cubicBezTo>
                    <a:pt x="10617" y="12986"/>
                    <a:pt x="10987" y="12709"/>
                    <a:pt x="11080" y="12307"/>
                  </a:cubicBezTo>
                  <a:cubicBezTo>
                    <a:pt x="11142" y="12061"/>
                    <a:pt x="11111" y="11814"/>
                    <a:pt x="10987" y="11598"/>
                  </a:cubicBezTo>
                  <a:cubicBezTo>
                    <a:pt x="10833" y="11351"/>
                    <a:pt x="10586" y="11196"/>
                    <a:pt x="10339" y="11166"/>
                  </a:cubicBezTo>
                  <a:lnTo>
                    <a:pt x="10061" y="10703"/>
                  </a:lnTo>
                  <a:cubicBezTo>
                    <a:pt x="10370" y="10456"/>
                    <a:pt x="10679" y="10178"/>
                    <a:pt x="10926" y="9839"/>
                  </a:cubicBezTo>
                  <a:lnTo>
                    <a:pt x="11358" y="10085"/>
                  </a:lnTo>
                  <a:cubicBezTo>
                    <a:pt x="11358" y="10116"/>
                    <a:pt x="11358" y="10147"/>
                    <a:pt x="11358" y="10178"/>
                  </a:cubicBezTo>
                  <a:cubicBezTo>
                    <a:pt x="11419" y="10394"/>
                    <a:pt x="11574" y="10610"/>
                    <a:pt x="11790" y="10734"/>
                  </a:cubicBezTo>
                  <a:cubicBezTo>
                    <a:pt x="11944" y="10795"/>
                    <a:pt x="12098" y="10857"/>
                    <a:pt x="12253" y="10857"/>
                  </a:cubicBezTo>
                  <a:cubicBezTo>
                    <a:pt x="13209" y="10857"/>
                    <a:pt x="13549" y="9592"/>
                    <a:pt x="12716" y="9129"/>
                  </a:cubicBezTo>
                  <a:cubicBezTo>
                    <a:pt x="12592" y="9036"/>
                    <a:pt x="12407" y="9005"/>
                    <a:pt x="12253" y="9005"/>
                  </a:cubicBezTo>
                  <a:cubicBezTo>
                    <a:pt x="12160" y="9005"/>
                    <a:pt x="12067" y="9005"/>
                    <a:pt x="11944" y="9036"/>
                  </a:cubicBezTo>
                  <a:lnTo>
                    <a:pt x="11512" y="8789"/>
                  </a:lnTo>
                  <a:cubicBezTo>
                    <a:pt x="11697" y="8388"/>
                    <a:pt x="11821" y="7956"/>
                    <a:pt x="11851" y="7524"/>
                  </a:cubicBezTo>
                  <a:lnTo>
                    <a:pt x="12376" y="7524"/>
                  </a:lnTo>
                  <a:cubicBezTo>
                    <a:pt x="12556" y="7730"/>
                    <a:pt x="12807" y="7829"/>
                    <a:pt x="13057" y="7829"/>
                  </a:cubicBezTo>
                  <a:cubicBezTo>
                    <a:pt x="13407" y="7829"/>
                    <a:pt x="13757" y="7637"/>
                    <a:pt x="13919" y="7277"/>
                  </a:cubicBezTo>
                  <a:cubicBezTo>
                    <a:pt x="14197" y="6691"/>
                    <a:pt x="13734" y="5981"/>
                    <a:pt x="13055" y="5981"/>
                  </a:cubicBezTo>
                  <a:cubicBezTo>
                    <a:pt x="12808" y="5981"/>
                    <a:pt x="12530" y="6104"/>
                    <a:pt x="12376" y="6289"/>
                  </a:cubicBezTo>
                  <a:lnTo>
                    <a:pt x="11882" y="6289"/>
                  </a:lnTo>
                  <a:cubicBezTo>
                    <a:pt x="11821" y="5857"/>
                    <a:pt x="11697" y="5425"/>
                    <a:pt x="11512" y="5024"/>
                  </a:cubicBezTo>
                  <a:lnTo>
                    <a:pt x="11975" y="4777"/>
                  </a:lnTo>
                  <a:cubicBezTo>
                    <a:pt x="12067" y="4808"/>
                    <a:pt x="12160" y="4808"/>
                    <a:pt x="12253" y="4808"/>
                  </a:cubicBezTo>
                  <a:cubicBezTo>
                    <a:pt x="13055" y="4808"/>
                    <a:pt x="13487" y="3913"/>
                    <a:pt x="12962" y="3296"/>
                  </a:cubicBezTo>
                  <a:cubicBezTo>
                    <a:pt x="12776" y="3074"/>
                    <a:pt x="12518" y="2971"/>
                    <a:pt x="12263" y="2971"/>
                  </a:cubicBezTo>
                  <a:cubicBezTo>
                    <a:pt x="11845" y="2971"/>
                    <a:pt x="11434" y="3248"/>
                    <a:pt x="11358" y="3728"/>
                  </a:cubicBezTo>
                  <a:lnTo>
                    <a:pt x="10926" y="3975"/>
                  </a:lnTo>
                  <a:cubicBezTo>
                    <a:pt x="10648" y="3666"/>
                    <a:pt x="10370" y="3358"/>
                    <a:pt x="10061" y="3111"/>
                  </a:cubicBezTo>
                  <a:lnTo>
                    <a:pt x="10339" y="2679"/>
                  </a:lnTo>
                  <a:cubicBezTo>
                    <a:pt x="11172" y="2524"/>
                    <a:pt x="11358" y="1382"/>
                    <a:pt x="10648" y="950"/>
                  </a:cubicBezTo>
                  <a:cubicBezTo>
                    <a:pt x="10493" y="860"/>
                    <a:pt x="10331" y="820"/>
                    <a:pt x="10175" y="820"/>
                  </a:cubicBezTo>
                  <a:cubicBezTo>
                    <a:pt x="9584" y="820"/>
                    <a:pt x="9070" y="1396"/>
                    <a:pt x="9290" y="2031"/>
                  </a:cubicBezTo>
                  <a:lnTo>
                    <a:pt x="9012" y="2493"/>
                  </a:lnTo>
                  <a:cubicBezTo>
                    <a:pt x="8611" y="2308"/>
                    <a:pt x="8148" y="2185"/>
                    <a:pt x="7716" y="2123"/>
                  </a:cubicBezTo>
                  <a:lnTo>
                    <a:pt x="7716" y="1629"/>
                  </a:lnTo>
                  <a:cubicBezTo>
                    <a:pt x="8210" y="1166"/>
                    <a:pt x="8086" y="364"/>
                    <a:pt x="7469" y="86"/>
                  </a:cubicBezTo>
                  <a:cubicBezTo>
                    <a:pt x="7339" y="28"/>
                    <a:pt x="7207" y="1"/>
                    <a:pt x="70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01" name="Google Shape;13401;p25"/>
          <p:cNvSpPr/>
          <p:nvPr/>
        </p:nvSpPr>
        <p:spPr>
          <a:xfrm>
            <a:off x="7039988" y="3986142"/>
            <a:ext cx="325625" cy="341050"/>
          </a:xfrm>
          <a:custGeom>
            <a:avLst/>
            <a:gdLst/>
            <a:ahLst/>
            <a:cxnLst/>
            <a:rect l="l" t="t" r="r" b="b"/>
            <a:pathLst>
              <a:path w="13025" h="13642" extrusionOk="0">
                <a:moveTo>
                  <a:pt x="6513" y="310"/>
                </a:moveTo>
                <a:cubicBezTo>
                  <a:pt x="7161" y="310"/>
                  <a:pt x="7500" y="1081"/>
                  <a:pt x="7068" y="1575"/>
                </a:cubicBezTo>
                <a:cubicBezTo>
                  <a:pt x="6921" y="1733"/>
                  <a:pt x="6730" y="1805"/>
                  <a:pt x="6540" y="1805"/>
                </a:cubicBezTo>
                <a:cubicBezTo>
                  <a:pt x="6174" y="1805"/>
                  <a:pt x="5813" y="1539"/>
                  <a:pt x="5772" y="1112"/>
                </a:cubicBezTo>
                <a:cubicBezTo>
                  <a:pt x="5772" y="680"/>
                  <a:pt x="6112" y="340"/>
                  <a:pt x="6513" y="310"/>
                </a:cubicBezTo>
                <a:close/>
                <a:moveTo>
                  <a:pt x="5433" y="1390"/>
                </a:moveTo>
                <a:cubicBezTo>
                  <a:pt x="5464" y="1544"/>
                  <a:pt x="5556" y="1667"/>
                  <a:pt x="5649" y="1791"/>
                </a:cubicBezTo>
                <a:lnTo>
                  <a:pt x="5710" y="1853"/>
                </a:lnTo>
                <a:lnTo>
                  <a:pt x="2624" y="3612"/>
                </a:lnTo>
                <a:cubicBezTo>
                  <a:pt x="2563" y="3457"/>
                  <a:pt x="2501" y="3334"/>
                  <a:pt x="2377" y="3211"/>
                </a:cubicBezTo>
                <a:lnTo>
                  <a:pt x="2346" y="3149"/>
                </a:lnTo>
                <a:lnTo>
                  <a:pt x="5433" y="1390"/>
                </a:lnTo>
                <a:close/>
                <a:moveTo>
                  <a:pt x="7624" y="1359"/>
                </a:moveTo>
                <a:lnTo>
                  <a:pt x="10710" y="3149"/>
                </a:lnTo>
                <a:lnTo>
                  <a:pt x="10679" y="3149"/>
                </a:lnTo>
                <a:cubicBezTo>
                  <a:pt x="10679" y="3180"/>
                  <a:pt x="10648" y="3180"/>
                  <a:pt x="10648" y="3180"/>
                </a:cubicBezTo>
                <a:cubicBezTo>
                  <a:pt x="10556" y="3303"/>
                  <a:pt x="10463" y="3457"/>
                  <a:pt x="10432" y="3612"/>
                </a:cubicBezTo>
                <a:lnTo>
                  <a:pt x="7346" y="1822"/>
                </a:lnTo>
                <a:lnTo>
                  <a:pt x="7377" y="1791"/>
                </a:lnTo>
                <a:cubicBezTo>
                  <a:pt x="7500" y="1667"/>
                  <a:pt x="7562" y="1513"/>
                  <a:pt x="7624" y="1359"/>
                </a:cubicBezTo>
                <a:close/>
                <a:moveTo>
                  <a:pt x="11543" y="3206"/>
                </a:moveTo>
                <a:cubicBezTo>
                  <a:pt x="11922" y="3206"/>
                  <a:pt x="12284" y="3495"/>
                  <a:pt x="12284" y="3951"/>
                </a:cubicBezTo>
                <a:cubicBezTo>
                  <a:pt x="12253" y="4352"/>
                  <a:pt x="11945" y="4661"/>
                  <a:pt x="11543" y="4661"/>
                </a:cubicBezTo>
                <a:cubicBezTo>
                  <a:pt x="10864" y="4661"/>
                  <a:pt x="10556" y="3889"/>
                  <a:pt x="11019" y="3427"/>
                </a:cubicBezTo>
                <a:cubicBezTo>
                  <a:pt x="11170" y="3275"/>
                  <a:pt x="11359" y="3206"/>
                  <a:pt x="11543" y="3206"/>
                </a:cubicBezTo>
                <a:close/>
                <a:moveTo>
                  <a:pt x="1544" y="3211"/>
                </a:moveTo>
                <a:cubicBezTo>
                  <a:pt x="2192" y="3211"/>
                  <a:pt x="2532" y="3982"/>
                  <a:pt x="2069" y="4476"/>
                </a:cubicBezTo>
                <a:cubicBezTo>
                  <a:pt x="1911" y="4624"/>
                  <a:pt x="1724" y="4690"/>
                  <a:pt x="1544" y="4690"/>
                </a:cubicBezTo>
                <a:cubicBezTo>
                  <a:pt x="1160" y="4690"/>
                  <a:pt x="803" y="4392"/>
                  <a:pt x="803" y="3951"/>
                </a:cubicBezTo>
                <a:cubicBezTo>
                  <a:pt x="803" y="3519"/>
                  <a:pt x="1112" y="3211"/>
                  <a:pt x="1544" y="3211"/>
                </a:cubicBezTo>
                <a:close/>
                <a:moveTo>
                  <a:pt x="6791" y="2161"/>
                </a:moveTo>
                <a:lnTo>
                  <a:pt x="6791" y="5217"/>
                </a:lnTo>
                <a:cubicBezTo>
                  <a:pt x="6698" y="5186"/>
                  <a:pt x="6605" y="5186"/>
                  <a:pt x="6513" y="5186"/>
                </a:cubicBezTo>
                <a:cubicBezTo>
                  <a:pt x="6420" y="5186"/>
                  <a:pt x="6359" y="5186"/>
                  <a:pt x="6266" y="5217"/>
                </a:cubicBezTo>
                <a:lnTo>
                  <a:pt x="6266" y="2161"/>
                </a:lnTo>
                <a:cubicBezTo>
                  <a:pt x="6359" y="2161"/>
                  <a:pt x="6420" y="2192"/>
                  <a:pt x="6513" y="2192"/>
                </a:cubicBezTo>
                <a:cubicBezTo>
                  <a:pt x="6605" y="2192"/>
                  <a:pt x="6698" y="2192"/>
                  <a:pt x="6791" y="2161"/>
                </a:cubicBezTo>
                <a:close/>
                <a:moveTo>
                  <a:pt x="7192" y="2223"/>
                </a:moveTo>
                <a:lnTo>
                  <a:pt x="10155" y="3951"/>
                </a:lnTo>
                <a:lnTo>
                  <a:pt x="7470" y="5494"/>
                </a:lnTo>
                <a:cubicBezTo>
                  <a:pt x="7377" y="5433"/>
                  <a:pt x="7284" y="5371"/>
                  <a:pt x="7192" y="5340"/>
                </a:cubicBezTo>
                <a:lnTo>
                  <a:pt x="7192" y="2223"/>
                </a:lnTo>
                <a:close/>
                <a:moveTo>
                  <a:pt x="10432" y="4229"/>
                </a:moveTo>
                <a:cubicBezTo>
                  <a:pt x="10463" y="4414"/>
                  <a:pt x="10556" y="4568"/>
                  <a:pt x="10679" y="4692"/>
                </a:cubicBezTo>
                <a:lnTo>
                  <a:pt x="10679" y="4723"/>
                </a:lnTo>
                <a:lnTo>
                  <a:pt x="8056" y="6235"/>
                </a:lnTo>
                <a:cubicBezTo>
                  <a:pt x="8025" y="6173"/>
                  <a:pt x="7994" y="6081"/>
                  <a:pt x="7932" y="6019"/>
                </a:cubicBezTo>
                <a:cubicBezTo>
                  <a:pt x="7902" y="5926"/>
                  <a:pt x="7840" y="5834"/>
                  <a:pt x="7778" y="5772"/>
                </a:cubicBezTo>
                <a:lnTo>
                  <a:pt x="10432" y="4229"/>
                </a:lnTo>
                <a:close/>
                <a:moveTo>
                  <a:pt x="5834" y="2223"/>
                </a:moveTo>
                <a:lnTo>
                  <a:pt x="5834" y="5340"/>
                </a:lnTo>
                <a:cubicBezTo>
                  <a:pt x="5741" y="5371"/>
                  <a:pt x="5649" y="5433"/>
                  <a:pt x="5587" y="5494"/>
                </a:cubicBezTo>
                <a:lnTo>
                  <a:pt x="4476" y="4877"/>
                </a:lnTo>
                <a:cubicBezTo>
                  <a:pt x="4443" y="4855"/>
                  <a:pt x="4406" y="4845"/>
                  <a:pt x="4370" y="4845"/>
                </a:cubicBezTo>
                <a:cubicBezTo>
                  <a:pt x="4304" y="4845"/>
                  <a:pt x="4238" y="4879"/>
                  <a:pt x="4198" y="4939"/>
                </a:cubicBezTo>
                <a:cubicBezTo>
                  <a:pt x="4136" y="5031"/>
                  <a:pt x="4167" y="5155"/>
                  <a:pt x="4291" y="5217"/>
                </a:cubicBezTo>
                <a:lnTo>
                  <a:pt x="5278" y="5772"/>
                </a:lnTo>
                <a:cubicBezTo>
                  <a:pt x="5247" y="5803"/>
                  <a:pt x="5247" y="5834"/>
                  <a:pt x="5217" y="5834"/>
                </a:cubicBezTo>
                <a:cubicBezTo>
                  <a:pt x="5124" y="5957"/>
                  <a:pt x="5062" y="6112"/>
                  <a:pt x="5001" y="6266"/>
                </a:cubicBezTo>
                <a:lnTo>
                  <a:pt x="2346" y="4723"/>
                </a:lnTo>
                <a:cubicBezTo>
                  <a:pt x="2377" y="4723"/>
                  <a:pt x="2377" y="4692"/>
                  <a:pt x="2408" y="4661"/>
                </a:cubicBezTo>
                <a:cubicBezTo>
                  <a:pt x="2501" y="4538"/>
                  <a:pt x="2593" y="4414"/>
                  <a:pt x="2624" y="4260"/>
                </a:cubicBezTo>
                <a:lnTo>
                  <a:pt x="3581" y="4815"/>
                </a:lnTo>
                <a:cubicBezTo>
                  <a:pt x="3618" y="4834"/>
                  <a:pt x="3654" y="4842"/>
                  <a:pt x="3686" y="4842"/>
                </a:cubicBezTo>
                <a:cubicBezTo>
                  <a:pt x="3874" y="4842"/>
                  <a:pt x="3976" y="4581"/>
                  <a:pt x="3766" y="4476"/>
                </a:cubicBezTo>
                <a:lnTo>
                  <a:pt x="2871" y="3951"/>
                </a:lnTo>
                <a:lnTo>
                  <a:pt x="5834" y="2223"/>
                </a:lnTo>
                <a:close/>
                <a:moveTo>
                  <a:pt x="6477" y="5586"/>
                </a:moveTo>
                <a:cubicBezTo>
                  <a:pt x="7162" y="5586"/>
                  <a:pt x="7747" y="6130"/>
                  <a:pt x="7747" y="6821"/>
                </a:cubicBezTo>
                <a:cubicBezTo>
                  <a:pt x="7747" y="6976"/>
                  <a:pt x="7716" y="7099"/>
                  <a:pt x="7655" y="7253"/>
                </a:cubicBezTo>
                <a:lnTo>
                  <a:pt x="7686" y="7253"/>
                </a:lnTo>
                <a:cubicBezTo>
                  <a:pt x="7500" y="7685"/>
                  <a:pt x="7099" y="7994"/>
                  <a:pt x="6636" y="8025"/>
                </a:cubicBezTo>
                <a:cubicBezTo>
                  <a:pt x="6590" y="8040"/>
                  <a:pt x="6544" y="8048"/>
                  <a:pt x="6497" y="8048"/>
                </a:cubicBezTo>
                <a:cubicBezTo>
                  <a:pt x="6451" y="8048"/>
                  <a:pt x="6405" y="8040"/>
                  <a:pt x="6359" y="8025"/>
                </a:cubicBezTo>
                <a:cubicBezTo>
                  <a:pt x="4908" y="7840"/>
                  <a:pt x="4970" y="5741"/>
                  <a:pt x="6420" y="5587"/>
                </a:cubicBezTo>
                <a:cubicBezTo>
                  <a:pt x="6439" y="5586"/>
                  <a:pt x="6458" y="5586"/>
                  <a:pt x="6477" y="5586"/>
                </a:cubicBezTo>
                <a:close/>
                <a:moveTo>
                  <a:pt x="1822" y="5031"/>
                </a:moveTo>
                <a:lnTo>
                  <a:pt x="1822" y="8364"/>
                </a:lnTo>
                <a:cubicBezTo>
                  <a:pt x="1729" y="8349"/>
                  <a:pt x="1644" y="8341"/>
                  <a:pt x="1559" y="8341"/>
                </a:cubicBezTo>
                <a:cubicBezTo>
                  <a:pt x="1475" y="8341"/>
                  <a:pt x="1390" y="8349"/>
                  <a:pt x="1297" y="8364"/>
                </a:cubicBezTo>
                <a:lnTo>
                  <a:pt x="1297" y="5031"/>
                </a:lnTo>
                <a:cubicBezTo>
                  <a:pt x="1359" y="5031"/>
                  <a:pt x="1451" y="5062"/>
                  <a:pt x="1544" y="5062"/>
                </a:cubicBezTo>
                <a:cubicBezTo>
                  <a:pt x="1637" y="5062"/>
                  <a:pt x="1729" y="5062"/>
                  <a:pt x="1822" y="5031"/>
                </a:cubicBezTo>
                <a:close/>
                <a:moveTo>
                  <a:pt x="2192" y="5124"/>
                </a:moveTo>
                <a:lnTo>
                  <a:pt x="4908" y="6667"/>
                </a:lnTo>
                <a:lnTo>
                  <a:pt x="4908" y="6821"/>
                </a:lnTo>
                <a:cubicBezTo>
                  <a:pt x="4908" y="6852"/>
                  <a:pt x="4908" y="6883"/>
                  <a:pt x="4908" y="6914"/>
                </a:cubicBezTo>
                <a:lnTo>
                  <a:pt x="2192" y="8364"/>
                </a:lnTo>
                <a:lnTo>
                  <a:pt x="2192" y="5124"/>
                </a:lnTo>
                <a:close/>
                <a:moveTo>
                  <a:pt x="10864" y="5124"/>
                </a:moveTo>
                <a:lnTo>
                  <a:pt x="10864" y="8364"/>
                </a:lnTo>
                <a:lnTo>
                  <a:pt x="8149" y="6914"/>
                </a:lnTo>
                <a:cubicBezTo>
                  <a:pt x="8149" y="6883"/>
                  <a:pt x="8149" y="6852"/>
                  <a:pt x="8149" y="6821"/>
                </a:cubicBezTo>
                <a:lnTo>
                  <a:pt x="8149" y="6667"/>
                </a:lnTo>
                <a:lnTo>
                  <a:pt x="10864" y="5124"/>
                </a:lnTo>
                <a:close/>
                <a:moveTo>
                  <a:pt x="11821" y="5031"/>
                </a:moveTo>
                <a:lnTo>
                  <a:pt x="11821" y="8364"/>
                </a:lnTo>
                <a:cubicBezTo>
                  <a:pt x="11728" y="8334"/>
                  <a:pt x="11636" y="8334"/>
                  <a:pt x="11543" y="8334"/>
                </a:cubicBezTo>
                <a:cubicBezTo>
                  <a:pt x="11451" y="8334"/>
                  <a:pt x="11358" y="8334"/>
                  <a:pt x="11266" y="8364"/>
                </a:cubicBezTo>
                <a:lnTo>
                  <a:pt x="11266" y="5031"/>
                </a:lnTo>
                <a:cubicBezTo>
                  <a:pt x="11358" y="5062"/>
                  <a:pt x="11451" y="5062"/>
                  <a:pt x="11543" y="5062"/>
                </a:cubicBezTo>
                <a:cubicBezTo>
                  <a:pt x="11636" y="5062"/>
                  <a:pt x="11728" y="5062"/>
                  <a:pt x="11821" y="5031"/>
                </a:cubicBezTo>
                <a:close/>
                <a:moveTo>
                  <a:pt x="4970" y="7346"/>
                </a:moveTo>
                <a:cubicBezTo>
                  <a:pt x="5031" y="7500"/>
                  <a:pt x="5124" y="7655"/>
                  <a:pt x="5217" y="7778"/>
                </a:cubicBezTo>
                <a:lnTo>
                  <a:pt x="5217" y="7809"/>
                </a:lnTo>
                <a:lnTo>
                  <a:pt x="2624" y="9198"/>
                </a:lnTo>
                <a:cubicBezTo>
                  <a:pt x="2593" y="9013"/>
                  <a:pt x="2501" y="8858"/>
                  <a:pt x="2377" y="8735"/>
                </a:cubicBezTo>
                <a:lnTo>
                  <a:pt x="4970" y="7346"/>
                </a:lnTo>
                <a:close/>
                <a:moveTo>
                  <a:pt x="1558" y="8737"/>
                </a:moveTo>
                <a:cubicBezTo>
                  <a:pt x="1738" y="8737"/>
                  <a:pt x="1921" y="8803"/>
                  <a:pt x="2069" y="8951"/>
                </a:cubicBezTo>
                <a:cubicBezTo>
                  <a:pt x="2532" y="9414"/>
                  <a:pt x="2223" y="10216"/>
                  <a:pt x="1544" y="10216"/>
                </a:cubicBezTo>
                <a:cubicBezTo>
                  <a:pt x="1143" y="10216"/>
                  <a:pt x="803" y="9877"/>
                  <a:pt x="803" y="9475"/>
                </a:cubicBezTo>
                <a:cubicBezTo>
                  <a:pt x="803" y="9035"/>
                  <a:pt x="1174" y="8737"/>
                  <a:pt x="1558" y="8737"/>
                </a:cubicBezTo>
                <a:close/>
                <a:moveTo>
                  <a:pt x="11557" y="8737"/>
                </a:moveTo>
                <a:cubicBezTo>
                  <a:pt x="11737" y="8737"/>
                  <a:pt x="11920" y="8803"/>
                  <a:pt x="12068" y="8951"/>
                </a:cubicBezTo>
                <a:cubicBezTo>
                  <a:pt x="12531" y="9414"/>
                  <a:pt x="12191" y="10216"/>
                  <a:pt x="11543" y="10216"/>
                </a:cubicBezTo>
                <a:cubicBezTo>
                  <a:pt x="11142" y="10185"/>
                  <a:pt x="10803" y="9877"/>
                  <a:pt x="10803" y="9475"/>
                </a:cubicBezTo>
                <a:cubicBezTo>
                  <a:pt x="10803" y="9035"/>
                  <a:pt x="11174" y="8737"/>
                  <a:pt x="11557" y="8737"/>
                </a:cubicBezTo>
                <a:close/>
                <a:moveTo>
                  <a:pt x="5525" y="8118"/>
                </a:moveTo>
                <a:cubicBezTo>
                  <a:pt x="5618" y="8179"/>
                  <a:pt x="5741" y="8241"/>
                  <a:pt x="5834" y="8303"/>
                </a:cubicBezTo>
                <a:lnTo>
                  <a:pt x="5834" y="11420"/>
                </a:lnTo>
                <a:lnTo>
                  <a:pt x="2717" y="9630"/>
                </a:lnTo>
                <a:lnTo>
                  <a:pt x="5525" y="8118"/>
                </a:lnTo>
                <a:close/>
                <a:moveTo>
                  <a:pt x="8056" y="7377"/>
                </a:moveTo>
                <a:lnTo>
                  <a:pt x="10648" y="8766"/>
                </a:lnTo>
                <a:cubicBezTo>
                  <a:pt x="10525" y="8889"/>
                  <a:pt x="10432" y="9043"/>
                  <a:pt x="10401" y="9229"/>
                </a:cubicBezTo>
                <a:lnTo>
                  <a:pt x="9753" y="8889"/>
                </a:lnTo>
                <a:cubicBezTo>
                  <a:pt x="9723" y="8872"/>
                  <a:pt x="9694" y="8864"/>
                  <a:pt x="9666" y="8864"/>
                </a:cubicBezTo>
                <a:cubicBezTo>
                  <a:pt x="9493" y="8864"/>
                  <a:pt x="9382" y="9153"/>
                  <a:pt x="9568" y="9259"/>
                </a:cubicBezTo>
                <a:lnTo>
                  <a:pt x="10309" y="9630"/>
                </a:lnTo>
                <a:lnTo>
                  <a:pt x="7192" y="11420"/>
                </a:lnTo>
                <a:lnTo>
                  <a:pt x="7192" y="8303"/>
                </a:lnTo>
                <a:cubicBezTo>
                  <a:pt x="7315" y="8241"/>
                  <a:pt x="7408" y="8179"/>
                  <a:pt x="7500" y="8118"/>
                </a:cubicBezTo>
                <a:lnTo>
                  <a:pt x="8889" y="8858"/>
                </a:lnTo>
                <a:cubicBezTo>
                  <a:pt x="8919" y="8875"/>
                  <a:pt x="8950" y="8883"/>
                  <a:pt x="8978" y="8883"/>
                </a:cubicBezTo>
                <a:cubicBezTo>
                  <a:pt x="9157" y="8883"/>
                  <a:pt x="9287" y="8594"/>
                  <a:pt x="9074" y="8488"/>
                </a:cubicBezTo>
                <a:lnTo>
                  <a:pt x="7809" y="7809"/>
                </a:lnTo>
                <a:cubicBezTo>
                  <a:pt x="7932" y="7685"/>
                  <a:pt x="7994" y="7531"/>
                  <a:pt x="8056" y="7377"/>
                </a:cubicBezTo>
                <a:close/>
                <a:moveTo>
                  <a:pt x="6791" y="8426"/>
                </a:moveTo>
                <a:lnTo>
                  <a:pt x="6791" y="11481"/>
                </a:lnTo>
                <a:lnTo>
                  <a:pt x="6729" y="11481"/>
                </a:lnTo>
                <a:lnTo>
                  <a:pt x="6729" y="11451"/>
                </a:lnTo>
                <a:cubicBezTo>
                  <a:pt x="6667" y="11451"/>
                  <a:pt x="6605" y="11420"/>
                  <a:pt x="6513" y="11420"/>
                </a:cubicBezTo>
                <a:cubicBezTo>
                  <a:pt x="6420" y="11420"/>
                  <a:pt x="6328" y="11451"/>
                  <a:pt x="6266" y="11481"/>
                </a:cubicBezTo>
                <a:lnTo>
                  <a:pt x="6266" y="8426"/>
                </a:lnTo>
                <a:cubicBezTo>
                  <a:pt x="6343" y="8442"/>
                  <a:pt x="6420" y="8449"/>
                  <a:pt x="6501" y="8449"/>
                </a:cubicBezTo>
                <a:cubicBezTo>
                  <a:pt x="6582" y="8449"/>
                  <a:pt x="6667" y="8442"/>
                  <a:pt x="6760" y="8426"/>
                </a:cubicBezTo>
                <a:close/>
                <a:moveTo>
                  <a:pt x="2593" y="9969"/>
                </a:moveTo>
                <a:lnTo>
                  <a:pt x="5710" y="11790"/>
                </a:lnTo>
                <a:lnTo>
                  <a:pt x="5680" y="11821"/>
                </a:lnTo>
                <a:cubicBezTo>
                  <a:pt x="5556" y="11944"/>
                  <a:pt x="5494" y="12099"/>
                  <a:pt x="5464" y="12253"/>
                </a:cubicBezTo>
                <a:lnTo>
                  <a:pt x="2223" y="10401"/>
                </a:lnTo>
                <a:cubicBezTo>
                  <a:pt x="2377" y="10278"/>
                  <a:pt x="2501" y="10124"/>
                  <a:pt x="2593" y="9969"/>
                </a:cubicBezTo>
                <a:close/>
                <a:moveTo>
                  <a:pt x="10494" y="9969"/>
                </a:moveTo>
                <a:cubicBezTo>
                  <a:pt x="10587" y="10124"/>
                  <a:pt x="10710" y="10278"/>
                  <a:pt x="10864" y="10401"/>
                </a:cubicBezTo>
                <a:lnTo>
                  <a:pt x="7655" y="12253"/>
                </a:lnTo>
                <a:cubicBezTo>
                  <a:pt x="7593" y="12099"/>
                  <a:pt x="7531" y="11944"/>
                  <a:pt x="7408" y="11821"/>
                </a:cubicBezTo>
                <a:lnTo>
                  <a:pt x="7377" y="11790"/>
                </a:lnTo>
                <a:lnTo>
                  <a:pt x="10494" y="9969"/>
                </a:lnTo>
                <a:close/>
                <a:moveTo>
                  <a:pt x="6544" y="11821"/>
                </a:moveTo>
                <a:cubicBezTo>
                  <a:pt x="6914" y="11852"/>
                  <a:pt x="7223" y="12099"/>
                  <a:pt x="7254" y="12469"/>
                </a:cubicBezTo>
                <a:cubicBezTo>
                  <a:pt x="7315" y="12901"/>
                  <a:pt x="6976" y="13302"/>
                  <a:pt x="6544" y="13302"/>
                </a:cubicBezTo>
                <a:cubicBezTo>
                  <a:pt x="6112" y="13271"/>
                  <a:pt x="5772" y="12901"/>
                  <a:pt x="5803" y="12469"/>
                </a:cubicBezTo>
                <a:cubicBezTo>
                  <a:pt x="5865" y="12099"/>
                  <a:pt x="6173" y="11852"/>
                  <a:pt x="6544" y="11821"/>
                </a:cubicBezTo>
                <a:close/>
                <a:moveTo>
                  <a:pt x="6528" y="1"/>
                </a:moveTo>
                <a:cubicBezTo>
                  <a:pt x="6027" y="1"/>
                  <a:pt x="5525" y="310"/>
                  <a:pt x="5402" y="927"/>
                </a:cubicBezTo>
                <a:lnTo>
                  <a:pt x="2007" y="2902"/>
                </a:lnTo>
                <a:cubicBezTo>
                  <a:pt x="1870" y="2856"/>
                  <a:pt x="1738" y="2835"/>
                  <a:pt x="1611" y="2835"/>
                </a:cubicBezTo>
                <a:cubicBezTo>
                  <a:pt x="624" y="2835"/>
                  <a:pt x="17" y="4108"/>
                  <a:pt x="865" y="4846"/>
                </a:cubicBezTo>
                <a:lnTo>
                  <a:pt x="865" y="8580"/>
                </a:lnTo>
                <a:cubicBezTo>
                  <a:pt x="1" y="9229"/>
                  <a:pt x="464" y="10586"/>
                  <a:pt x="1544" y="10648"/>
                </a:cubicBezTo>
                <a:cubicBezTo>
                  <a:pt x="1606" y="10648"/>
                  <a:pt x="1668" y="10617"/>
                  <a:pt x="1760" y="10617"/>
                </a:cubicBezTo>
                <a:lnTo>
                  <a:pt x="5402" y="12716"/>
                </a:lnTo>
                <a:cubicBezTo>
                  <a:pt x="5525" y="13333"/>
                  <a:pt x="6027" y="13642"/>
                  <a:pt x="6528" y="13642"/>
                </a:cubicBezTo>
                <a:cubicBezTo>
                  <a:pt x="7030" y="13642"/>
                  <a:pt x="7531" y="13333"/>
                  <a:pt x="7655" y="12716"/>
                </a:cubicBezTo>
                <a:lnTo>
                  <a:pt x="11296" y="10617"/>
                </a:lnTo>
                <a:cubicBezTo>
                  <a:pt x="11358" y="10617"/>
                  <a:pt x="11451" y="10648"/>
                  <a:pt x="11512" y="10648"/>
                </a:cubicBezTo>
                <a:cubicBezTo>
                  <a:pt x="12593" y="10586"/>
                  <a:pt x="13025" y="9229"/>
                  <a:pt x="12191" y="8580"/>
                </a:cubicBezTo>
                <a:lnTo>
                  <a:pt x="12191" y="4846"/>
                </a:lnTo>
                <a:cubicBezTo>
                  <a:pt x="12469" y="4630"/>
                  <a:pt x="12654" y="4291"/>
                  <a:pt x="12654" y="3951"/>
                </a:cubicBezTo>
                <a:cubicBezTo>
                  <a:pt x="12654" y="3288"/>
                  <a:pt x="12126" y="2801"/>
                  <a:pt x="11522" y="2801"/>
                </a:cubicBezTo>
                <a:cubicBezTo>
                  <a:pt x="11367" y="2801"/>
                  <a:pt x="11207" y="2833"/>
                  <a:pt x="11050" y="2902"/>
                </a:cubicBezTo>
                <a:lnTo>
                  <a:pt x="7655" y="927"/>
                </a:lnTo>
                <a:cubicBezTo>
                  <a:pt x="7531" y="310"/>
                  <a:pt x="7030" y="1"/>
                  <a:pt x="65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02" name="Google Shape;13402;p25"/>
          <p:cNvGrpSpPr/>
          <p:nvPr/>
        </p:nvGrpSpPr>
        <p:grpSpPr>
          <a:xfrm>
            <a:off x="7735586" y="3984217"/>
            <a:ext cx="358775" cy="344900"/>
            <a:chOff x="1008188" y="1921956"/>
            <a:chExt cx="358775" cy="344900"/>
          </a:xfrm>
        </p:grpSpPr>
        <p:sp>
          <p:nvSpPr>
            <p:cNvPr id="13403" name="Google Shape;13403;p25"/>
            <p:cNvSpPr/>
            <p:nvPr/>
          </p:nvSpPr>
          <p:spPr>
            <a:xfrm>
              <a:off x="1118513" y="1960531"/>
              <a:ext cx="10050" cy="21625"/>
            </a:xfrm>
            <a:custGeom>
              <a:avLst/>
              <a:gdLst/>
              <a:ahLst/>
              <a:cxnLst/>
              <a:rect l="l" t="t" r="r" b="b"/>
              <a:pathLst>
                <a:path w="402" h="865" extrusionOk="0">
                  <a:moveTo>
                    <a:pt x="186" y="0"/>
                  </a:moveTo>
                  <a:cubicBezTo>
                    <a:pt x="93" y="0"/>
                    <a:pt x="0" y="93"/>
                    <a:pt x="0" y="185"/>
                  </a:cubicBezTo>
                  <a:lnTo>
                    <a:pt x="0" y="648"/>
                  </a:lnTo>
                  <a:cubicBezTo>
                    <a:pt x="0" y="772"/>
                    <a:pt x="93" y="864"/>
                    <a:pt x="186" y="864"/>
                  </a:cubicBezTo>
                  <a:cubicBezTo>
                    <a:pt x="309" y="864"/>
                    <a:pt x="402" y="772"/>
                    <a:pt x="402" y="648"/>
                  </a:cubicBezTo>
                  <a:lnTo>
                    <a:pt x="402" y="185"/>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4" name="Google Shape;13404;p25"/>
            <p:cNvSpPr/>
            <p:nvPr/>
          </p:nvSpPr>
          <p:spPr>
            <a:xfrm>
              <a:off x="1245813" y="1960531"/>
              <a:ext cx="10050" cy="21625"/>
            </a:xfrm>
            <a:custGeom>
              <a:avLst/>
              <a:gdLst/>
              <a:ahLst/>
              <a:cxnLst/>
              <a:rect l="l" t="t" r="r" b="b"/>
              <a:pathLst>
                <a:path w="402" h="865" extrusionOk="0">
                  <a:moveTo>
                    <a:pt x="186" y="0"/>
                  </a:moveTo>
                  <a:cubicBezTo>
                    <a:pt x="93" y="0"/>
                    <a:pt x="1" y="93"/>
                    <a:pt x="1" y="185"/>
                  </a:cubicBezTo>
                  <a:lnTo>
                    <a:pt x="1" y="648"/>
                  </a:lnTo>
                  <a:cubicBezTo>
                    <a:pt x="1" y="772"/>
                    <a:pt x="62" y="864"/>
                    <a:pt x="186" y="864"/>
                  </a:cubicBezTo>
                  <a:cubicBezTo>
                    <a:pt x="309" y="864"/>
                    <a:pt x="402" y="772"/>
                    <a:pt x="402" y="648"/>
                  </a:cubicBezTo>
                  <a:lnTo>
                    <a:pt x="402" y="185"/>
                  </a:lnTo>
                  <a:cubicBezTo>
                    <a:pt x="371"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5" name="Google Shape;13405;p25"/>
            <p:cNvSpPr/>
            <p:nvPr/>
          </p:nvSpPr>
          <p:spPr>
            <a:xfrm>
              <a:off x="1164438" y="1970906"/>
              <a:ext cx="44925" cy="17025"/>
            </a:xfrm>
            <a:custGeom>
              <a:avLst/>
              <a:gdLst/>
              <a:ahLst/>
              <a:cxnLst/>
              <a:rect l="l" t="t" r="r" b="b"/>
              <a:pathLst>
                <a:path w="1797" h="681" extrusionOk="0">
                  <a:moveTo>
                    <a:pt x="279" y="1"/>
                  </a:moveTo>
                  <a:cubicBezTo>
                    <a:pt x="137" y="1"/>
                    <a:pt x="1" y="196"/>
                    <a:pt x="139" y="357"/>
                  </a:cubicBezTo>
                  <a:cubicBezTo>
                    <a:pt x="339" y="573"/>
                    <a:pt x="617" y="681"/>
                    <a:pt x="898" y="681"/>
                  </a:cubicBezTo>
                  <a:cubicBezTo>
                    <a:pt x="1180" y="681"/>
                    <a:pt x="1466" y="573"/>
                    <a:pt x="1682" y="357"/>
                  </a:cubicBezTo>
                  <a:cubicBezTo>
                    <a:pt x="1796" y="196"/>
                    <a:pt x="1655" y="1"/>
                    <a:pt x="1511" y="1"/>
                  </a:cubicBezTo>
                  <a:cubicBezTo>
                    <a:pt x="1462" y="1"/>
                    <a:pt x="1412" y="24"/>
                    <a:pt x="1373" y="79"/>
                  </a:cubicBezTo>
                  <a:cubicBezTo>
                    <a:pt x="1250" y="218"/>
                    <a:pt x="1080" y="287"/>
                    <a:pt x="906" y="287"/>
                  </a:cubicBezTo>
                  <a:cubicBezTo>
                    <a:pt x="733" y="287"/>
                    <a:pt x="555" y="218"/>
                    <a:pt x="416" y="79"/>
                  </a:cubicBezTo>
                  <a:cubicBezTo>
                    <a:pt x="377" y="24"/>
                    <a:pt x="327"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6" name="Google Shape;13406;p25"/>
            <p:cNvSpPr/>
            <p:nvPr/>
          </p:nvSpPr>
          <p:spPr>
            <a:xfrm>
              <a:off x="1179463" y="2155331"/>
              <a:ext cx="15450" cy="15650"/>
            </a:xfrm>
            <a:custGeom>
              <a:avLst/>
              <a:gdLst/>
              <a:ahLst/>
              <a:cxnLst/>
              <a:rect l="l" t="t" r="r" b="b"/>
              <a:pathLst>
                <a:path w="618" h="626" extrusionOk="0">
                  <a:moveTo>
                    <a:pt x="309" y="1"/>
                  </a:moveTo>
                  <a:cubicBezTo>
                    <a:pt x="155" y="1"/>
                    <a:pt x="0" y="109"/>
                    <a:pt x="0" y="325"/>
                  </a:cubicBezTo>
                  <a:cubicBezTo>
                    <a:pt x="0" y="525"/>
                    <a:pt x="155" y="626"/>
                    <a:pt x="309" y="626"/>
                  </a:cubicBezTo>
                  <a:cubicBezTo>
                    <a:pt x="463" y="626"/>
                    <a:pt x="618" y="525"/>
                    <a:pt x="618" y="325"/>
                  </a:cubicBezTo>
                  <a:cubicBezTo>
                    <a:pt x="618" y="109"/>
                    <a:pt x="463" y="1"/>
                    <a:pt x="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7" name="Google Shape;13407;p25"/>
            <p:cNvSpPr/>
            <p:nvPr/>
          </p:nvSpPr>
          <p:spPr>
            <a:xfrm>
              <a:off x="1008188" y="1921956"/>
              <a:ext cx="358775" cy="344900"/>
            </a:xfrm>
            <a:custGeom>
              <a:avLst/>
              <a:gdLst/>
              <a:ahLst/>
              <a:cxnLst/>
              <a:rect l="l" t="t" r="r" b="b"/>
              <a:pathLst>
                <a:path w="14351" h="13796" extrusionOk="0">
                  <a:moveTo>
                    <a:pt x="12959" y="3856"/>
                  </a:moveTo>
                  <a:cubicBezTo>
                    <a:pt x="13952" y="3856"/>
                    <a:pt x="13961" y="5343"/>
                    <a:pt x="12987" y="5343"/>
                  </a:cubicBezTo>
                  <a:cubicBezTo>
                    <a:pt x="12959" y="5343"/>
                    <a:pt x="12930" y="5342"/>
                    <a:pt x="12900" y="5339"/>
                  </a:cubicBezTo>
                  <a:lnTo>
                    <a:pt x="4506" y="5339"/>
                  </a:lnTo>
                  <a:cubicBezTo>
                    <a:pt x="4492" y="5336"/>
                    <a:pt x="4479" y="5334"/>
                    <a:pt x="4467" y="5334"/>
                  </a:cubicBezTo>
                  <a:cubicBezTo>
                    <a:pt x="4272" y="5334"/>
                    <a:pt x="4272" y="5745"/>
                    <a:pt x="4467" y="5745"/>
                  </a:cubicBezTo>
                  <a:cubicBezTo>
                    <a:pt x="4479" y="5745"/>
                    <a:pt x="4492" y="5744"/>
                    <a:pt x="4506" y="5740"/>
                  </a:cubicBezTo>
                  <a:lnTo>
                    <a:pt x="12684" y="5740"/>
                  </a:lnTo>
                  <a:lnTo>
                    <a:pt x="11666" y="12437"/>
                  </a:lnTo>
                  <a:cubicBezTo>
                    <a:pt x="11573" y="12993"/>
                    <a:pt x="11080" y="13363"/>
                    <a:pt x="10555" y="13363"/>
                  </a:cubicBezTo>
                  <a:lnTo>
                    <a:pt x="3765" y="13363"/>
                  </a:lnTo>
                  <a:cubicBezTo>
                    <a:pt x="3210" y="13363"/>
                    <a:pt x="2747" y="12993"/>
                    <a:pt x="2654" y="12437"/>
                  </a:cubicBezTo>
                  <a:lnTo>
                    <a:pt x="1636" y="5771"/>
                  </a:lnTo>
                  <a:lnTo>
                    <a:pt x="3673" y="5771"/>
                  </a:lnTo>
                  <a:cubicBezTo>
                    <a:pt x="3858" y="5709"/>
                    <a:pt x="3858" y="5432"/>
                    <a:pt x="3673" y="5370"/>
                  </a:cubicBezTo>
                  <a:lnTo>
                    <a:pt x="1420" y="5370"/>
                  </a:lnTo>
                  <a:cubicBezTo>
                    <a:pt x="401" y="5370"/>
                    <a:pt x="401" y="3858"/>
                    <a:pt x="1420" y="3858"/>
                  </a:cubicBezTo>
                  <a:lnTo>
                    <a:pt x="12900" y="3858"/>
                  </a:lnTo>
                  <a:cubicBezTo>
                    <a:pt x="12920" y="3857"/>
                    <a:pt x="12940" y="3856"/>
                    <a:pt x="12959" y="3856"/>
                  </a:cubicBezTo>
                  <a:close/>
                  <a:moveTo>
                    <a:pt x="3642" y="0"/>
                  </a:moveTo>
                  <a:cubicBezTo>
                    <a:pt x="2963" y="0"/>
                    <a:pt x="2376" y="432"/>
                    <a:pt x="2130" y="1049"/>
                  </a:cubicBezTo>
                  <a:lnTo>
                    <a:pt x="1265" y="3487"/>
                  </a:lnTo>
                  <a:cubicBezTo>
                    <a:pt x="0" y="3703"/>
                    <a:pt x="0" y="5463"/>
                    <a:pt x="1235" y="5740"/>
                  </a:cubicBezTo>
                  <a:lnTo>
                    <a:pt x="2253" y="12499"/>
                  </a:lnTo>
                  <a:cubicBezTo>
                    <a:pt x="2376" y="13240"/>
                    <a:pt x="3025" y="13764"/>
                    <a:pt x="3765" y="13795"/>
                  </a:cubicBezTo>
                  <a:lnTo>
                    <a:pt x="10555" y="13795"/>
                  </a:lnTo>
                  <a:cubicBezTo>
                    <a:pt x="11296" y="13764"/>
                    <a:pt x="11913" y="13240"/>
                    <a:pt x="12067" y="12530"/>
                  </a:cubicBezTo>
                  <a:lnTo>
                    <a:pt x="13086" y="5740"/>
                  </a:lnTo>
                  <a:cubicBezTo>
                    <a:pt x="14351" y="5493"/>
                    <a:pt x="14320" y="3703"/>
                    <a:pt x="13055" y="3487"/>
                  </a:cubicBezTo>
                  <a:lnTo>
                    <a:pt x="12160" y="1049"/>
                  </a:lnTo>
                  <a:cubicBezTo>
                    <a:pt x="11944" y="432"/>
                    <a:pt x="11326" y="0"/>
                    <a:pt x="10678" y="0"/>
                  </a:cubicBezTo>
                  <a:lnTo>
                    <a:pt x="9567" y="0"/>
                  </a:lnTo>
                  <a:cubicBezTo>
                    <a:pt x="9475" y="0"/>
                    <a:pt x="9382" y="93"/>
                    <a:pt x="9382" y="216"/>
                  </a:cubicBezTo>
                  <a:cubicBezTo>
                    <a:pt x="9382" y="309"/>
                    <a:pt x="9475" y="401"/>
                    <a:pt x="9567" y="401"/>
                  </a:cubicBezTo>
                  <a:lnTo>
                    <a:pt x="10678" y="401"/>
                  </a:lnTo>
                  <a:cubicBezTo>
                    <a:pt x="11172" y="401"/>
                    <a:pt x="11604" y="710"/>
                    <a:pt x="11789" y="1173"/>
                  </a:cubicBezTo>
                  <a:lnTo>
                    <a:pt x="12623" y="3487"/>
                  </a:lnTo>
                  <a:lnTo>
                    <a:pt x="1698" y="3487"/>
                  </a:lnTo>
                  <a:lnTo>
                    <a:pt x="2531" y="1204"/>
                  </a:lnTo>
                  <a:cubicBezTo>
                    <a:pt x="2685" y="741"/>
                    <a:pt x="3148" y="432"/>
                    <a:pt x="3642" y="432"/>
                  </a:cubicBezTo>
                  <a:lnTo>
                    <a:pt x="8765" y="432"/>
                  </a:lnTo>
                  <a:cubicBezTo>
                    <a:pt x="8888" y="432"/>
                    <a:pt x="8981" y="339"/>
                    <a:pt x="8981" y="216"/>
                  </a:cubicBezTo>
                  <a:cubicBezTo>
                    <a:pt x="8981" y="93"/>
                    <a:pt x="8888" y="0"/>
                    <a:pt x="87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8" name="Google Shape;13408;p25"/>
            <p:cNvSpPr/>
            <p:nvPr/>
          </p:nvSpPr>
          <p:spPr>
            <a:xfrm>
              <a:off x="1100763" y="2081306"/>
              <a:ext cx="172850" cy="156725"/>
            </a:xfrm>
            <a:custGeom>
              <a:avLst/>
              <a:gdLst/>
              <a:ahLst/>
              <a:cxnLst/>
              <a:rect l="l" t="t" r="r" b="b"/>
              <a:pathLst>
                <a:path w="6914" h="6269" extrusionOk="0">
                  <a:moveTo>
                    <a:pt x="3566" y="1737"/>
                  </a:moveTo>
                  <a:cubicBezTo>
                    <a:pt x="3807" y="1737"/>
                    <a:pt x="4041" y="1821"/>
                    <a:pt x="4229" y="1928"/>
                  </a:cubicBezTo>
                  <a:lnTo>
                    <a:pt x="4259" y="1928"/>
                  </a:lnTo>
                  <a:cubicBezTo>
                    <a:pt x="4043" y="2144"/>
                    <a:pt x="3766" y="2267"/>
                    <a:pt x="3457" y="2267"/>
                  </a:cubicBezTo>
                  <a:cubicBezTo>
                    <a:pt x="3179" y="2267"/>
                    <a:pt x="2902" y="2144"/>
                    <a:pt x="2686" y="1928"/>
                  </a:cubicBezTo>
                  <a:cubicBezTo>
                    <a:pt x="2902" y="1804"/>
                    <a:pt x="3179" y="1743"/>
                    <a:pt x="3457" y="1743"/>
                  </a:cubicBezTo>
                  <a:cubicBezTo>
                    <a:pt x="3494" y="1739"/>
                    <a:pt x="3530" y="1737"/>
                    <a:pt x="3566" y="1737"/>
                  </a:cubicBezTo>
                  <a:close/>
                  <a:moveTo>
                    <a:pt x="1853" y="3348"/>
                  </a:moveTo>
                  <a:cubicBezTo>
                    <a:pt x="2470" y="3502"/>
                    <a:pt x="2809" y="4119"/>
                    <a:pt x="2655" y="4705"/>
                  </a:cubicBezTo>
                  <a:cubicBezTo>
                    <a:pt x="2531" y="4613"/>
                    <a:pt x="2439" y="4520"/>
                    <a:pt x="2346" y="4428"/>
                  </a:cubicBezTo>
                  <a:cubicBezTo>
                    <a:pt x="2045" y="4127"/>
                    <a:pt x="1862" y="3738"/>
                    <a:pt x="1853" y="3348"/>
                  </a:cubicBezTo>
                  <a:close/>
                  <a:moveTo>
                    <a:pt x="5031" y="3317"/>
                  </a:moveTo>
                  <a:lnTo>
                    <a:pt x="5031" y="3317"/>
                  </a:lnTo>
                  <a:cubicBezTo>
                    <a:pt x="5062" y="3872"/>
                    <a:pt x="4753" y="4397"/>
                    <a:pt x="4259" y="4705"/>
                  </a:cubicBezTo>
                  <a:cubicBezTo>
                    <a:pt x="4167" y="4335"/>
                    <a:pt x="4259" y="3934"/>
                    <a:pt x="4476" y="3656"/>
                  </a:cubicBezTo>
                  <a:cubicBezTo>
                    <a:pt x="4599" y="3502"/>
                    <a:pt x="4753" y="3409"/>
                    <a:pt x="4938" y="3347"/>
                  </a:cubicBezTo>
                  <a:lnTo>
                    <a:pt x="5031" y="3317"/>
                  </a:lnTo>
                  <a:close/>
                  <a:moveTo>
                    <a:pt x="4969" y="848"/>
                  </a:moveTo>
                  <a:lnTo>
                    <a:pt x="4969" y="848"/>
                  </a:lnTo>
                  <a:cubicBezTo>
                    <a:pt x="5216" y="1187"/>
                    <a:pt x="5340" y="1588"/>
                    <a:pt x="5340" y="1990"/>
                  </a:cubicBezTo>
                  <a:lnTo>
                    <a:pt x="5340" y="2113"/>
                  </a:lnTo>
                  <a:cubicBezTo>
                    <a:pt x="5340" y="2206"/>
                    <a:pt x="5370" y="2267"/>
                    <a:pt x="5463" y="2298"/>
                  </a:cubicBezTo>
                  <a:lnTo>
                    <a:pt x="5556" y="2360"/>
                  </a:lnTo>
                  <a:cubicBezTo>
                    <a:pt x="5895" y="2545"/>
                    <a:pt x="6173" y="2884"/>
                    <a:pt x="6358" y="3255"/>
                  </a:cubicBezTo>
                  <a:cubicBezTo>
                    <a:pt x="6265" y="3193"/>
                    <a:pt x="6204" y="3131"/>
                    <a:pt x="6111" y="3101"/>
                  </a:cubicBezTo>
                  <a:cubicBezTo>
                    <a:pt x="5816" y="2930"/>
                    <a:pt x="5532" y="2856"/>
                    <a:pt x="5270" y="2856"/>
                  </a:cubicBezTo>
                  <a:cubicBezTo>
                    <a:pt x="3783" y="2856"/>
                    <a:pt x="3009" y="5248"/>
                    <a:pt x="4846" y="5878"/>
                  </a:cubicBezTo>
                  <a:cubicBezTo>
                    <a:pt x="4756" y="5891"/>
                    <a:pt x="4667" y="5897"/>
                    <a:pt x="4579" y="5897"/>
                  </a:cubicBezTo>
                  <a:cubicBezTo>
                    <a:pt x="4248" y="5897"/>
                    <a:pt x="3935" y="5809"/>
                    <a:pt x="3642" y="5662"/>
                  </a:cubicBezTo>
                  <a:lnTo>
                    <a:pt x="3550" y="5600"/>
                  </a:lnTo>
                  <a:cubicBezTo>
                    <a:pt x="3519" y="5569"/>
                    <a:pt x="3480" y="5554"/>
                    <a:pt x="3442" y="5554"/>
                  </a:cubicBezTo>
                  <a:cubicBezTo>
                    <a:pt x="3403" y="5554"/>
                    <a:pt x="3364" y="5569"/>
                    <a:pt x="3334" y="5600"/>
                  </a:cubicBezTo>
                  <a:lnTo>
                    <a:pt x="3272" y="5662"/>
                  </a:lnTo>
                  <a:cubicBezTo>
                    <a:pt x="2979" y="5809"/>
                    <a:pt x="2647" y="5897"/>
                    <a:pt x="2323" y="5897"/>
                  </a:cubicBezTo>
                  <a:cubicBezTo>
                    <a:pt x="2237" y="5897"/>
                    <a:pt x="2152" y="5891"/>
                    <a:pt x="2068" y="5878"/>
                  </a:cubicBezTo>
                  <a:cubicBezTo>
                    <a:pt x="2161" y="5847"/>
                    <a:pt x="2253" y="5816"/>
                    <a:pt x="2346" y="5755"/>
                  </a:cubicBezTo>
                  <a:cubicBezTo>
                    <a:pt x="3704" y="4983"/>
                    <a:pt x="3148" y="2884"/>
                    <a:pt x="1574" y="2884"/>
                  </a:cubicBezTo>
                  <a:cubicBezTo>
                    <a:pt x="1204" y="2884"/>
                    <a:pt x="834" y="3039"/>
                    <a:pt x="556" y="3286"/>
                  </a:cubicBezTo>
                  <a:cubicBezTo>
                    <a:pt x="710" y="2884"/>
                    <a:pt x="1019" y="2576"/>
                    <a:pt x="1358" y="2360"/>
                  </a:cubicBezTo>
                  <a:lnTo>
                    <a:pt x="1389" y="2329"/>
                  </a:lnTo>
                  <a:lnTo>
                    <a:pt x="1451" y="2267"/>
                  </a:lnTo>
                  <a:cubicBezTo>
                    <a:pt x="1513" y="2236"/>
                    <a:pt x="1544" y="2175"/>
                    <a:pt x="1574" y="2113"/>
                  </a:cubicBezTo>
                  <a:lnTo>
                    <a:pt x="1574" y="1990"/>
                  </a:lnTo>
                  <a:cubicBezTo>
                    <a:pt x="1544" y="1588"/>
                    <a:pt x="1698" y="1187"/>
                    <a:pt x="1945" y="848"/>
                  </a:cubicBezTo>
                  <a:lnTo>
                    <a:pt x="1945" y="848"/>
                  </a:lnTo>
                  <a:cubicBezTo>
                    <a:pt x="1914" y="940"/>
                    <a:pt x="1914" y="1033"/>
                    <a:pt x="1914" y="1125"/>
                  </a:cubicBezTo>
                  <a:cubicBezTo>
                    <a:pt x="1914" y="1372"/>
                    <a:pt x="1976" y="1650"/>
                    <a:pt x="2099" y="1866"/>
                  </a:cubicBezTo>
                  <a:cubicBezTo>
                    <a:pt x="2346" y="2298"/>
                    <a:pt x="2778" y="2607"/>
                    <a:pt x="3272" y="2668"/>
                  </a:cubicBezTo>
                  <a:lnTo>
                    <a:pt x="3642" y="2668"/>
                  </a:lnTo>
                  <a:cubicBezTo>
                    <a:pt x="4136" y="2607"/>
                    <a:pt x="4568" y="2298"/>
                    <a:pt x="4815" y="1866"/>
                  </a:cubicBezTo>
                  <a:cubicBezTo>
                    <a:pt x="4938" y="1650"/>
                    <a:pt x="5000" y="1372"/>
                    <a:pt x="5000" y="1125"/>
                  </a:cubicBezTo>
                  <a:cubicBezTo>
                    <a:pt x="5000" y="1033"/>
                    <a:pt x="4969" y="940"/>
                    <a:pt x="4969" y="848"/>
                  </a:cubicBezTo>
                  <a:close/>
                  <a:moveTo>
                    <a:pt x="2329" y="1"/>
                  </a:moveTo>
                  <a:cubicBezTo>
                    <a:pt x="2281" y="1"/>
                    <a:pt x="2233" y="14"/>
                    <a:pt x="2192" y="45"/>
                  </a:cubicBezTo>
                  <a:cubicBezTo>
                    <a:pt x="1544" y="477"/>
                    <a:pt x="1142" y="1187"/>
                    <a:pt x="1142" y="1990"/>
                  </a:cubicBezTo>
                  <a:cubicBezTo>
                    <a:pt x="494" y="2360"/>
                    <a:pt x="62" y="3070"/>
                    <a:pt x="31" y="3841"/>
                  </a:cubicBezTo>
                  <a:cubicBezTo>
                    <a:pt x="1" y="3903"/>
                    <a:pt x="31" y="3965"/>
                    <a:pt x="93" y="4026"/>
                  </a:cubicBezTo>
                  <a:lnTo>
                    <a:pt x="93" y="4057"/>
                  </a:lnTo>
                  <a:cubicBezTo>
                    <a:pt x="124" y="4088"/>
                    <a:pt x="186" y="4119"/>
                    <a:pt x="278" y="4119"/>
                  </a:cubicBezTo>
                  <a:cubicBezTo>
                    <a:pt x="371" y="4119"/>
                    <a:pt x="494" y="4057"/>
                    <a:pt x="525" y="3965"/>
                  </a:cubicBezTo>
                  <a:cubicBezTo>
                    <a:pt x="618" y="3749"/>
                    <a:pt x="772" y="3563"/>
                    <a:pt x="988" y="3440"/>
                  </a:cubicBezTo>
                  <a:cubicBezTo>
                    <a:pt x="1142" y="3347"/>
                    <a:pt x="1297" y="3286"/>
                    <a:pt x="1451" y="3286"/>
                  </a:cubicBezTo>
                  <a:lnTo>
                    <a:pt x="1451" y="3317"/>
                  </a:lnTo>
                  <a:cubicBezTo>
                    <a:pt x="1451" y="3841"/>
                    <a:pt x="1667" y="4335"/>
                    <a:pt x="2037" y="4705"/>
                  </a:cubicBezTo>
                  <a:cubicBezTo>
                    <a:pt x="2161" y="4860"/>
                    <a:pt x="2315" y="4952"/>
                    <a:pt x="2500" y="5045"/>
                  </a:cubicBezTo>
                  <a:cubicBezTo>
                    <a:pt x="2408" y="5199"/>
                    <a:pt x="2284" y="5292"/>
                    <a:pt x="2130" y="5384"/>
                  </a:cubicBezTo>
                  <a:cubicBezTo>
                    <a:pt x="1914" y="5508"/>
                    <a:pt x="1667" y="5539"/>
                    <a:pt x="1451" y="5539"/>
                  </a:cubicBezTo>
                  <a:cubicBezTo>
                    <a:pt x="1431" y="5535"/>
                    <a:pt x="1411" y="5533"/>
                    <a:pt x="1392" y="5533"/>
                  </a:cubicBezTo>
                  <a:cubicBezTo>
                    <a:pt x="1266" y="5533"/>
                    <a:pt x="1169" y="5617"/>
                    <a:pt x="1142" y="5724"/>
                  </a:cubicBezTo>
                  <a:cubicBezTo>
                    <a:pt x="1112" y="5847"/>
                    <a:pt x="1173" y="5971"/>
                    <a:pt x="1297" y="6032"/>
                  </a:cubicBezTo>
                  <a:cubicBezTo>
                    <a:pt x="1614" y="6191"/>
                    <a:pt x="1958" y="6269"/>
                    <a:pt x="2305" y="6269"/>
                  </a:cubicBezTo>
                  <a:cubicBezTo>
                    <a:pt x="2699" y="6269"/>
                    <a:pt x="3095" y="6168"/>
                    <a:pt x="3457" y="5971"/>
                  </a:cubicBezTo>
                  <a:cubicBezTo>
                    <a:pt x="3802" y="6168"/>
                    <a:pt x="4200" y="6269"/>
                    <a:pt x="4599" y="6269"/>
                  </a:cubicBezTo>
                  <a:cubicBezTo>
                    <a:pt x="4949" y="6269"/>
                    <a:pt x="5300" y="6191"/>
                    <a:pt x="5617" y="6032"/>
                  </a:cubicBezTo>
                  <a:cubicBezTo>
                    <a:pt x="5710" y="5971"/>
                    <a:pt x="5772" y="5847"/>
                    <a:pt x="5741" y="5724"/>
                  </a:cubicBezTo>
                  <a:cubicBezTo>
                    <a:pt x="5714" y="5617"/>
                    <a:pt x="5617" y="5533"/>
                    <a:pt x="5512" y="5533"/>
                  </a:cubicBezTo>
                  <a:cubicBezTo>
                    <a:pt x="5496" y="5533"/>
                    <a:pt x="5479" y="5535"/>
                    <a:pt x="5463" y="5539"/>
                  </a:cubicBezTo>
                  <a:cubicBezTo>
                    <a:pt x="5216" y="5539"/>
                    <a:pt x="4969" y="5508"/>
                    <a:pt x="4784" y="5384"/>
                  </a:cubicBezTo>
                  <a:cubicBezTo>
                    <a:pt x="4630" y="5292"/>
                    <a:pt x="4506" y="5199"/>
                    <a:pt x="4414" y="5045"/>
                  </a:cubicBezTo>
                  <a:cubicBezTo>
                    <a:pt x="5062" y="4705"/>
                    <a:pt x="5463" y="4026"/>
                    <a:pt x="5463" y="3317"/>
                  </a:cubicBezTo>
                  <a:lnTo>
                    <a:pt x="5463" y="3255"/>
                  </a:lnTo>
                  <a:cubicBezTo>
                    <a:pt x="5617" y="3286"/>
                    <a:pt x="5772" y="3317"/>
                    <a:pt x="5926" y="3409"/>
                  </a:cubicBezTo>
                  <a:cubicBezTo>
                    <a:pt x="6111" y="3533"/>
                    <a:pt x="6296" y="3718"/>
                    <a:pt x="6389" y="3934"/>
                  </a:cubicBezTo>
                  <a:cubicBezTo>
                    <a:pt x="6420" y="4026"/>
                    <a:pt x="6512" y="4088"/>
                    <a:pt x="6636" y="4088"/>
                  </a:cubicBezTo>
                  <a:cubicBezTo>
                    <a:pt x="6698" y="4088"/>
                    <a:pt x="6759" y="4057"/>
                    <a:pt x="6821" y="4026"/>
                  </a:cubicBezTo>
                  <a:cubicBezTo>
                    <a:pt x="6883" y="3965"/>
                    <a:pt x="6914" y="3903"/>
                    <a:pt x="6914" y="3810"/>
                  </a:cubicBezTo>
                  <a:cubicBezTo>
                    <a:pt x="6852" y="3039"/>
                    <a:pt x="6420" y="2360"/>
                    <a:pt x="5772" y="1990"/>
                  </a:cubicBezTo>
                  <a:cubicBezTo>
                    <a:pt x="5772" y="1187"/>
                    <a:pt x="5370" y="477"/>
                    <a:pt x="4722" y="45"/>
                  </a:cubicBezTo>
                  <a:cubicBezTo>
                    <a:pt x="4681" y="14"/>
                    <a:pt x="4633" y="1"/>
                    <a:pt x="4585" y="1"/>
                  </a:cubicBezTo>
                  <a:cubicBezTo>
                    <a:pt x="4489" y="1"/>
                    <a:pt x="4393" y="56"/>
                    <a:pt x="4352" y="138"/>
                  </a:cubicBezTo>
                  <a:cubicBezTo>
                    <a:pt x="4290" y="230"/>
                    <a:pt x="4321" y="354"/>
                    <a:pt x="4383" y="416"/>
                  </a:cubicBezTo>
                  <a:cubicBezTo>
                    <a:pt x="4506" y="632"/>
                    <a:pt x="4599" y="848"/>
                    <a:pt x="4599" y="1095"/>
                  </a:cubicBezTo>
                  <a:cubicBezTo>
                    <a:pt x="4599" y="1280"/>
                    <a:pt x="4568" y="1434"/>
                    <a:pt x="4476" y="1588"/>
                  </a:cubicBezTo>
                  <a:cubicBezTo>
                    <a:pt x="4167" y="1403"/>
                    <a:pt x="3827" y="1311"/>
                    <a:pt x="3457" y="1311"/>
                  </a:cubicBezTo>
                  <a:cubicBezTo>
                    <a:pt x="3087" y="1311"/>
                    <a:pt x="2747" y="1403"/>
                    <a:pt x="2439" y="1588"/>
                  </a:cubicBezTo>
                  <a:cubicBezTo>
                    <a:pt x="2253" y="1218"/>
                    <a:pt x="2284" y="755"/>
                    <a:pt x="2531" y="416"/>
                  </a:cubicBezTo>
                  <a:cubicBezTo>
                    <a:pt x="2593" y="354"/>
                    <a:pt x="2593" y="230"/>
                    <a:pt x="2562" y="138"/>
                  </a:cubicBezTo>
                  <a:cubicBezTo>
                    <a:pt x="2521" y="56"/>
                    <a:pt x="2425" y="1"/>
                    <a:pt x="23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09" name="Google Shape;13409;p25"/>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1600" b="0" i="0" u="none" strike="noStrike" kern="0" cap="none" spc="0" normalizeH="0" baseline="0" noProof="0">
                <a:ln>
                  <a:noFill/>
                </a:ln>
                <a:solidFill>
                  <a:srgbClr val="FFFFFF"/>
                </a:solidFill>
                <a:effectLst/>
                <a:uLnTx/>
                <a:uFillTx/>
                <a:latin typeface="Arial"/>
                <a:cs typeface="Arial"/>
                <a:sym typeface="Arial"/>
              </a:rPr>
              <a:t>Laboratory</a:t>
            </a:r>
            <a:endParaRPr kumimoji="0" sz="1600" b="0" i="0" u="none" strike="noStrike" kern="0" cap="none" spc="0" normalizeH="0" baseline="0" noProof="0">
              <a:ln>
                <a:noFill/>
              </a:ln>
              <a:solidFill>
                <a:srgbClr val="FFFFFF"/>
              </a:solidFill>
              <a:effectLst/>
              <a:uLnTx/>
              <a:uFillTx/>
              <a:latin typeface="Arial"/>
              <a:cs typeface="Arial"/>
              <a:sym typeface="Arial"/>
            </a:endParaRPr>
          </a:p>
        </p:txBody>
      </p:sp>
      <p:grpSp>
        <p:nvGrpSpPr>
          <p:cNvPr id="13410" name="Google Shape;13410;p25"/>
          <p:cNvGrpSpPr/>
          <p:nvPr/>
        </p:nvGrpSpPr>
        <p:grpSpPr>
          <a:xfrm>
            <a:off x="1744350" y="1765786"/>
            <a:ext cx="432875" cy="345275"/>
            <a:chOff x="2480288" y="2463956"/>
            <a:chExt cx="432875" cy="345275"/>
          </a:xfrm>
        </p:grpSpPr>
        <p:sp>
          <p:nvSpPr>
            <p:cNvPr id="13411" name="Google Shape;13411;p25"/>
            <p:cNvSpPr/>
            <p:nvPr/>
          </p:nvSpPr>
          <p:spPr>
            <a:xfrm>
              <a:off x="2673188" y="2611856"/>
              <a:ext cx="60975" cy="52325"/>
            </a:xfrm>
            <a:custGeom>
              <a:avLst/>
              <a:gdLst/>
              <a:ahLst/>
              <a:cxnLst/>
              <a:rect l="l" t="t" r="r" b="b"/>
              <a:pathLst>
                <a:path w="2439" h="2093" extrusionOk="0">
                  <a:moveTo>
                    <a:pt x="1402" y="422"/>
                  </a:moveTo>
                  <a:cubicBezTo>
                    <a:pt x="1560" y="422"/>
                    <a:pt x="1721" y="480"/>
                    <a:pt x="1852" y="612"/>
                  </a:cubicBezTo>
                  <a:cubicBezTo>
                    <a:pt x="2253" y="1013"/>
                    <a:pt x="1975" y="1692"/>
                    <a:pt x="1420" y="1692"/>
                  </a:cubicBezTo>
                  <a:cubicBezTo>
                    <a:pt x="1049" y="1692"/>
                    <a:pt x="772" y="1414"/>
                    <a:pt x="772" y="1044"/>
                  </a:cubicBezTo>
                  <a:cubicBezTo>
                    <a:pt x="772" y="670"/>
                    <a:pt x="1079" y="422"/>
                    <a:pt x="1402" y="422"/>
                  </a:cubicBezTo>
                  <a:close/>
                  <a:moveTo>
                    <a:pt x="1387" y="1"/>
                  </a:moveTo>
                  <a:cubicBezTo>
                    <a:pt x="1130" y="1"/>
                    <a:pt x="867" y="94"/>
                    <a:pt x="648" y="303"/>
                  </a:cubicBezTo>
                  <a:cubicBezTo>
                    <a:pt x="0" y="982"/>
                    <a:pt x="463" y="2093"/>
                    <a:pt x="1420" y="2093"/>
                  </a:cubicBezTo>
                  <a:cubicBezTo>
                    <a:pt x="1975" y="2093"/>
                    <a:pt x="2438" y="1630"/>
                    <a:pt x="2438" y="1044"/>
                  </a:cubicBezTo>
                  <a:cubicBezTo>
                    <a:pt x="2438" y="416"/>
                    <a:pt x="1927" y="1"/>
                    <a:pt x="13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2" name="Google Shape;13412;p25"/>
            <p:cNvSpPr/>
            <p:nvPr/>
          </p:nvSpPr>
          <p:spPr>
            <a:xfrm>
              <a:off x="2653113" y="2527031"/>
              <a:ext cx="110350" cy="75425"/>
            </a:xfrm>
            <a:custGeom>
              <a:avLst/>
              <a:gdLst/>
              <a:ahLst/>
              <a:cxnLst/>
              <a:rect l="l" t="t" r="r" b="b"/>
              <a:pathLst>
                <a:path w="4414" h="3017" extrusionOk="0">
                  <a:moveTo>
                    <a:pt x="2192" y="394"/>
                  </a:moveTo>
                  <a:cubicBezTo>
                    <a:pt x="2693" y="394"/>
                    <a:pt x="3195" y="486"/>
                    <a:pt x="3673" y="671"/>
                  </a:cubicBezTo>
                  <a:cubicBezTo>
                    <a:pt x="3858" y="764"/>
                    <a:pt x="3951" y="980"/>
                    <a:pt x="3889" y="1165"/>
                  </a:cubicBezTo>
                  <a:lnTo>
                    <a:pt x="3334" y="2492"/>
                  </a:lnTo>
                  <a:cubicBezTo>
                    <a:pt x="2979" y="2292"/>
                    <a:pt x="2578" y="2191"/>
                    <a:pt x="2176" y="2191"/>
                  </a:cubicBezTo>
                  <a:cubicBezTo>
                    <a:pt x="1775" y="2191"/>
                    <a:pt x="1374" y="2292"/>
                    <a:pt x="1019" y="2492"/>
                  </a:cubicBezTo>
                  <a:lnTo>
                    <a:pt x="494" y="1165"/>
                  </a:lnTo>
                  <a:cubicBezTo>
                    <a:pt x="464" y="1073"/>
                    <a:pt x="464" y="949"/>
                    <a:pt x="494" y="887"/>
                  </a:cubicBezTo>
                  <a:lnTo>
                    <a:pt x="525" y="887"/>
                  </a:lnTo>
                  <a:cubicBezTo>
                    <a:pt x="556" y="795"/>
                    <a:pt x="618" y="702"/>
                    <a:pt x="710" y="671"/>
                  </a:cubicBezTo>
                  <a:cubicBezTo>
                    <a:pt x="1189" y="486"/>
                    <a:pt x="1690" y="394"/>
                    <a:pt x="2192" y="394"/>
                  </a:cubicBezTo>
                  <a:close/>
                  <a:moveTo>
                    <a:pt x="2207" y="0"/>
                  </a:moveTo>
                  <a:cubicBezTo>
                    <a:pt x="1659" y="0"/>
                    <a:pt x="1112" y="101"/>
                    <a:pt x="587" y="301"/>
                  </a:cubicBezTo>
                  <a:cubicBezTo>
                    <a:pt x="186" y="455"/>
                    <a:pt x="1" y="918"/>
                    <a:pt x="155" y="1289"/>
                  </a:cubicBezTo>
                  <a:lnTo>
                    <a:pt x="772" y="2894"/>
                  </a:lnTo>
                  <a:cubicBezTo>
                    <a:pt x="803" y="2955"/>
                    <a:pt x="834" y="2986"/>
                    <a:pt x="896" y="3017"/>
                  </a:cubicBezTo>
                  <a:cubicBezTo>
                    <a:pt x="957" y="3017"/>
                    <a:pt x="1019" y="3017"/>
                    <a:pt x="1081" y="2986"/>
                  </a:cubicBezTo>
                  <a:cubicBezTo>
                    <a:pt x="1420" y="2724"/>
                    <a:pt x="1814" y="2593"/>
                    <a:pt x="2207" y="2593"/>
                  </a:cubicBezTo>
                  <a:cubicBezTo>
                    <a:pt x="2601" y="2593"/>
                    <a:pt x="2994" y="2724"/>
                    <a:pt x="3334" y="2986"/>
                  </a:cubicBezTo>
                  <a:cubicBezTo>
                    <a:pt x="3365" y="3007"/>
                    <a:pt x="3402" y="3017"/>
                    <a:pt x="3441" y="3017"/>
                  </a:cubicBezTo>
                  <a:cubicBezTo>
                    <a:pt x="3519" y="3017"/>
                    <a:pt x="3601" y="2976"/>
                    <a:pt x="3642" y="2894"/>
                  </a:cubicBezTo>
                  <a:lnTo>
                    <a:pt x="4260" y="1289"/>
                  </a:lnTo>
                  <a:cubicBezTo>
                    <a:pt x="4414" y="918"/>
                    <a:pt x="4229" y="455"/>
                    <a:pt x="3827" y="301"/>
                  </a:cubicBezTo>
                  <a:cubicBezTo>
                    <a:pt x="3303" y="101"/>
                    <a:pt x="2755" y="0"/>
                    <a:pt x="22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3" name="Google Shape;13413;p25"/>
            <p:cNvSpPr/>
            <p:nvPr/>
          </p:nvSpPr>
          <p:spPr>
            <a:xfrm>
              <a:off x="2596788" y="2623281"/>
              <a:ext cx="94925" cy="102350"/>
            </a:xfrm>
            <a:custGeom>
              <a:avLst/>
              <a:gdLst/>
              <a:ahLst/>
              <a:cxnLst/>
              <a:rect l="l" t="t" r="r" b="b"/>
              <a:pathLst>
                <a:path w="3797" h="4094" extrusionOk="0">
                  <a:moveTo>
                    <a:pt x="2192" y="432"/>
                  </a:moveTo>
                  <a:cubicBezTo>
                    <a:pt x="2192" y="833"/>
                    <a:pt x="2254" y="1235"/>
                    <a:pt x="2439" y="1605"/>
                  </a:cubicBezTo>
                  <a:cubicBezTo>
                    <a:pt x="2624" y="1975"/>
                    <a:pt x="2902" y="2284"/>
                    <a:pt x="3241" y="2500"/>
                  </a:cubicBezTo>
                  <a:lnTo>
                    <a:pt x="2284" y="3580"/>
                  </a:lnTo>
                  <a:cubicBezTo>
                    <a:pt x="2198" y="3649"/>
                    <a:pt x="2092" y="3690"/>
                    <a:pt x="1988" y="3690"/>
                  </a:cubicBezTo>
                  <a:cubicBezTo>
                    <a:pt x="1907" y="3690"/>
                    <a:pt x="1827" y="3665"/>
                    <a:pt x="1760" y="3611"/>
                  </a:cubicBezTo>
                  <a:cubicBezTo>
                    <a:pt x="1019" y="2932"/>
                    <a:pt x="556" y="1975"/>
                    <a:pt x="464" y="988"/>
                  </a:cubicBezTo>
                  <a:cubicBezTo>
                    <a:pt x="464" y="772"/>
                    <a:pt x="587" y="617"/>
                    <a:pt x="772" y="587"/>
                  </a:cubicBezTo>
                  <a:lnTo>
                    <a:pt x="2192" y="432"/>
                  </a:lnTo>
                  <a:close/>
                  <a:moveTo>
                    <a:pt x="2439" y="0"/>
                  </a:moveTo>
                  <a:lnTo>
                    <a:pt x="741" y="185"/>
                  </a:lnTo>
                  <a:cubicBezTo>
                    <a:pt x="556" y="185"/>
                    <a:pt x="371" y="278"/>
                    <a:pt x="217" y="432"/>
                  </a:cubicBezTo>
                  <a:cubicBezTo>
                    <a:pt x="93" y="587"/>
                    <a:pt x="1" y="803"/>
                    <a:pt x="32" y="1019"/>
                  </a:cubicBezTo>
                  <a:cubicBezTo>
                    <a:pt x="93" y="1543"/>
                    <a:pt x="248" y="2099"/>
                    <a:pt x="494" y="2593"/>
                  </a:cubicBezTo>
                  <a:cubicBezTo>
                    <a:pt x="741" y="3086"/>
                    <a:pt x="1081" y="3518"/>
                    <a:pt x="1482" y="3889"/>
                  </a:cubicBezTo>
                  <a:cubicBezTo>
                    <a:pt x="1632" y="4024"/>
                    <a:pt x="1826" y="4093"/>
                    <a:pt x="2018" y="4093"/>
                  </a:cubicBezTo>
                  <a:cubicBezTo>
                    <a:pt x="2220" y="4093"/>
                    <a:pt x="2420" y="4016"/>
                    <a:pt x="2562" y="3858"/>
                  </a:cubicBezTo>
                  <a:lnTo>
                    <a:pt x="3735" y="2562"/>
                  </a:lnTo>
                  <a:cubicBezTo>
                    <a:pt x="3797" y="2469"/>
                    <a:pt x="3766" y="2315"/>
                    <a:pt x="3673" y="2253"/>
                  </a:cubicBezTo>
                  <a:cubicBezTo>
                    <a:pt x="2902" y="1883"/>
                    <a:pt x="2500" y="1080"/>
                    <a:pt x="2655" y="247"/>
                  </a:cubicBezTo>
                  <a:cubicBezTo>
                    <a:pt x="2686" y="124"/>
                    <a:pt x="2562" y="0"/>
                    <a:pt x="24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4" name="Google Shape;13414;p25"/>
            <p:cNvSpPr/>
            <p:nvPr/>
          </p:nvSpPr>
          <p:spPr>
            <a:xfrm>
              <a:off x="2724863" y="2623931"/>
              <a:ext cx="94925" cy="102000"/>
            </a:xfrm>
            <a:custGeom>
              <a:avLst/>
              <a:gdLst/>
              <a:ahLst/>
              <a:cxnLst/>
              <a:rect l="l" t="t" r="r" b="b"/>
              <a:pathLst>
                <a:path w="3797" h="4080" extrusionOk="0">
                  <a:moveTo>
                    <a:pt x="1606" y="437"/>
                  </a:moveTo>
                  <a:lnTo>
                    <a:pt x="3025" y="561"/>
                  </a:lnTo>
                  <a:cubicBezTo>
                    <a:pt x="3210" y="591"/>
                    <a:pt x="3365" y="746"/>
                    <a:pt x="3365" y="931"/>
                  </a:cubicBezTo>
                  <a:cubicBezTo>
                    <a:pt x="3272" y="1949"/>
                    <a:pt x="2809" y="2875"/>
                    <a:pt x="2038" y="3585"/>
                  </a:cubicBezTo>
                  <a:cubicBezTo>
                    <a:pt x="1966" y="3628"/>
                    <a:pt x="1881" y="3651"/>
                    <a:pt x="1798" y="3651"/>
                  </a:cubicBezTo>
                  <a:cubicBezTo>
                    <a:pt x="1703" y="3651"/>
                    <a:pt x="1610" y="3620"/>
                    <a:pt x="1544" y="3554"/>
                  </a:cubicBezTo>
                  <a:lnTo>
                    <a:pt x="556" y="2474"/>
                  </a:lnTo>
                  <a:cubicBezTo>
                    <a:pt x="896" y="2258"/>
                    <a:pt x="1174" y="1949"/>
                    <a:pt x="1359" y="1579"/>
                  </a:cubicBezTo>
                  <a:cubicBezTo>
                    <a:pt x="1544" y="1240"/>
                    <a:pt x="1606" y="838"/>
                    <a:pt x="1606" y="437"/>
                  </a:cubicBezTo>
                  <a:close/>
                  <a:moveTo>
                    <a:pt x="1343" y="0"/>
                  </a:moveTo>
                  <a:cubicBezTo>
                    <a:pt x="1217" y="0"/>
                    <a:pt x="1146" y="111"/>
                    <a:pt x="1174" y="221"/>
                  </a:cubicBezTo>
                  <a:cubicBezTo>
                    <a:pt x="1235" y="622"/>
                    <a:pt x="1174" y="1024"/>
                    <a:pt x="988" y="1394"/>
                  </a:cubicBezTo>
                  <a:cubicBezTo>
                    <a:pt x="803" y="1733"/>
                    <a:pt x="525" y="2042"/>
                    <a:pt x="155" y="2227"/>
                  </a:cubicBezTo>
                  <a:cubicBezTo>
                    <a:pt x="32" y="2289"/>
                    <a:pt x="1" y="2443"/>
                    <a:pt x="93" y="2536"/>
                  </a:cubicBezTo>
                  <a:lnTo>
                    <a:pt x="1235" y="3801"/>
                  </a:lnTo>
                  <a:lnTo>
                    <a:pt x="1235" y="3832"/>
                  </a:lnTo>
                  <a:cubicBezTo>
                    <a:pt x="1381" y="3994"/>
                    <a:pt x="1586" y="4079"/>
                    <a:pt x="1793" y="4079"/>
                  </a:cubicBezTo>
                  <a:cubicBezTo>
                    <a:pt x="1980" y="4079"/>
                    <a:pt x="2169" y="4009"/>
                    <a:pt x="2315" y="3863"/>
                  </a:cubicBezTo>
                  <a:cubicBezTo>
                    <a:pt x="2717" y="3492"/>
                    <a:pt x="3056" y="3060"/>
                    <a:pt x="3303" y="2567"/>
                  </a:cubicBezTo>
                  <a:cubicBezTo>
                    <a:pt x="3550" y="2073"/>
                    <a:pt x="3704" y="1517"/>
                    <a:pt x="3766" y="993"/>
                  </a:cubicBezTo>
                  <a:cubicBezTo>
                    <a:pt x="3797" y="561"/>
                    <a:pt x="3488" y="190"/>
                    <a:pt x="3056" y="159"/>
                  </a:cubicBezTo>
                  <a:lnTo>
                    <a:pt x="1390" y="5"/>
                  </a:lnTo>
                  <a:cubicBezTo>
                    <a:pt x="1373" y="2"/>
                    <a:pt x="1358" y="0"/>
                    <a:pt x="13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5" name="Google Shape;13415;p25"/>
            <p:cNvSpPr/>
            <p:nvPr/>
          </p:nvSpPr>
          <p:spPr>
            <a:xfrm>
              <a:off x="2480288" y="2463956"/>
              <a:ext cx="432875" cy="345275"/>
            </a:xfrm>
            <a:custGeom>
              <a:avLst/>
              <a:gdLst/>
              <a:ahLst/>
              <a:cxnLst/>
              <a:rect l="l" t="t" r="r" b="b"/>
              <a:pathLst>
                <a:path w="17315" h="13811" extrusionOk="0">
                  <a:moveTo>
                    <a:pt x="9095" y="0"/>
                  </a:moveTo>
                  <a:cubicBezTo>
                    <a:pt x="7461" y="0"/>
                    <a:pt x="5802" y="576"/>
                    <a:pt x="4445" y="1806"/>
                  </a:cubicBezTo>
                  <a:cubicBezTo>
                    <a:pt x="4300" y="1951"/>
                    <a:pt x="4439" y="2171"/>
                    <a:pt x="4595" y="2171"/>
                  </a:cubicBezTo>
                  <a:cubicBezTo>
                    <a:pt x="4638" y="2171"/>
                    <a:pt x="4682" y="2154"/>
                    <a:pt x="4722" y="2114"/>
                  </a:cubicBezTo>
                  <a:cubicBezTo>
                    <a:pt x="5975" y="993"/>
                    <a:pt x="7537" y="442"/>
                    <a:pt x="9093" y="442"/>
                  </a:cubicBezTo>
                  <a:cubicBezTo>
                    <a:pt x="10835" y="442"/>
                    <a:pt x="12570" y="1132"/>
                    <a:pt x="13858" y="2485"/>
                  </a:cubicBezTo>
                  <a:cubicBezTo>
                    <a:pt x="16296" y="5077"/>
                    <a:pt x="16234" y="9120"/>
                    <a:pt x="13734" y="11620"/>
                  </a:cubicBezTo>
                  <a:cubicBezTo>
                    <a:pt x="12465" y="12905"/>
                    <a:pt x="10798" y="13545"/>
                    <a:pt x="9124" y="13545"/>
                  </a:cubicBezTo>
                  <a:cubicBezTo>
                    <a:pt x="7503" y="13545"/>
                    <a:pt x="5875" y="12943"/>
                    <a:pt x="4599" y="11743"/>
                  </a:cubicBezTo>
                  <a:cubicBezTo>
                    <a:pt x="2007" y="9305"/>
                    <a:pt x="1852" y="5262"/>
                    <a:pt x="4198" y="2639"/>
                  </a:cubicBezTo>
                  <a:cubicBezTo>
                    <a:pt x="4336" y="2478"/>
                    <a:pt x="4200" y="2283"/>
                    <a:pt x="4058" y="2283"/>
                  </a:cubicBezTo>
                  <a:cubicBezTo>
                    <a:pt x="4009" y="2283"/>
                    <a:pt x="3959" y="2306"/>
                    <a:pt x="3920" y="2361"/>
                  </a:cubicBezTo>
                  <a:cubicBezTo>
                    <a:pt x="1" y="6836"/>
                    <a:pt x="3179" y="13811"/>
                    <a:pt x="9136" y="13811"/>
                  </a:cubicBezTo>
                  <a:cubicBezTo>
                    <a:pt x="13981" y="13811"/>
                    <a:pt x="17314" y="8935"/>
                    <a:pt x="15555" y="4398"/>
                  </a:cubicBezTo>
                  <a:cubicBezTo>
                    <a:pt x="14457" y="1586"/>
                    <a:pt x="11809" y="0"/>
                    <a:pt x="90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6" name="Google Shape;13416;p25"/>
            <p:cNvSpPr/>
            <p:nvPr/>
          </p:nvSpPr>
          <p:spPr>
            <a:xfrm>
              <a:off x="2545863" y="2492756"/>
              <a:ext cx="327175" cy="289200"/>
            </a:xfrm>
            <a:custGeom>
              <a:avLst/>
              <a:gdLst/>
              <a:ahLst/>
              <a:cxnLst/>
              <a:rect l="l" t="t" r="r" b="b"/>
              <a:pathLst>
                <a:path w="13087" h="11568" extrusionOk="0">
                  <a:moveTo>
                    <a:pt x="6529" y="0"/>
                  </a:moveTo>
                  <a:cubicBezTo>
                    <a:pt x="4734" y="0"/>
                    <a:pt x="2966" y="838"/>
                    <a:pt x="1822" y="2382"/>
                  </a:cubicBezTo>
                  <a:cubicBezTo>
                    <a:pt x="1" y="4913"/>
                    <a:pt x="495" y="8431"/>
                    <a:pt x="2964" y="10344"/>
                  </a:cubicBezTo>
                  <a:cubicBezTo>
                    <a:pt x="4012" y="11167"/>
                    <a:pt x="5261" y="11568"/>
                    <a:pt x="6506" y="11568"/>
                  </a:cubicBezTo>
                  <a:cubicBezTo>
                    <a:pt x="8154" y="11568"/>
                    <a:pt x="9796" y="10865"/>
                    <a:pt x="10957" y="9511"/>
                  </a:cubicBezTo>
                  <a:cubicBezTo>
                    <a:pt x="11018" y="9418"/>
                    <a:pt x="10988" y="9295"/>
                    <a:pt x="10926" y="9233"/>
                  </a:cubicBezTo>
                  <a:cubicBezTo>
                    <a:pt x="10887" y="9194"/>
                    <a:pt x="10843" y="9177"/>
                    <a:pt x="10800" y="9177"/>
                  </a:cubicBezTo>
                  <a:cubicBezTo>
                    <a:pt x="10741" y="9177"/>
                    <a:pt x="10684" y="9210"/>
                    <a:pt x="10648" y="9264"/>
                  </a:cubicBezTo>
                  <a:cubicBezTo>
                    <a:pt x="9557" y="10531"/>
                    <a:pt x="8005" y="11196"/>
                    <a:pt x="6442" y="11196"/>
                  </a:cubicBezTo>
                  <a:cubicBezTo>
                    <a:pt x="5265" y="11196"/>
                    <a:pt x="4082" y="10818"/>
                    <a:pt x="3087" y="10036"/>
                  </a:cubicBezTo>
                  <a:cubicBezTo>
                    <a:pt x="772" y="8215"/>
                    <a:pt x="340" y="4913"/>
                    <a:pt x="2069" y="2536"/>
                  </a:cubicBezTo>
                  <a:cubicBezTo>
                    <a:pt x="3136" y="1068"/>
                    <a:pt x="4793" y="283"/>
                    <a:pt x="6478" y="283"/>
                  </a:cubicBezTo>
                  <a:cubicBezTo>
                    <a:pt x="7521" y="283"/>
                    <a:pt x="8574" y="584"/>
                    <a:pt x="9506" y="1209"/>
                  </a:cubicBezTo>
                  <a:cubicBezTo>
                    <a:pt x="11944" y="2845"/>
                    <a:pt x="12654" y="6147"/>
                    <a:pt x="11080" y="8616"/>
                  </a:cubicBezTo>
                  <a:cubicBezTo>
                    <a:pt x="11018" y="8709"/>
                    <a:pt x="11049" y="8832"/>
                    <a:pt x="11142" y="8894"/>
                  </a:cubicBezTo>
                  <a:cubicBezTo>
                    <a:pt x="11175" y="8916"/>
                    <a:pt x="11211" y="8926"/>
                    <a:pt x="11248" y="8926"/>
                  </a:cubicBezTo>
                  <a:cubicBezTo>
                    <a:pt x="11314" y="8926"/>
                    <a:pt x="11380" y="8892"/>
                    <a:pt x="11420" y="8832"/>
                  </a:cubicBezTo>
                  <a:cubicBezTo>
                    <a:pt x="13086" y="6209"/>
                    <a:pt x="12315" y="2721"/>
                    <a:pt x="9753" y="993"/>
                  </a:cubicBezTo>
                  <a:cubicBezTo>
                    <a:pt x="8762" y="321"/>
                    <a:pt x="7641" y="0"/>
                    <a:pt x="65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17" name="Google Shape;13417;p25"/>
          <p:cNvGrpSpPr/>
          <p:nvPr/>
        </p:nvGrpSpPr>
        <p:grpSpPr>
          <a:xfrm>
            <a:off x="2525719" y="1766361"/>
            <a:ext cx="362650" cy="344125"/>
            <a:chOff x="1766613" y="2464331"/>
            <a:chExt cx="362650" cy="344125"/>
          </a:xfrm>
        </p:grpSpPr>
        <p:sp>
          <p:nvSpPr>
            <p:cNvPr id="13418" name="Google Shape;13418;p25"/>
            <p:cNvSpPr/>
            <p:nvPr/>
          </p:nvSpPr>
          <p:spPr>
            <a:xfrm>
              <a:off x="1885438" y="2722806"/>
              <a:ext cx="10050" cy="20850"/>
            </a:xfrm>
            <a:custGeom>
              <a:avLst/>
              <a:gdLst/>
              <a:ahLst/>
              <a:cxnLst/>
              <a:rect l="l" t="t" r="r" b="b"/>
              <a:pathLst>
                <a:path w="402" h="834" extrusionOk="0">
                  <a:moveTo>
                    <a:pt x="185" y="0"/>
                  </a:moveTo>
                  <a:cubicBezTo>
                    <a:pt x="93" y="0"/>
                    <a:pt x="0" y="93"/>
                    <a:pt x="0" y="216"/>
                  </a:cubicBezTo>
                  <a:lnTo>
                    <a:pt x="0" y="618"/>
                  </a:lnTo>
                  <a:cubicBezTo>
                    <a:pt x="0" y="741"/>
                    <a:pt x="93" y="834"/>
                    <a:pt x="185" y="834"/>
                  </a:cubicBezTo>
                  <a:cubicBezTo>
                    <a:pt x="309" y="834"/>
                    <a:pt x="401" y="741"/>
                    <a:pt x="401" y="618"/>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9" name="Google Shape;13419;p25"/>
            <p:cNvSpPr/>
            <p:nvPr/>
          </p:nvSpPr>
          <p:spPr>
            <a:xfrm>
              <a:off x="2000388" y="2722806"/>
              <a:ext cx="10050" cy="20850"/>
            </a:xfrm>
            <a:custGeom>
              <a:avLst/>
              <a:gdLst/>
              <a:ahLst/>
              <a:cxnLst/>
              <a:rect l="l" t="t" r="r" b="b"/>
              <a:pathLst>
                <a:path w="402" h="834" extrusionOk="0">
                  <a:moveTo>
                    <a:pt x="216" y="0"/>
                  </a:moveTo>
                  <a:cubicBezTo>
                    <a:pt x="93" y="0"/>
                    <a:pt x="0" y="93"/>
                    <a:pt x="0" y="216"/>
                  </a:cubicBezTo>
                  <a:lnTo>
                    <a:pt x="0" y="618"/>
                  </a:lnTo>
                  <a:cubicBezTo>
                    <a:pt x="0" y="741"/>
                    <a:pt x="93" y="834"/>
                    <a:pt x="216" y="834"/>
                  </a:cubicBezTo>
                  <a:cubicBezTo>
                    <a:pt x="309" y="834"/>
                    <a:pt x="402" y="741"/>
                    <a:pt x="402" y="618"/>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0" name="Google Shape;13420;p25"/>
            <p:cNvSpPr/>
            <p:nvPr/>
          </p:nvSpPr>
          <p:spPr>
            <a:xfrm>
              <a:off x="1928638" y="2732456"/>
              <a:ext cx="40150" cy="16400"/>
            </a:xfrm>
            <a:custGeom>
              <a:avLst/>
              <a:gdLst/>
              <a:ahLst/>
              <a:cxnLst/>
              <a:rect l="l" t="t" r="r" b="b"/>
              <a:pathLst>
                <a:path w="1606" h="656" extrusionOk="0">
                  <a:moveTo>
                    <a:pt x="216" y="0"/>
                  </a:moveTo>
                  <a:cubicBezTo>
                    <a:pt x="162" y="0"/>
                    <a:pt x="108" y="16"/>
                    <a:pt x="62" y="46"/>
                  </a:cubicBezTo>
                  <a:cubicBezTo>
                    <a:pt x="0" y="139"/>
                    <a:pt x="0" y="262"/>
                    <a:pt x="62" y="355"/>
                  </a:cubicBezTo>
                  <a:cubicBezTo>
                    <a:pt x="263" y="556"/>
                    <a:pt x="525" y="656"/>
                    <a:pt x="787" y="656"/>
                  </a:cubicBezTo>
                  <a:cubicBezTo>
                    <a:pt x="1050" y="656"/>
                    <a:pt x="1312" y="556"/>
                    <a:pt x="1513" y="355"/>
                  </a:cubicBezTo>
                  <a:cubicBezTo>
                    <a:pt x="1605" y="262"/>
                    <a:pt x="1605" y="139"/>
                    <a:pt x="1513" y="46"/>
                  </a:cubicBezTo>
                  <a:lnTo>
                    <a:pt x="1482" y="46"/>
                  </a:lnTo>
                  <a:cubicBezTo>
                    <a:pt x="1435" y="16"/>
                    <a:pt x="1381" y="0"/>
                    <a:pt x="1331" y="0"/>
                  </a:cubicBezTo>
                  <a:cubicBezTo>
                    <a:pt x="1281" y="0"/>
                    <a:pt x="1235" y="16"/>
                    <a:pt x="1204" y="46"/>
                  </a:cubicBezTo>
                  <a:cubicBezTo>
                    <a:pt x="1080" y="170"/>
                    <a:pt x="926" y="232"/>
                    <a:pt x="772" y="232"/>
                  </a:cubicBezTo>
                  <a:cubicBezTo>
                    <a:pt x="618" y="232"/>
                    <a:pt x="463" y="170"/>
                    <a:pt x="371" y="46"/>
                  </a:cubicBezTo>
                  <a:cubicBezTo>
                    <a:pt x="324" y="16"/>
                    <a:pt x="270"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1" name="Google Shape;13421;p25"/>
            <p:cNvSpPr/>
            <p:nvPr/>
          </p:nvSpPr>
          <p:spPr>
            <a:xfrm>
              <a:off x="1766613" y="2464331"/>
              <a:ext cx="362650" cy="344125"/>
            </a:xfrm>
            <a:custGeom>
              <a:avLst/>
              <a:gdLst/>
              <a:ahLst/>
              <a:cxnLst/>
              <a:rect l="l" t="t" r="r" b="b"/>
              <a:pathLst>
                <a:path w="14506" h="13765" extrusionOk="0">
                  <a:moveTo>
                    <a:pt x="7253" y="402"/>
                  </a:moveTo>
                  <a:cubicBezTo>
                    <a:pt x="7531" y="402"/>
                    <a:pt x="7994" y="402"/>
                    <a:pt x="8148" y="711"/>
                  </a:cubicBezTo>
                  <a:cubicBezTo>
                    <a:pt x="8333" y="1112"/>
                    <a:pt x="7932" y="1791"/>
                    <a:pt x="7716" y="2130"/>
                  </a:cubicBezTo>
                  <a:lnTo>
                    <a:pt x="6790" y="2130"/>
                  </a:lnTo>
                  <a:cubicBezTo>
                    <a:pt x="6574" y="1791"/>
                    <a:pt x="6173" y="1081"/>
                    <a:pt x="6358" y="711"/>
                  </a:cubicBezTo>
                  <a:cubicBezTo>
                    <a:pt x="6512" y="433"/>
                    <a:pt x="6975" y="402"/>
                    <a:pt x="7253" y="402"/>
                  </a:cubicBezTo>
                  <a:close/>
                  <a:moveTo>
                    <a:pt x="5586" y="2747"/>
                  </a:moveTo>
                  <a:cubicBezTo>
                    <a:pt x="5617" y="2747"/>
                    <a:pt x="5648" y="2778"/>
                    <a:pt x="5648" y="2809"/>
                  </a:cubicBezTo>
                  <a:cubicBezTo>
                    <a:pt x="5339" y="3612"/>
                    <a:pt x="4383" y="3889"/>
                    <a:pt x="4228" y="3951"/>
                  </a:cubicBezTo>
                  <a:lnTo>
                    <a:pt x="3148" y="3951"/>
                  </a:lnTo>
                  <a:cubicBezTo>
                    <a:pt x="2963" y="3889"/>
                    <a:pt x="2747" y="3797"/>
                    <a:pt x="2562" y="3704"/>
                  </a:cubicBezTo>
                  <a:cubicBezTo>
                    <a:pt x="2192" y="3519"/>
                    <a:pt x="1914" y="3210"/>
                    <a:pt x="1729" y="2809"/>
                  </a:cubicBezTo>
                  <a:cubicBezTo>
                    <a:pt x="1729" y="2778"/>
                    <a:pt x="1759" y="2747"/>
                    <a:pt x="1790" y="2747"/>
                  </a:cubicBezTo>
                  <a:close/>
                  <a:moveTo>
                    <a:pt x="4043" y="4321"/>
                  </a:moveTo>
                  <a:lnTo>
                    <a:pt x="4043" y="5216"/>
                  </a:lnTo>
                  <a:lnTo>
                    <a:pt x="3333" y="5031"/>
                  </a:lnTo>
                  <a:lnTo>
                    <a:pt x="3333" y="4321"/>
                  </a:lnTo>
                  <a:close/>
                  <a:moveTo>
                    <a:pt x="12746" y="4599"/>
                  </a:moveTo>
                  <a:cubicBezTo>
                    <a:pt x="12777" y="4599"/>
                    <a:pt x="12808" y="4661"/>
                    <a:pt x="12777" y="4692"/>
                  </a:cubicBezTo>
                  <a:cubicBezTo>
                    <a:pt x="12469" y="5463"/>
                    <a:pt x="11512" y="5772"/>
                    <a:pt x="11357" y="5803"/>
                  </a:cubicBezTo>
                  <a:lnTo>
                    <a:pt x="10308" y="5803"/>
                  </a:lnTo>
                  <a:cubicBezTo>
                    <a:pt x="10123" y="5741"/>
                    <a:pt x="9907" y="5679"/>
                    <a:pt x="9722" y="5556"/>
                  </a:cubicBezTo>
                  <a:cubicBezTo>
                    <a:pt x="9351" y="5371"/>
                    <a:pt x="9043" y="5062"/>
                    <a:pt x="8889" y="4692"/>
                  </a:cubicBezTo>
                  <a:cubicBezTo>
                    <a:pt x="8858" y="4661"/>
                    <a:pt x="8889" y="4599"/>
                    <a:pt x="8919" y="4599"/>
                  </a:cubicBezTo>
                  <a:close/>
                  <a:moveTo>
                    <a:pt x="7592" y="2531"/>
                  </a:moveTo>
                  <a:lnTo>
                    <a:pt x="7592" y="6173"/>
                  </a:lnTo>
                  <a:lnTo>
                    <a:pt x="6913" y="5988"/>
                  </a:lnTo>
                  <a:lnTo>
                    <a:pt x="6913" y="2531"/>
                  </a:lnTo>
                  <a:close/>
                  <a:moveTo>
                    <a:pt x="11203" y="6235"/>
                  </a:moveTo>
                  <a:lnTo>
                    <a:pt x="11203" y="7161"/>
                  </a:lnTo>
                  <a:lnTo>
                    <a:pt x="10493" y="6975"/>
                  </a:lnTo>
                  <a:lnTo>
                    <a:pt x="10462" y="6235"/>
                  </a:lnTo>
                  <a:close/>
                  <a:moveTo>
                    <a:pt x="3333" y="6543"/>
                  </a:moveTo>
                  <a:lnTo>
                    <a:pt x="4043" y="6759"/>
                  </a:lnTo>
                  <a:lnTo>
                    <a:pt x="4043" y="8981"/>
                  </a:lnTo>
                  <a:lnTo>
                    <a:pt x="3333" y="8981"/>
                  </a:lnTo>
                  <a:lnTo>
                    <a:pt x="3333" y="6543"/>
                  </a:lnTo>
                  <a:close/>
                  <a:moveTo>
                    <a:pt x="4444" y="6852"/>
                  </a:moveTo>
                  <a:lnTo>
                    <a:pt x="6512" y="7438"/>
                  </a:lnTo>
                  <a:lnTo>
                    <a:pt x="6512" y="8981"/>
                  </a:lnTo>
                  <a:lnTo>
                    <a:pt x="4444" y="8981"/>
                  </a:lnTo>
                  <a:lnTo>
                    <a:pt x="4444" y="6852"/>
                  </a:lnTo>
                  <a:close/>
                  <a:moveTo>
                    <a:pt x="6913" y="7562"/>
                  </a:moveTo>
                  <a:lnTo>
                    <a:pt x="7592" y="7747"/>
                  </a:lnTo>
                  <a:lnTo>
                    <a:pt x="7592" y="8981"/>
                  </a:lnTo>
                  <a:lnTo>
                    <a:pt x="6913" y="8981"/>
                  </a:lnTo>
                  <a:lnTo>
                    <a:pt x="6913" y="7562"/>
                  </a:lnTo>
                  <a:close/>
                  <a:moveTo>
                    <a:pt x="10462" y="8519"/>
                  </a:moveTo>
                  <a:lnTo>
                    <a:pt x="11172" y="8704"/>
                  </a:lnTo>
                  <a:lnTo>
                    <a:pt x="11172" y="8981"/>
                  </a:lnTo>
                  <a:lnTo>
                    <a:pt x="10462" y="8981"/>
                  </a:lnTo>
                  <a:lnTo>
                    <a:pt x="10462" y="8519"/>
                  </a:lnTo>
                  <a:close/>
                  <a:moveTo>
                    <a:pt x="8024" y="7840"/>
                  </a:moveTo>
                  <a:lnTo>
                    <a:pt x="10061" y="8395"/>
                  </a:lnTo>
                  <a:lnTo>
                    <a:pt x="10061" y="8981"/>
                  </a:lnTo>
                  <a:lnTo>
                    <a:pt x="8024" y="9012"/>
                  </a:lnTo>
                  <a:lnTo>
                    <a:pt x="8024" y="7840"/>
                  </a:lnTo>
                  <a:close/>
                  <a:moveTo>
                    <a:pt x="11388" y="9383"/>
                  </a:moveTo>
                  <a:cubicBezTo>
                    <a:pt x="11666" y="9383"/>
                    <a:pt x="11944" y="9568"/>
                    <a:pt x="12067" y="9846"/>
                  </a:cubicBezTo>
                  <a:lnTo>
                    <a:pt x="12901" y="11882"/>
                  </a:lnTo>
                  <a:lnTo>
                    <a:pt x="11512" y="11882"/>
                  </a:lnTo>
                  <a:cubicBezTo>
                    <a:pt x="11500" y="11878"/>
                    <a:pt x="11487" y="11876"/>
                    <a:pt x="11475" y="11876"/>
                  </a:cubicBezTo>
                  <a:cubicBezTo>
                    <a:pt x="11396" y="11876"/>
                    <a:pt x="11327" y="11960"/>
                    <a:pt x="11327" y="12068"/>
                  </a:cubicBezTo>
                  <a:cubicBezTo>
                    <a:pt x="11327" y="12191"/>
                    <a:pt x="11419" y="12284"/>
                    <a:pt x="11512" y="12284"/>
                  </a:cubicBezTo>
                  <a:lnTo>
                    <a:pt x="13209" y="12284"/>
                  </a:lnTo>
                  <a:cubicBezTo>
                    <a:pt x="13237" y="12280"/>
                    <a:pt x="13264" y="12279"/>
                    <a:pt x="13290" y="12279"/>
                  </a:cubicBezTo>
                  <a:cubicBezTo>
                    <a:pt x="13962" y="12279"/>
                    <a:pt x="13954" y="13366"/>
                    <a:pt x="13264" y="13366"/>
                  </a:cubicBezTo>
                  <a:cubicBezTo>
                    <a:pt x="13246" y="13366"/>
                    <a:pt x="13228" y="13365"/>
                    <a:pt x="13209" y="13364"/>
                  </a:cubicBezTo>
                  <a:lnTo>
                    <a:pt x="13209" y="13395"/>
                  </a:lnTo>
                  <a:lnTo>
                    <a:pt x="1297" y="13395"/>
                  </a:lnTo>
                  <a:cubicBezTo>
                    <a:pt x="1277" y="13396"/>
                    <a:pt x="1258" y="13397"/>
                    <a:pt x="1239" y="13397"/>
                  </a:cubicBezTo>
                  <a:cubicBezTo>
                    <a:pt x="513" y="13397"/>
                    <a:pt x="513" y="12281"/>
                    <a:pt x="1239" y="12281"/>
                  </a:cubicBezTo>
                  <a:cubicBezTo>
                    <a:pt x="1258" y="12281"/>
                    <a:pt x="1277" y="12282"/>
                    <a:pt x="1297" y="12284"/>
                  </a:cubicBezTo>
                  <a:lnTo>
                    <a:pt x="10740" y="12284"/>
                  </a:lnTo>
                  <a:cubicBezTo>
                    <a:pt x="10833" y="12284"/>
                    <a:pt x="10925" y="12191"/>
                    <a:pt x="10925" y="12098"/>
                  </a:cubicBezTo>
                  <a:cubicBezTo>
                    <a:pt x="10925" y="11975"/>
                    <a:pt x="10833" y="11882"/>
                    <a:pt x="10740" y="11882"/>
                  </a:cubicBezTo>
                  <a:lnTo>
                    <a:pt x="1605" y="11882"/>
                  </a:lnTo>
                  <a:lnTo>
                    <a:pt x="2438" y="9846"/>
                  </a:lnTo>
                  <a:cubicBezTo>
                    <a:pt x="2562" y="9568"/>
                    <a:pt x="2840" y="9383"/>
                    <a:pt x="3148" y="9383"/>
                  </a:cubicBezTo>
                  <a:close/>
                  <a:moveTo>
                    <a:pt x="7253" y="1"/>
                  </a:moveTo>
                  <a:cubicBezTo>
                    <a:pt x="6605" y="1"/>
                    <a:pt x="6173" y="186"/>
                    <a:pt x="5988" y="525"/>
                  </a:cubicBezTo>
                  <a:cubicBezTo>
                    <a:pt x="5679" y="1173"/>
                    <a:pt x="6296" y="2130"/>
                    <a:pt x="6481" y="2377"/>
                  </a:cubicBezTo>
                  <a:lnTo>
                    <a:pt x="6481" y="5864"/>
                  </a:lnTo>
                  <a:lnTo>
                    <a:pt x="5926" y="5710"/>
                  </a:lnTo>
                  <a:cubicBezTo>
                    <a:pt x="5909" y="5705"/>
                    <a:pt x="5892" y="5702"/>
                    <a:pt x="5874" y="5702"/>
                  </a:cubicBezTo>
                  <a:cubicBezTo>
                    <a:pt x="5792" y="5702"/>
                    <a:pt x="5704" y="5757"/>
                    <a:pt x="5679" y="5834"/>
                  </a:cubicBezTo>
                  <a:cubicBezTo>
                    <a:pt x="5648" y="5957"/>
                    <a:pt x="5710" y="6080"/>
                    <a:pt x="5833" y="6080"/>
                  </a:cubicBezTo>
                  <a:lnTo>
                    <a:pt x="11697" y="7685"/>
                  </a:lnTo>
                  <a:cubicBezTo>
                    <a:pt x="12048" y="7832"/>
                    <a:pt x="11928" y="8338"/>
                    <a:pt x="11573" y="8338"/>
                  </a:cubicBezTo>
                  <a:cubicBezTo>
                    <a:pt x="11553" y="8338"/>
                    <a:pt x="11533" y="8337"/>
                    <a:pt x="11512" y="8333"/>
                  </a:cubicBezTo>
                  <a:lnTo>
                    <a:pt x="2809" y="5988"/>
                  </a:lnTo>
                  <a:cubicBezTo>
                    <a:pt x="2624" y="5926"/>
                    <a:pt x="2500" y="5741"/>
                    <a:pt x="2562" y="5556"/>
                  </a:cubicBezTo>
                  <a:cubicBezTo>
                    <a:pt x="2611" y="5409"/>
                    <a:pt x="2737" y="5321"/>
                    <a:pt x="2864" y="5321"/>
                  </a:cubicBezTo>
                  <a:cubicBezTo>
                    <a:pt x="2897" y="5321"/>
                    <a:pt x="2931" y="5327"/>
                    <a:pt x="2963" y="5340"/>
                  </a:cubicBezTo>
                  <a:lnTo>
                    <a:pt x="5062" y="5895"/>
                  </a:lnTo>
                  <a:cubicBezTo>
                    <a:pt x="5088" y="5904"/>
                    <a:pt x="5114" y="5908"/>
                    <a:pt x="5137" y="5908"/>
                  </a:cubicBezTo>
                  <a:cubicBezTo>
                    <a:pt x="5359" y="5908"/>
                    <a:pt x="5433" y="5550"/>
                    <a:pt x="5154" y="5494"/>
                  </a:cubicBezTo>
                  <a:lnTo>
                    <a:pt x="4444" y="5309"/>
                  </a:lnTo>
                  <a:lnTo>
                    <a:pt x="4444" y="4290"/>
                  </a:lnTo>
                  <a:cubicBezTo>
                    <a:pt x="5123" y="4074"/>
                    <a:pt x="5679" y="3581"/>
                    <a:pt x="6018" y="2963"/>
                  </a:cubicBezTo>
                  <a:cubicBezTo>
                    <a:pt x="6111" y="2655"/>
                    <a:pt x="5895" y="2315"/>
                    <a:pt x="5586" y="2315"/>
                  </a:cubicBezTo>
                  <a:lnTo>
                    <a:pt x="1790" y="2315"/>
                  </a:lnTo>
                  <a:cubicBezTo>
                    <a:pt x="1451" y="2315"/>
                    <a:pt x="1235" y="2655"/>
                    <a:pt x="1358" y="2963"/>
                  </a:cubicBezTo>
                  <a:cubicBezTo>
                    <a:pt x="1667" y="3581"/>
                    <a:pt x="2253" y="4074"/>
                    <a:pt x="2932" y="4290"/>
                  </a:cubicBezTo>
                  <a:lnTo>
                    <a:pt x="2932" y="4939"/>
                  </a:lnTo>
                  <a:cubicBezTo>
                    <a:pt x="2901" y="4931"/>
                    <a:pt x="2869" y="4927"/>
                    <a:pt x="2835" y="4927"/>
                  </a:cubicBezTo>
                  <a:cubicBezTo>
                    <a:pt x="2734" y="4927"/>
                    <a:pt x="2624" y="4962"/>
                    <a:pt x="2531" y="5031"/>
                  </a:cubicBezTo>
                  <a:cubicBezTo>
                    <a:pt x="2377" y="5124"/>
                    <a:pt x="2253" y="5278"/>
                    <a:pt x="2192" y="5463"/>
                  </a:cubicBezTo>
                  <a:cubicBezTo>
                    <a:pt x="2130" y="5648"/>
                    <a:pt x="2161" y="5864"/>
                    <a:pt x="2284" y="6050"/>
                  </a:cubicBezTo>
                  <a:cubicBezTo>
                    <a:pt x="2377" y="6204"/>
                    <a:pt x="2531" y="6327"/>
                    <a:pt x="2716" y="6389"/>
                  </a:cubicBezTo>
                  <a:lnTo>
                    <a:pt x="2963" y="6451"/>
                  </a:lnTo>
                  <a:lnTo>
                    <a:pt x="2963" y="8981"/>
                  </a:lnTo>
                  <a:cubicBezTo>
                    <a:pt x="2562" y="9043"/>
                    <a:pt x="2253" y="9321"/>
                    <a:pt x="2099" y="9660"/>
                  </a:cubicBezTo>
                  <a:lnTo>
                    <a:pt x="1173" y="11882"/>
                  </a:lnTo>
                  <a:cubicBezTo>
                    <a:pt x="0" y="12068"/>
                    <a:pt x="124" y="13765"/>
                    <a:pt x="1297" y="13765"/>
                  </a:cubicBezTo>
                  <a:lnTo>
                    <a:pt x="13209" y="13765"/>
                  </a:lnTo>
                  <a:cubicBezTo>
                    <a:pt x="14382" y="13765"/>
                    <a:pt x="14505" y="12068"/>
                    <a:pt x="13364" y="11882"/>
                  </a:cubicBezTo>
                  <a:lnTo>
                    <a:pt x="12438" y="9660"/>
                  </a:lnTo>
                  <a:cubicBezTo>
                    <a:pt x="12283" y="9321"/>
                    <a:pt x="11944" y="9043"/>
                    <a:pt x="11574" y="8981"/>
                  </a:cubicBezTo>
                  <a:lnTo>
                    <a:pt x="11574" y="8796"/>
                  </a:lnTo>
                  <a:lnTo>
                    <a:pt x="11604" y="8796"/>
                  </a:lnTo>
                  <a:cubicBezTo>
                    <a:pt x="12499" y="8796"/>
                    <a:pt x="12654" y="7531"/>
                    <a:pt x="11820" y="7315"/>
                  </a:cubicBezTo>
                  <a:lnTo>
                    <a:pt x="11574" y="7253"/>
                  </a:lnTo>
                  <a:lnTo>
                    <a:pt x="11574" y="6173"/>
                  </a:lnTo>
                  <a:cubicBezTo>
                    <a:pt x="12252" y="5957"/>
                    <a:pt x="12839" y="5494"/>
                    <a:pt x="13147" y="4846"/>
                  </a:cubicBezTo>
                  <a:cubicBezTo>
                    <a:pt x="13271" y="4537"/>
                    <a:pt x="13055" y="4229"/>
                    <a:pt x="12746" y="4198"/>
                  </a:cubicBezTo>
                  <a:lnTo>
                    <a:pt x="8950" y="4198"/>
                  </a:lnTo>
                  <a:cubicBezTo>
                    <a:pt x="8611" y="4198"/>
                    <a:pt x="8364" y="4537"/>
                    <a:pt x="8487" y="4846"/>
                  </a:cubicBezTo>
                  <a:cubicBezTo>
                    <a:pt x="8796" y="5494"/>
                    <a:pt x="9382" y="5957"/>
                    <a:pt x="10061" y="6173"/>
                  </a:cubicBezTo>
                  <a:lnTo>
                    <a:pt x="10061" y="6852"/>
                  </a:lnTo>
                  <a:lnTo>
                    <a:pt x="7994" y="6296"/>
                  </a:lnTo>
                  <a:lnTo>
                    <a:pt x="7994" y="2377"/>
                  </a:lnTo>
                  <a:cubicBezTo>
                    <a:pt x="8179" y="2130"/>
                    <a:pt x="8796" y="1173"/>
                    <a:pt x="8487" y="556"/>
                  </a:cubicBezTo>
                  <a:cubicBezTo>
                    <a:pt x="8302" y="186"/>
                    <a:pt x="7901" y="1"/>
                    <a:pt x="7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22" name="Google Shape;13422;p25"/>
          <p:cNvGrpSpPr/>
          <p:nvPr/>
        </p:nvGrpSpPr>
        <p:grpSpPr>
          <a:xfrm>
            <a:off x="3372119" y="1765874"/>
            <a:ext cx="207550" cy="345100"/>
            <a:chOff x="7124238" y="4142231"/>
            <a:chExt cx="207550" cy="345100"/>
          </a:xfrm>
        </p:grpSpPr>
        <p:sp>
          <p:nvSpPr>
            <p:cNvPr id="13423" name="Google Shape;13423;p25"/>
            <p:cNvSpPr/>
            <p:nvPr/>
          </p:nvSpPr>
          <p:spPr>
            <a:xfrm>
              <a:off x="7184413" y="4397056"/>
              <a:ext cx="10825" cy="17750"/>
            </a:xfrm>
            <a:custGeom>
              <a:avLst/>
              <a:gdLst/>
              <a:ahLst/>
              <a:cxnLst/>
              <a:rect l="l" t="t" r="r" b="b"/>
              <a:pathLst>
                <a:path w="433" h="710" extrusionOk="0">
                  <a:moveTo>
                    <a:pt x="216" y="0"/>
                  </a:moveTo>
                  <a:cubicBezTo>
                    <a:pt x="93" y="0"/>
                    <a:pt x="0" y="93"/>
                    <a:pt x="0" y="216"/>
                  </a:cubicBezTo>
                  <a:lnTo>
                    <a:pt x="0" y="494"/>
                  </a:lnTo>
                  <a:cubicBezTo>
                    <a:pt x="0" y="617"/>
                    <a:pt x="93" y="710"/>
                    <a:pt x="216" y="710"/>
                  </a:cubicBezTo>
                  <a:cubicBezTo>
                    <a:pt x="340" y="710"/>
                    <a:pt x="402" y="617"/>
                    <a:pt x="402" y="494"/>
                  </a:cubicBezTo>
                  <a:lnTo>
                    <a:pt x="402" y="216"/>
                  </a:lnTo>
                  <a:cubicBezTo>
                    <a:pt x="432" y="93"/>
                    <a:pt x="340"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4" name="Google Shape;13424;p25"/>
            <p:cNvSpPr/>
            <p:nvPr/>
          </p:nvSpPr>
          <p:spPr>
            <a:xfrm>
              <a:off x="7262338" y="4397056"/>
              <a:ext cx="10050" cy="17750"/>
            </a:xfrm>
            <a:custGeom>
              <a:avLst/>
              <a:gdLst/>
              <a:ahLst/>
              <a:cxnLst/>
              <a:rect l="l" t="t" r="r" b="b"/>
              <a:pathLst>
                <a:path w="402" h="710" extrusionOk="0">
                  <a:moveTo>
                    <a:pt x="216" y="0"/>
                  </a:moveTo>
                  <a:cubicBezTo>
                    <a:pt x="93" y="0"/>
                    <a:pt x="0" y="93"/>
                    <a:pt x="0" y="216"/>
                  </a:cubicBezTo>
                  <a:lnTo>
                    <a:pt x="0" y="494"/>
                  </a:lnTo>
                  <a:cubicBezTo>
                    <a:pt x="0" y="617"/>
                    <a:pt x="93" y="710"/>
                    <a:pt x="216" y="710"/>
                  </a:cubicBezTo>
                  <a:cubicBezTo>
                    <a:pt x="309" y="710"/>
                    <a:pt x="402" y="617"/>
                    <a:pt x="402" y="494"/>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5" name="Google Shape;13425;p25"/>
            <p:cNvSpPr/>
            <p:nvPr/>
          </p:nvSpPr>
          <p:spPr>
            <a:xfrm>
              <a:off x="7211788" y="4403606"/>
              <a:ext cx="32050" cy="14675"/>
            </a:xfrm>
            <a:custGeom>
              <a:avLst/>
              <a:gdLst/>
              <a:ahLst/>
              <a:cxnLst/>
              <a:rect l="l" t="t" r="r" b="b"/>
              <a:pathLst>
                <a:path w="1282" h="587" extrusionOk="0">
                  <a:moveTo>
                    <a:pt x="1039" y="0"/>
                  </a:moveTo>
                  <a:cubicBezTo>
                    <a:pt x="989" y="0"/>
                    <a:pt x="942" y="16"/>
                    <a:pt x="911" y="47"/>
                  </a:cubicBezTo>
                  <a:lnTo>
                    <a:pt x="911" y="78"/>
                  </a:lnTo>
                  <a:cubicBezTo>
                    <a:pt x="850" y="139"/>
                    <a:pt x="757" y="170"/>
                    <a:pt x="664" y="170"/>
                  </a:cubicBezTo>
                  <a:cubicBezTo>
                    <a:pt x="572" y="170"/>
                    <a:pt x="510" y="139"/>
                    <a:pt x="448" y="78"/>
                  </a:cubicBezTo>
                  <a:cubicBezTo>
                    <a:pt x="403" y="32"/>
                    <a:pt x="349" y="12"/>
                    <a:pt x="298" y="12"/>
                  </a:cubicBezTo>
                  <a:cubicBezTo>
                    <a:pt x="141" y="12"/>
                    <a:pt x="0" y="193"/>
                    <a:pt x="140" y="355"/>
                  </a:cubicBezTo>
                  <a:cubicBezTo>
                    <a:pt x="279" y="510"/>
                    <a:pt x="472" y="587"/>
                    <a:pt x="668" y="587"/>
                  </a:cubicBezTo>
                  <a:cubicBezTo>
                    <a:pt x="865" y="587"/>
                    <a:pt x="1066" y="510"/>
                    <a:pt x="1220" y="355"/>
                  </a:cubicBezTo>
                  <a:cubicBezTo>
                    <a:pt x="1282" y="263"/>
                    <a:pt x="1282" y="139"/>
                    <a:pt x="1189" y="47"/>
                  </a:cubicBezTo>
                  <a:cubicBezTo>
                    <a:pt x="1143" y="16"/>
                    <a:pt x="1089" y="0"/>
                    <a:pt x="10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6" name="Google Shape;13426;p25"/>
            <p:cNvSpPr/>
            <p:nvPr/>
          </p:nvSpPr>
          <p:spPr>
            <a:xfrm>
              <a:off x="7152013" y="4355381"/>
              <a:ext cx="152775" cy="104950"/>
            </a:xfrm>
            <a:custGeom>
              <a:avLst/>
              <a:gdLst/>
              <a:ahLst/>
              <a:cxnLst/>
              <a:rect l="l" t="t" r="r" b="b"/>
              <a:pathLst>
                <a:path w="6111" h="4198" extrusionOk="0">
                  <a:moveTo>
                    <a:pt x="1451" y="1"/>
                  </a:moveTo>
                  <a:cubicBezTo>
                    <a:pt x="1080" y="1"/>
                    <a:pt x="741" y="186"/>
                    <a:pt x="525" y="463"/>
                  </a:cubicBezTo>
                  <a:cubicBezTo>
                    <a:pt x="185" y="926"/>
                    <a:pt x="0" y="1513"/>
                    <a:pt x="31" y="2130"/>
                  </a:cubicBezTo>
                  <a:cubicBezTo>
                    <a:pt x="62" y="3272"/>
                    <a:pt x="1019" y="4198"/>
                    <a:pt x="2191" y="4198"/>
                  </a:cubicBezTo>
                  <a:lnTo>
                    <a:pt x="3950" y="4198"/>
                  </a:lnTo>
                  <a:cubicBezTo>
                    <a:pt x="4475" y="4198"/>
                    <a:pt x="5000" y="3982"/>
                    <a:pt x="5401" y="3642"/>
                  </a:cubicBezTo>
                  <a:cubicBezTo>
                    <a:pt x="5546" y="3497"/>
                    <a:pt x="5407" y="3277"/>
                    <a:pt x="5251" y="3277"/>
                  </a:cubicBezTo>
                  <a:cubicBezTo>
                    <a:pt x="5208" y="3277"/>
                    <a:pt x="5163" y="3293"/>
                    <a:pt x="5123" y="3334"/>
                  </a:cubicBezTo>
                  <a:cubicBezTo>
                    <a:pt x="4815" y="3611"/>
                    <a:pt x="4383" y="3766"/>
                    <a:pt x="3981" y="3766"/>
                  </a:cubicBezTo>
                  <a:lnTo>
                    <a:pt x="2160" y="3766"/>
                  </a:lnTo>
                  <a:cubicBezTo>
                    <a:pt x="2142" y="3766"/>
                    <a:pt x="2123" y="3767"/>
                    <a:pt x="2105" y="3767"/>
                  </a:cubicBezTo>
                  <a:cubicBezTo>
                    <a:pt x="1204" y="3767"/>
                    <a:pt x="462" y="3037"/>
                    <a:pt x="432" y="2099"/>
                  </a:cubicBezTo>
                  <a:cubicBezTo>
                    <a:pt x="401" y="1605"/>
                    <a:pt x="556" y="1112"/>
                    <a:pt x="833" y="710"/>
                  </a:cubicBezTo>
                  <a:cubicBezTo>
                    <a:pt x="988" y="525"/>
                    <a:pt x="1204" y="402"/>
                    <a:pt x="1420" y="402"/>
                  </a:cubicBezTo>
                  <a:lnTo>
                    <a:pt x="4660" y="402"/>
                  </a:lnTo>
                  <a:cubicBezTo>
                    <a:pt x="4907" y="402"/>
                    <a:pt x="5123" y="525"/>
                    <a:pt x="5247" y="710"/>
                  </a:cubicBezTo>
                  <a:cubicBezTo>
                    <a:pt x="5555" y="1112"/>
                    <a:pt x="5679" y="1605"/>
                    <a:pt x="5679" y="2099"/>
                  </a:cubicBezTo>
                  <a:cubicBezTo>
                    <a:pt x="5679" y="2315"/>
                    <a:pt x="5617" y="2531"/>
                    <a:pt x="5524" y="2747"/>
                  </a:cubicBezTo>
                  <a:lnTo>
                    <a:pt x="5555" y="2747"/>
                  </a:lnTo>
                  <a:cubicBezTo>
                    <a:pt x="5494" y="2840"/>
                    <a:pt x="5555" y="2963"/>
                    <a:pt x="5648" y="3025"/>
                  </a:cubicBezTo>
                  <a:cubicBezTo>
                    <a:pt x="5670" y="3032"/>
                    <a:pt x="5693" y="3036"/>
                    <a:pt x="5717" y="3036"/>
                  </a:cubicBezTo>
                  <a:cubicBezTo>
                    <a:pt x="5795" y="3036"/>
                    <a:pt x="5878" y="2996"/>
                    <a:pt x="5926" y="2902"/>
                  </a:cubicBezTo>
                  <a:cubicBezTo>
                    <a:pt x="6018" y="2655"/>
                    <a:pt x="6080" y="2408"/>
                    <a:pt x="6111" y="2130"/>
                  </a:cubicBezTo>
                  <a:cubicBezTo>
                    <a:pt x="6111" y="1513"/>
                    <a:pt x="5926" y="926"/>
                    <a:pt x="5586" y="463"/>
                  </a:cubicBezTo>
                  <a:cubicBezTo>
                    <a:pt x="5370" y="186"/>
                    <a:pt x="5031" y="1"/>
                    <a:pt x="4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7" name="Google Shape;13427;p25"/>
            <p:cNvSpPr/>
            <p:nvPr/>
          </p:nvSpPr>
          <p:spPr>
            <a:xfrm>
              <a:off x="7124238" y="4142231"/>
              <a:ext cx="207550" cy="345100"/>
            </a:xfrm>
            <a:custGeom>
              <a:avLst/>
              <a:gdLst/>
              <a:ahLst/>
              <a:cxnLst/>
              <a:rect l="l" t="t" r="r" b="b"/>
              <a:pathLst>
                <a:path w="8302" h="13804" extrusionOk="0">
                  <a:moveTo>
                    <a:pt x="2191" y="379"/>
                  </a:moveTo>
                  <a:cubicBezTo>
                    <a:pt x="2809" y="379"/>
                    <a:pt x="3426" y="626"/>
                    <a:pt x="3858" y="1089"/>
                  </a:cubicBezTo>
                  <a:lnTo>
                    <a:pt x="3920" y="1120"/>
                  </a:lnTo>
                  <a:lnTo>
                    <a:pt x="3858" y="1181"/>
                  </a:lnTo>
                  <a:cubicBezTo>
                    <a:pt x="3704" y="1428"/>
                    <a:pt x="3580" y="1706"/>
                    <a:pt x="3488" y="1953"/>
                  </a:cubicBezTo>
                  <a:lnTo>
                    <a:pt x="2932" y="1398"/>
                  </a:lnTo>
                  <a:cubicBezTo>
                    <a:pt x="2901" y="1367"/>
                    <a:pt x="2855" y="1351"/>
                    <a:pt x="2805" y="1351"/>
                  </a:cubicBezTo>
                  <a:cubicBezTo>
                    <a:pt x="2755" y="1351"/>
                    <a:pt x="2701" y="1367"/>
                    <a:pt x="2654" y="1398"/>
                  </a:cubicBezTo>
                  <a:cubicBezTo>
                    <a:pt x="2593" y="1490"/>
                    <a:pt x="2593" y="1614"/>
                    <a:pt x="2654" y="1706"/>
                  </a:cubicBezTo>
                  <a:lnTo>
                    <a:pt x="3426" y="2447"/>
                  </a:lnTo>
                  <a:lnTo>
                    <a:pt x="3426" y="2539"/>
                  </a:lnTo>
                  <a:cubicBezTo>
                    <a:pt x="3426" y="2694"/>
                    <a:pt x="3426" y="2848"/>
                    <a:pt x="3426" y="2971"/>
                  </a:cubicBezTo>
                  <a:lnTo>
                    <a:pt x="2839" y="2971"/>
                  </a:lnTo>
                  <a:cubicBezTo>
                    <a:pt x="2654" y="2879"/>
                    <a:pt x="2500" y="2755"/>
                    <a:pt x="2346" y="2601"/>
                  </a:cubicBezTo>
                  <a:cubicBezTo>
                    <a:pt x="1852" y="2107"/>
                    <a:pt x="1605" y="1459"/>
                    <a:pt x="1667" y="780"/>
                  </a:cubicBezTo>
                  <a:lnTo>
                    <a:pt x="1636" y="780"/>
                  </a:lnTo>
                  <a:cubicBezTo>
                    <a:pt x="1667" y="472"/>
                    <a:pt x="1944" y="379"/>
                    <a:pt x="2191" y="379"/>
                  </a:cubicBezTo>
                  <a:close/>
                  <a:moveTo>
                    <a:pt x="6142" y="379"/>
                  </a:moveTo>
                  <a:cubicBezTo>
                    <a:pt x="6419" y="379"/>
                    <a:pt x="6697" y="472"/>
                    <a:pt x="6697" y="780"/>
                  </a:cubicBezTo>
                  <a:cubicBezTo>
                    <a:pt x="6759" y="1459"/>
                    <a:pt x="6512" y="2138"/>
                    <a:pt x="6018" y="2601"/>
                  </a:cubicBezTo>
                  <a:cubicBezTo>
                    <a:pt x="5895" y="2755"/>
                    <a:pt x="5710" y="2879"/>
                    <a:pt x="5524" y="3002"/>
                  </a:cubicBezTo>
                  <a:lnTo>
                    <a:pt x="4382" y="3002"/>
                  </a:lnTo>
                  <a:lnTo>
                    <a:pt x="5679" y="1706"/>
                  </a:lnTo>
                  <a:cubicBezTo>
                    <a:pt x="5740" y="1614"/>
                    <a:pt x="5740" y="1490"/>
                    <a:pt x="5679" y="1428"/>
                  </a:cubicBezTo>
                  <a:cubicBezTo>
                    <a:pt x="5632" y="1382"/>
                    <a:pt x="5578" y="1359"/>
                    <a:pt x="5524" y="1359"/>
                  </a:cubicBezTo>
                  <a:cubicBezTo>
                    <a:pt x="5470" y="1359"/>
                    <a:pt x="5416" y="1382"/>
                    <a:pt x="5370" y="1428"/>
                  </a:cubicBezTo>
                  <a:lnTo>
                    <a:pt x="3827" y="3002"/>
                  </a:lnTo>
                  <a:lnTo>
                    <a:pt x="3827" y="2879"/>
                  </a:lnTo>
                  <a:cubicBezTo>
                    <a:pt x="3796" y="2200"/>
                    <a:pt x="4043" y="1552"/>
                    <a:pt x="4506" y="1089"/>
                  </a:cubicBezTo>
                  <a:cubicBezTo>
                    <a:pt x="4938" y="657"/>
                    <a:pt x="5555" y="410"/>
                    <a:pt x="6172" y="410"/>
                  </a:cubicBezTo>
                  <a:lnTo>
                    <a:pt x="6142" y="379"/>
                  </a:lnTo>
                  <a:close/>
                  <a:moveTo>
                    <a:pt x="5710" y="3404"/>
                  </a:moveTo>
                  <a:cubicBezTo>
                    <a:pt x="6296" y="3434"/>
                    <a:pt x="6296" y="4268"/>
                    <a:pt x="5710" y="4329"/>
                  </a:cubicBezTo>
                  <a:lnTo>
                    <a:pt x="2623" y="4329"/>
                  </a:lnTo>
                  <a:cubicBezTo>
                    <a:pt x="2376" y="4329"/>
                    <a:pt x="2160" y="4113"/>
                    <a:pt x="2160" y="3866"/>
                  </a:cubicBezTo>
                  <a:cubicBezTo>
                    <a:pt x="2160" y="3589"/>
                    <a:pt x="2376" y="3404"/>
                    <a:pt x="2623" y="3404"/>
                  </a:cubicBezTo>
                  <a:close/>
                  <a:moveTo>
                    <a:pt x="2195" y="0"/>
                  </a:moveTo>
                  <a:cubicBezTo>
                    <a:pt x="2122" y="0"/>
                    <a:pt x="2049" y="3"/>
                    <a:pt x="1975" y="9"/>
                  </a:cubicBezTo>
                  <a:cubicBezTo>
                    <a:pt x="1574" y="9"/>
                    <a:pt x="1235" y="348"/>
                    <a:pt x="1204" y="780"/>
                  </a:cubicBezTo>
                  <a:cubicBezTo>
                    <a:pt x="1142" y="1552"/>
                    <a:pt x="1451" y="2354"/>
                    <a:pt x="2006" y="2910"/>
                  </a:cubicBezTo>
                  <a:cubicBezTo>
                    <a:pt x="2068" y="2971"/>
                    <a:pt x="2130" y="3033"/>
                    <a:pt x="2222" y="3095"/>
                  </a:cubicBezTo>
                  <a:cubicBezTo>
                    <a:pt x="1481" y="3465"/>
                    <a:pt x="1605" y="4545"/>
                    <a:pt x="2407" y="4731"/>
                  </a:cubicBezTo>
                  <a:lnTo>
                    <a:pt x="2407" y="6613"/>
                  </a:lnTo>
                  <a:cubicBezTo>
                    <a:pt x="2407" y="6860"/>
                    <a:pt x="2253" y="7107"/>
                    <a:pt x="2037" y="7261"/>
                  </a:cubicBezTo>
                  <a:cubicBezTo>
                    <a:pt x="1636" y="7446"/>
                    <a:pt x="1296" y="7724"/>
                    <a:pt x="988" y="8064"/>
                  </a:cubicBezTo>
                  <a:cubicBezTo>
                    <a:pt x="895" y="8125"/>
                    <a:pt x="895" y="8280"/>
                    <a:pt x="988" y="8341"/>
                  </a:cubicBezTo>
                  <a:cubicBezTo>
                    <a:pt x="1019" y="8388"/>
                    <a:pt x="1073" y="8411"/>
                    <a:pt x="1127" y="8411"/>
                  </a:cubicBezTo>
                  <a:cubicBezTo>
                    <a:pt x="1181" y="8411"/>
                    <a:pt x="1235" y="8388"/>
                    <a:pt x="1265" y="8341"/>
                  </a:cubicBezTo>
                  <a:cubicBezTo>
                    <a:pt x="1543" y="8064"/>
                    <a:pt x="1852" y="7817"/>
                    <a:pt x="2191" y="7632"/>
                  </a:cubicBezTo>
                  <a:cubicBezTo>
                    <a:pt x="2562" y="7416"/>
                    <a:pt x="2809" y="7045"/>
                    <a:pt x="2809" y="6613"/>
                  </a:cubicBezTo>
                  <a:lnTo>
                    <a:pt x="2809" y="4761"/>
                  </a:lnTo>
                  <a:lnTo>
                    <a:pt x="5494" y="4761"/>
                  </a:lnTo>
                  <a:lnTo>
                    <a:pt x="5494" y="6613"/>
                  </a:lnTo>
                  <a:cubicBezTo>
                    <a:pt x="5494" y="7045"/>
                    <a:pt x="5710" y="7416"/>
                    <a:pt x="6080" y="7632"/>
                  </a:cubicBezTo>
                  <a:cubicBezTo>
                    <a:pt x="7222" y="8218"/>
                    <a:pt x="7901" y="9422"/>
                    <a:pt x="7870" y="10687"/>
                  </a:cubicBezTo>
                  <a:cubicBezTo>
                    <a:pt x="7839" y="11397"/>
                    <a:pt x="7530" y="12106"/>
                    <a:pt x="7006" y="12600"/>
                  </a:cubicBezTo>
                  <a:cubicBezTo>
                    <a:pt x="6481" y="13125"/>
                    <a:pt x="5771" y="13403"/>
                    <a:pt x="5031" y="13403"/>
                  </a:cubicBezTo>
                  <a:lnTo>
                    <a:pt x="3271" y="13403"/>
                  </a:lnTo>
                  <a:cubicBezTo>
                    <a:pt x="2531" y="13403"/>
                    <a:pt x="1821" y="13125"/>
                    <a:pt x="1296" y="12600"/>
                  </a:cubicBezTo>
                  <a:cubicBezTo>
                    <a:pt x="772" y="12106"/>
                    <a:pt x="463" y="11397"/>
                    <a:pt x="432" y="10687"/>
                  </a:cubicBezTo>
                  <a:cubicBezTo>
                    <a:pt x="401" y="10070"/>
                    <a:pt x="556" y="9483"/>
                    <a:pt x="833" y="8959"/>
                  </a:cubicBezTo>
                  <a:cubicBezTo>
                    <a:pt x="895" y="8866"/>
                    <a:pt x="833" y="8743"/>
                    <a:pt x="741" y="8681"/>
                  </a:cubicBezTo>
                  <a:cubicBezTo>
                    <a:pt x="715" y="8664"/>
                    <a:pt x="687" y="8656"/>
                    <a:pt x="658" y="8656"/>
                  </a:cubicBezTo>
                  <a:cubicBezTo>
                    <a:pt x="584" y="8656"/>
                    <a:pt x="508" y="8707"/>
                    <a:pt x="463" y="8773"/>
                  </a:cubicBezTo>
                  <a:cubicBezTo>
                    <a:pt x="154" y="9360"/>
                    <a:pt x="0" y="10008"/>
                    <a:pt x="31" y="10687"/>
                  </a:cubicBezTo>
                  <a:cubicBezTo>
                    <a:pt x="31" y="11551"/>
                    <a:pt x="401" y="12323"/>
                    <a:pt x="988" y="12909"/>
                  </a:cubicBezTo>
                  <a:lnTo>
                    <a:pt x="1019" y="12878"/>
                  </a:lnTo>
                  <a:cubicBezTo>
                    <a:pt x="1636" y="13464"/>
                    <a:pt x="2438" y="13804"/>
                    <a:pt x="3271" y="13804"/>
                  </a:cubicBezTo>
                  <a:lnTo>
                    <a:pt x="5061" y="13804"/>
                  </a:lnTo>
                  <a:cubicBezTo>
                    <a:pt x="5895" y="13804"/>
                    <a:pt x="6697" y="13495"/>
                    <a:pt x="7314" y="12909"/>
                  </a:cubicBezTo>
                  <a:cubicBezTo>
                    <a:pt x="7901" y="12323"/>
                    <a:pt x="8271" y="11520"/>
                    <a:pt x="8271" y="10687"/>
                  </a:cubicBezTo>
                  <a:cubicBezTo>
                    <a:pt x="8302" y="9946"/>
                    <a:pt x="8117" y="9236"/>
                    <a:pt x="7746" y="8588"/>
                  </a:cubicBezTo>
                  <a:cubicBezTo>
                    <a:pt x="7376" y="8033"/>
                    <a:pt x="6882" y="7570"/>
                    <a:pt x="6296" y="7261"/>
                  </a:cubicBezTo>
                  <a:cubicBezTo>
                    <a:pt x="6049" y="7107"/>
                    <a:pt x="5926" y="6860"/>
                    <a:pt x="5926" y="6613"/>
                  </a:cubicBezTo>
                  <a:lnTo>
                    <a:pt x="5926" y="4731"/>
                  </a:lnTo>
                  <a:cubicBezTo>
                    <a:pt x="6697" y="4545"/>
                    <a:pt x="6821" y="3465"/>
                    <a:pt x="6111" y="3095"/>
                  </a:cubicBezTo>
                  <a:cubicBezTo>
                    <a:pt x="6172" y="3033"/>
                    <a:pt x="6234" y="2971"/>
                    <a:pt x="6296" y="2910"/>
                  </a:cubicBezTo>
                  <a:cubicBezTo>
                    <a:pt x="6882" y="2354"/>
                    <a:pt x="7160" y="1552"/>
                    <a:pt x="7098" y="780"/>
                  </a:cubicBezTo>
                  <a:cubicBezTo>
                    <a:pt x="7067" y="348"/>
                    <a:pt x="6759" y="9"/>
                    <a:pt x="6327" y="9"/>
                  </a:cubicBezTo>
                  <a:cubicBezTo>
                    <a:pt x="6253" y="3"/>
                    <a:pt x="6180" y="0"/>
                    <a:pt x="6107" y="0"/>
                  </a:cubicBezTo>
                  <a:cubicBezTo>
                    <a:pt x="5385" y="0"/>
                    <a:pt x="4702" y="276"/>
                    <a:pt x="4197" y="780"/>
                  </a:cubicBezTo>
                  <a:cubicBezTo>
                    <a:pt x="4166" y="811"/>
                    <a:pt x="4166" y="811"/>
                    <a:pt x="4166" y="811"/>
                  </a:cubicBezTo>
                  <a:lnTo>
                    <a:pt x="4136" y="780"/>
                  </a:lnTo>
                  <a:cubicBezTo>
                    <a:pt x="3603" y="276"/>
                    <a:pt x="2918" y="0"/>
                    <a:pt x="2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28" name="Google Shape;13428;p25"/>
          <p:cNvGrpSpPr/>
          <p:nvPr/>
        </p:nvGrpSpPr>
        <p:grpSpPr>
          <a:xfrm>
            <a:off x="4042718" y="1770799"/>
            <a:ext cx="355675" cy="335250"/>
            <a:chOff x="1055681" y="2468781"/>
            <a:chExt cx="355675" cy="335250"/>
          </a:xfrm>
        </p:grpSpPr>
        <p:sp>
          <p:nvSpPr>
            <p:cNvPr id="13429" name="Google Shape;13429;p25"/>
            <p:cNvSpPr/>
            <p:nvPr/>
          </p:nvSpPr>
          <p:spPr>
            <a:xfrm>
              <a:off x="1197156" y="2653381"/>
              <a:ext cx="17475" cy="14850"/>
            </a:xfrm>
            <a:custGeom>
              <a:avLst/>
              <a:gdLst/>
              <a:ahLst/>
              <a:cxnLst/>
              <a:rect l="l" t="t" r="r" b="b"/>
              <a:pathLst>
                <a:path w="699" h="594" extrusionOk="0">
                  <a:moveTo>
                    <a:pt x="283" y="0"/>
                  </a:moveTo>
                  <a:cubicBezTo>
                    <a:pt x="131" y="0"/>
                    <a:pt x="1" y="197"/>
                    <a:pt x="143" y="339"/>
                  </a:cubicBezTo>
                  <a:lnTo>
                    <a:pt x="328" y="524"/>
                  </a:lnTo>
                  <a:cubicBezTo>
                    <a:pt x="359" y="571"/>
                    <a:pt x="405" y="594"/>
                    <a:pt x="455" y="594"/>
                  </a:cubicBezTo>
                  <a:cubicBezTo>
                    <a:pt x="505" y="594"/>
                    <a:pt x="559" y="571"/>
                    <a:pt x="606" y="524"/>
                  </a:cubicBezTo>
                  <a:cubicBezTo>
                    <a:pt x="698" y="463"/>
                    <a:pt x="698" y="308"/>
                    <a:pt x="606" y="247"/>
                  </a:cubicBezTo>
                  <a:lnTo>
                    <a:pt x="420" y="62"/>
                  </a:lnTo>
                  <a:cubicBezTo>
                    <a:pt x="377" y="19"/>
                    <a:pt x="329" y="0"/>
                    <a:pt x="2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0" name="Google Shape;13430;p25"/>
            <p:cNvSpPr/>
            <p:nvPr/>
          </p:nvSpPr>
          <p:spPr>
            <a:xfrm>
              <a:off x="1247306" y="2602456"/>
              <a:ext cx="17475" cy="14875"/>
            </a:xfrm>
            <a:custGeom>
              <a:avLst/>
              <a:gdLst/>
              <a:ahLst/>
              <a:cxnLst/>
              <a:rect l="l" t="t" r="r" b="b"/>
              <a:pathLst>
                <a:path w="699" h="595" extrusionOk="0">
                  <a:moveTo>
                    <a:pt x="285" y="1"/>
                  </a:moveTo>
                  <a:cubicBezTo>
                    <a:pt x="132" y="1"/>
                    <a:pt x="0" y="204"/>
                    <a:pt x="143" y="370"/>
                  </a:cubicBezTo>
                  <a:lnTo>
                    <a:pt x="328" y="525"/>
                  </a:lnTo>
                  <a:cubicBezTo>
                    <a:pt x="359" y="571"/>
                    <a:pt x="405" y="594"/>
                    <a:pt x="455" y="594"/>
                  </a:cubicBezTo>
                  <a:cubicBezTo>
                    <a:pt x="505" y="594"/>
                    <a:pt x="559" y="571"/>
                    <a:pt x="606" y="525"/>
                  </a:cubicBezTo>
                  <a:cubicBezTo>
                    <a:pt x="698" y="463"/>
                    <a:pt x="698" y="339"/>
                    <a:pt x="606" y="247"/>
                  </a:cubicBezTo>
                  <a:lnTo>
                    <a:pt x="420" y="62"/>
                  </a:lnTo>
                  <a:cubicBezTo>
                    <a:pt x="378" y="19"/>
                    <a:pt x="330" y="1"/>
                    <a:pt x="2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1" name="Google Shape;13431;p25"/>
            <p:cNvSpPr/>
            <p:nvPr/>
          </p:nvSpPr>
          <p:spPr>
            <a:xfrm>
              <a:off x="1221306" y="2625581"/>
              <a:ext cx="23400" cy="22550"/>
            </a:xfrm>
            <a:custGeom>
              <a:avLst/>
              <a:gdLst/>
              <a:ahLst/>
              <a:cxnLst/>
              <a:rect l="l" t="t" r="r" b="b"/>
              <a:pathLst>
                <a:path w="936" h="902" extrusionOk="0">
                  <a:moveTo>
                    <a:pt x="720" y="1"/>
                  </a:moveTo>
                  <a:lnTo>
                    <a:pt x="720" y="32"/>
                  </a:lnTo>
                  <a:cubicBezTo>
                    <a:pt x="596" y="32"/>
                    <a:pt x="535" y="124"/>
                    <a:pt x="535" y="248"/>
                  </a:cubicBezTo>
                  <a:cubicBezTo>
                    <a:pt x="535" y="402"/>
                    <a:pt x="411" y="525"/>
                    <a:pt x="257" y="525"/>
                  </a:cubicBezTo>
                  <a:cubicBezTo>
                    <a:pt x="237" y="518"/>
                    <a:pt x="218" y="514"/>
                    <a:pt x="201" y="514"/>
                  </a:cubicBezTo>
                  <a:cubicBezTo>
                    <a:pt x="19" y="514"/>
                    <a:pt x="1" y="901"/>
                    <a:pt x="187" y="901"/>
                  </a:cubicBezTo>
                  <a:cubicBezTo>
                    <a:pt x="199" y="901"/>
                    <a:pt x="212" y="899"/>
                    <a:pt x="226" y="896"/>
                  </a:cubicBezTo>
                  <a:cubicBezTo>
                    <a:pt x="250" y="900"/>
                    <a:pt x="275" y="902"/>
                    <a:pt x="299" y="902"/>
                  </a:cubicBezTo>
                  <a:cubicBezTo>
                    <a:pt x="459" y="902"/>
                    <a:pt x="617" y="818"/>
                    <a:pt x="751" y="711"/>
                  </a:cubicBezTo>
                  <a:cubicBezTo>
                    <a:pt x="874" y="556"/>
                    <a:pt x="936" y="371"/>
                    <a:pt x="936" y="186"/>
                  </a:cubicBezTo>
                  <a:cubicBezTo>
                    <a:pt x="936" y="93"/>
                    <a:pt x="843" y="1"/>
                    <a:pt x="7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2" name="Google Shape;13432;p25"/>
            <p:cNvSpPr/>
            <p:nvPr/>
          </p:nvSpPr>
          <p:spPr>
            <a:xfrm>
              <a:off x="1162131" y="2567531"/>
              <a:ext cx="141225" cy="138325"/>
            </a:xfrm>
            <a:custGeom>
              <a:avLst/>
              <a:gdLst/>
              <a:ahLst/>
              <a:cxnLst/>
              <a:rect l="l" t="t" r="r" b="b"/>
              <a:pathLst>
                <a:path w="5649" h="5533" extrusionOk="0">
                  <a:moveTo>
                    <a:pt x="3577" y="394"/>
                  </a:moveTo>
                  <a:cubicBezTo>
                    <a:pt x="3627" y="394"/>
                    <a:pt x="3673" y="409"/>
                    <a:pt x="3704" y="440"/>
                  </a:cubicBezTo>
                  <a:lnTo>
                    <a:pt x="5155" y="1891"/>
                  </a:lnTo>
                  <a:cubicBezTo>
                    <a:pt x="5216" y="1952"/>
                    <a:pt x="5216" y="2076"/>
                    <a:pt x="5155" y="2168"/>
                  </a:cubicBezTo>
                  <a:lnTo>
                    <a:pt x="2254" y="5069"/>
                  </a:lnTo>
                  <a:cubicBezTo>
                    <a:pt x="2207" y="5100"/>
                    <a:pt x="2153" y="5116"/>
                    <a:pt x="2099" y="5116"/>
                  </a:cubicBezTo>
                  <a:cubicBezTo>
                    <a:pt x="2045" y="5116"/>
                    <a:pt x="1991" y="5100"/>
                    <a:pt x="1945" y="5069"/>
                  </a:cubicBezTo>
                  <a:lnTo>
                    <a:pt x="525" y="3619"/>
                  </a:lnTo>
                  <a:cubicBezTo>
                    <a:pt x="464" y="3557"/>
                    <a:pt x="464" y="3434"/>
                    <a:pt x="525" y="3341"/>
                  </a:cubicBezTo>
                  <a:lnTo>
                    <a:pt x="3426" y="440"/>
                  </a:lnTo>
                  <a:cubicBezTo>
                    <a:pt x="3473" y="409"/>
                    <a:pt x="3527" y="394"/>
                    <a:pt x="3577" y="394"/>
                  </a:cubicBezTo>
                  <a:close/>
                  <a:moveTo>
                    <a:pt x="3550" y="0"/>
                  </a:moveTo>
                  <a:cubicBezTo>
                    <a:pt x="3395" y="0"/>
                    <a:pt x="3241" y="54"/>
                    <a:pt x="3118" y="162"/>
                  </a:cubicBezTo>
                  <a:lnTo>
                    <a:pt x="247" y="3063"/>
                  </a:lnTo>
                  <a:cubicBezTo>
                    <a:pt x="1" y="3310"/>
                    <a:pt x="1" y="3681"/>
                    <a:pt x="247" y="3928"/>
                  </a:cubicBezTo>
                  <a:lnTo>
                    <a:pt x="1667" y="5347"/>
                  </a:lnTo>
                  <a:cubicBezTo>
                    <a:pt x="1775" y="5471"/>
                    <a:pt x="1929" y="5532"/>
                    <a:pt x="2084" y="5532"/>
                  </a:cubicBezTo>
                  <a:cubicBezTo>
                    <a:pt x="2238" y="5532"/>
                    <a:pt x="2392" y="5471"/>
                    <a:pt x="2500" y="5347"/>
                  </a:cubicBezTo>
                  <a:lnTo>
                    <a:pt x="5401" y="2446"/>
                  </a:lnTo>
                  <a:cubicBezTo>
                    <a:pt x="5648" y="2230"/>
                    <a:pt x="5648" y="1829"/>
                    <a:pt x="5401" y="1613"/>
                  </a:cubicBezTo>
                  <a:lnTo>
                    <a:pt x="3982" y="162"/>
                  </a:lnTo>
                  <a:cubicBezTo>
                    <a:pt x="3858" y="54"/>
                    <a:pt x="3704" y="0"/>
                    <a:pt x="35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3" name="Google Shape;13433;p25"/>
            <p:cNvSpPr/>
            <p:nvPr/>
          </p:nvSpPr>
          <p:spPr>
            <a:xfrm>
              <a:off x="1055681" y="2468781"/>
              <a:ext cx="355675" cy="335250"/>
            </a:xfrm>
            <a:custGeom>
              <a:avLst/>
              <a:gdLst/>
              <a:ahLst/>
              <a:cxnLst/>
              <a:rect l="l" t="t" r="r" b="b"/>
              <a:pathLst>
                <a:path w="14227" h="13410" extrusionOk="0">
                  <a:moveTo>
                    <a:pt x="9625" y="2963"/>
                  </a:moveTo>
                  <a:cubicBezTo>
                    <a:pt x="9767" y="2963"/>
                    <a:pt x="9906" y="3017"/>
                    <a:pt x="9999" y="3125"/>
                  </a:cubicBezTo>
                  <a:lnTo>
                    <a:pt x="10709" y="3804"/>
                  </a:lnTo>
                  <a:cubicBezTo>
                    <a:pt x="10925" y="4020"/>
                    <a:pt x="10925" y="4359"/>
                    <a:pt x="10709" y="4575"/>
                  </a:cubicBezTo>
                  <a:lnTo>
                    <a:pt x="10678" y="4575"/>
                  </a:lnTo>
                  <a:lnTo>
                    <a:pt x="10369" y="4884"/>
                  </a:lnTo>
                  <a:lnTo>
                    <a:pt x="8919" y="3434"/>
                  </a:lnTo>
                  <a:lnTo>
                    <a:pt x="9227" y="3125"/>
                  </a:lnTo>
                  <a:cubicBezTo>
                    <a:pt x="9335" y="3017"/>
                    <a:pt x="9482" y="2963"/>
                    <a:pt x="9625" y="2963"/>
                  </a:cubicBezTo>
                  <a:close/>
                  <a:moveTo>
                    <a:pt x="3086" y="10038"/>
                  </a:moveTo>
                  <a:lnTo>
                    <a:pt x="3765" y="10748"/>
                  </a:lnTo>
                  <a:lnTo>
                    <a:pt x="2901" y="11612"/>
                  </a:lnTo>
                  <a:lnTo>
                    <a:pt x="2191" y="10933"/>
                  </a:lnTo>
                  <a:lnTo>
                    <a:pt x="3086" y="10038"/>
                  </a:lnTo>
                  <a:close/>
                  <a:moveTo>
                    <a:pt x="7823" y="3310"/>
                  </a:moveTo>
                  <a:cubicBezTo>
                    <a:pt x="8062" y="3310"/>
                    <a:pt x="8302" y="3403"/>
                    <a:pt x="8487" y="3588"/>
                  </a:cubicBezTo>
                  <a:lnTo>
                    <a:pt x="10215" y="5316"/>
                  </a:lnTo>
                  <a:cubicBezTo>
                    <a:pt x="10554" y="5686"/>
                    <a:pt x="10554" y="6273"/>
                    <a:pt x="10215" y="6643"/>
                  </a:cubicBezTo>
                  <a:lnTo>
                    <a:pt x="6357" y="10501"/>
                  </a:lnTo>
                  <a:lnTo>
                    <a:pt x="4382" y="8495"/>
                  </a:lnTo>
                  <a:cubicBezTo>
                    <a:pt x="4339" y="8452"/>
                    <a:pt x="4292" y="8434"/>
                    <a:pt x="4246" y="8434"/>
                  </a:cubicBezTo>
                  <a:cubicBezTo>
                    <a:pt x="4094" y="8434"/>
                    <a:pt x="3962" y="8637"/>
                    <a:pt x="4104" y="8803"/>
                  </a:cubicBezTo>
                  <a:lnTo>
                    <a:pt x="6512" y="11211"/>
                  </a:lnTo>
                  <a:cubicBezTo>
                    <a:pt x="6635" y="11303"/>
                    <a:pt x="6635" y="11488"/>
                    <a:pt x="6512" y="11612"/>
                  </a:cubicBezTo>
                  <a:lnTo>
                    <a:pt x="6049" y="12075"/>
                  </a:lnTo>
                  <a:cubicBezTo>
                    <a:pt x="5987" y="12121"/>
                    <a:pt x="5917" y="12144"/>
                    <a:pt x="5848" y="12144"/>
                  </a:cubicBezTo>
                  <a:cubicBezTo>
                    <a:pt x="5779" y="12144"/>
                    <a:pt x="5709" y="12121"/>
                    <a:pt x="5647" y="12075"/>
                  </a:cubicBezTo>
                  <a:lnTo>
                    <a:pt x="1728" y="8155"/>
                  </a:lnTo>
                  <a:cubicBezTo>
                    <a:pt x="1635" y="8032"/>
                    <a:pt x="1635" y="7847"/>
                    <a:pt x="1728" y="7754"/>
                  </a:cubicBezTo>
                  <a:lnTo>
                    <a:pt x="2191" y="7291"/>
                  </a:lnTo>
                  <a:cubicBezTo>
                    <a:pt x="2237" y="7245"/>
                    <a:pt x="2307" y="7222"/>
                    <a:pt x="2376" y="7222"/>
                  </a:cubicBezTo>
                  <a:cubicBezTo>
                    <a:pt x="2445" y="7222"/>
                    <a:pt x="2515" y="7245"/>
                    <a:pt x="2561" y="7291"/>
                  </a:cubicBezTo>
                  <a:lnTo>
                    <a:pt x="3518" y="8217"/>
                  </a:lnTo>
                  <a:cubicBezTo>
                    <a:pt x="3564" y="8263"/>
                    <a:pt x="3618" y="8287"/>
                    <a:pt x="3668" y="8287"/>
                  </a:cubicBezTo>
                  <a:cubicBezTo>
                    <a:pt x="3719" y="8287"/>
                    <a:pt x="3765" y="8263"/>
                    <a:pt x="3796" y="8217"/>
                  </a:cubicBezTo>
                  <a:cubicBezTo>
                    <a:pt x="3888" y="8124"/>
                    <a:pt x="3888" y="8001"/>
                    <a:pt x="3796" y="7939"/>
                  </a:cubicBezTo>
                  <a:lnTo>
                    <a:pt x="3302" y="7446"/>
                  </a:lnTo>
                  <a:lnTo>
                    <a:pt x="7160" y="3588"/>
                  </a:lnTo>
                  <a:cubicBezTo>
                    <a:pt x="7345" y="3403"/>
                    <a:pt x="7584" y="3310"/>
                    <a:pt x="7823" y="3310"/>
                  </a:cubicBezTo>
                  <a:close/>
                  <a:moveTo>
                    <a:pt x="1255" y="10704"/>
                  </a:moveTo>
                  <a:cubicBezTo>
                    <a:pt x="1350" y="10704"/>
                    <a:pt x="1449" y="10736"/>
                    <a:pt x="1543" y="10809"/>
                  </a:cubicBezTo>
                  <a:lnTo>
                    <a:pt x="2962" y="12260"/>
                  </a:lnTo>
                  <a:cubicBezTo>
                    <a:pt x="3148" y="12414"/>
                    <a:pt x="3148" y="12723"/>
                    <a:pt x="2962" y="12877"/>
                  </a:cubicBezTo>
                  <a:cubicBezTo>
                    <a:pt x="2885" y="12970"/>
                    <a:pt x="2777" y="13016"/>
                    <a:pt x="2665" y="13016"/>
                  </a:cubicBezTo>
                  <a:cubicBezTo>
                    <a:pt x="2553" y="13016"/>
                    <a:pt x="2438" y="12970"/>
                    <a:pt x="2345" y="12877"/>
                  </a:cubicBezTo>
                  <a:lnTo>
                    <a:pt x="895" y="11458"/>
                  </a:lnTo>
                  <a:cubicBezTo>
                    <a:pt x="629" y="11119"/>
                    <a:pt x="912" y="10704"/>
                    <a:pt x="1255" y="10704"/>
                  </a:cubicBezTo>
                  <a:close/>
                  <a:moveTo>
                    <a:pt x="13526" y="1"/>
                  </a:moveTo>
                  <a:cubicBezTo>
                    <a:pt x="13068" y="1"/>
                    <a:pt x="12638" y="183"/>
                    <a:pt x="12344" y="502"/>
                  </a:cubicBezTo>
                  <a:lnTo>
                    <a:pt x="10091" y="2724"/>
                  </a:lnTo>
                  <a:cubicBezTo>
                    <a:pt x="9937" y="2631"/>
                    <a:pt x="9752" y="2600"/>
                    <a:pt x="9598" y="2600"/>
                  </a:cubicBezTo>
                  <a:cubicBezTo>
                    <a:pt x="9320" y="2600"/>
                    <a:pt x="9104" y="2693"/>
                    <a:pt x="8919" y="2847"/>
                  </a:cubicBezTo>
                  <a:lnTo>
                    <a:pt x="8610" y="3187"/>
                  </a:lnTo>
                  <a:cubicBezTo>
                    <a:pt x="8362" y="3007"/>
                    <a:pt x="8077" y="2921"/>
                    <a:pt x="7796" y="2921"/>
                  </a:cubicBezTo>
                  <a:cubicBezTo>
                    <a:pt x="7448" y="2921"/>
                    <a:pt x="7107" y="3054"/>
                    <a:pt x="6851" y="3310"/>
                  </a:cubicBezTo>
                  <a:lnTo>
                    <a:pt x="2993" y="7168"/>
                  </a:lnTo>
                  <a:lnTo>
                    <a:pt x="2839" y="7013"/>
                  </a:lnTo>
                  <a:cubicBezTo>
                    <a:pt x="2716" y="6890"/>
                    <a:pt x="2546" y="6828"/>
                    <a:pt x="2372" y="6828"/>
                  </a:cubicBezTo>
                  <a:cubicBezTo>
                    <a:pt x="2199" y="6828"/>
                    <a:pt x="2021" y="6890"/>
                    <a:pt x="1882" y="7013"/>
                  </a:cubicBezTo>
                  <a:lnTo>
                    <a:pt x="1419" y="7476"/>
                  </a:lnTo>
                  <a:cubicBezTo>
                    <a:pt x="1172" y="7754"/>
                    <a:pt x="1172" y="8186"/>
                    <a:pt x="1419" y="8464"/>
                  </a:cubicBezTo>
                  <a:lnTo>
                    <a:pt x="2777" y="9760"/>
                  </a:lnTo>
                  <a:lnTo>
                    <a:pt x="1913" y="10624"/>
                  </a:lnTo>
                  <a:lnTo>
                    <a:pt x="1821" y="10532"/>
                  </a:lnTo>
                  <a:cubicBezTo>
                    <a:pt x="1634" y="10345"/>
                    <a:pt x="1426" y="10267"/>
                    <a:pt x="1226" y="10267"/>
                  </a:cubicBezTo>
                  <a:cubicBezTo>
                    <a:pt x="567" y="10267"/>
                    <a:pt x="1" y="11119"/>
                    <a:pt x="617" y="11735"/>
                  </a:cubicBezTo>
                  <a:lnTo>
                    <a:pt x="2067" y="13186"/>
                  </a:lnTo>
                  <a:cubicBezTo>
                    <a:pt x="2238" y="13343"/>
                    <a:pt x="2426" y="13409"/>
                    <a:pt x="2609" y="13409"/>
                  </a:cubicBezTo>
                  <a:cubicBezTo>
                    <a:pt x="3253" y="13409"/>
                    <a:pt x="3824" y="12583"/>
                    <a:pt x="3271" y="11982"/>
                  </a:cubicBezTo>
                  <a:lnTo>
                    <a:pt x="3178" y="11890"/>
                  </a:lnTo>
                  <a:lnTo>
                    <a:pt x="4043" y="11025"/>
                  </a:lnTo>
                  <a:lnTo>
                    <a:pt x="5370" y="12353"/>
                  </a:lnTo>
                  <a:cubicBezTo>
                    <a:pt x="5493" y="12476"/>
                    <a:pt x="5663" y="12538"/>
                    <a:pt x="5836" y="12538"/>
                  </a:cubicBezTo>
                  <a:cubicBezTo>
                    <a:pt x="6010" y="12538"/>
                    <a:pt x="6187" y="12476"/>
                    <a:pt x="6326" y="12353"/>
                  </a:cubicBezTo>
                  <a:lnTo>
                    <a:pt x="6789" y="11890"/>
                  </a:lnTo>
                  <a:cubicBezTo>
                    <a:pt x="7036" y="11612"/>
                    <a:pt x="7036" y="11180"/>
                    <a:pt x="6789" y="10933"/>
                  </a:cubicBezTo>
                  <a:lnTo>
                    <a:pt x="6635" y="10779"/>
                  </a:lnTo>
                  <a:lnTo>
                    <a:pt x="10493" y="6921"/>
                  </a:lnTo>
                  <a:cubicBezTo>
                    <a:pt x="10956" y="6458"/>
                    <a:pt x="11017" y="5717"/>
                    <a:pt x="10616" y="5193"/>
                  </a:cubicBezTo>
                  <a:lnTo>
                    <a:pt x="10956" y="4853"/>
                  </a:lnTo>
                  <a:cubicBezTo>
                    <a:pt x="11264" y="4545"/>
                    <a:pt x="11295" y="4051"/>
                    <a:pt x="11079" y="3711"/>
                  </a:cubicBezTo>
                  <a:lnTo>
                    <a:pt x="12807" y="1952"/>
                  </a:lnTo>
                  <a:cubicBezTo>
                    <a:pt x="12971" y="1812"/>
                    <a:pt x="12833" y="1601"/>
                    <a:pt x="12677" y="1601"/>
                  </a:cubicBezTo>
                  <a:cubicBezTo>
                    <a:pt x="12626" y="1601"/>
                    <a:pt x="12574" y="1622"/>
                    <a:pt x="12530" y="1674"/>
                  </a:cubicBezTo>
                  <a:lnTo>
                    <a:pt x="10801" y="3372"/>
                  </a:lnTo>
                  <a:lnTo>
                    <a:pt x="10400" y="3001"/>
                  </a:lnTo>
                  <a:lnTo>
                    <a:pt x="12622" y="779"/>
                  </a:lnTo>
                  <a:cubicBezTo>
                    <a:pt x="12864" y="538"/>
                    <a:pt x="13162" y="410"/>
                    <a:pt x="13487" y="410"/>
                  </a:cubicBezTo>
                  <a:cubicBezTo>
                    <a:pt x="13577" y="410"/>
                    <a:pt x="13670" y="420"/>
                    <a:pt x="13764" y="440"/>
                  </a:cubicBezTo>
                  <a:lnTo>
                    <a:pt x="13116" y="1088"/>
                  </a:lnTo>
                  <a:cubicBezTo>
                    <a:pt x="13023" y="1181"/>
                    <a:pt x="13023" y="1304"/>
                    <a:pt x="13116" y="1397"/>
                  </a:cubicBezTo>
                  <a:cubicBezTo>
                    <a:pt x="13147" y="1428"/>
                    <a:pt x="13193" y="1443"/>
                    <a:pt x="13243" y="1443"/>
                  </a:cubicBezTo>
                  <a:cubicBezTo>
                    <a:pt x="13293" y="1443"/>
                    <a:pt x="13347" y="1428"/>
                    <a:pt x="13394" y="1397"/>
                  </a:cubicBezTo>
                  <a:lnTo>
                    <a:pt x="14104" y="687"/>
                  </a:lnTo>
                  <a:cubicBezTo>
                    <a:pt x="14196" y="594"/>
                    <a:pt x="14227" y="440"/>
                    <a:pt x="14196" y="286"/>
                  </a:cubicBezTo>
                  <a:lnTo>
                    <a:pt x="14196" y="286"/>
                  </a:lnTo>
                  <a:lnTo>
                    <a:pt x="14165" y="317"/>
                  </a:lnTo>
                  <a:cubicBezTo>
                    <a:pt x="14134" y="162"/>
                    <a:pt x="14011" y="70"/>
                    <a:pt x="13887" y="39"/>
                  </a:cubicBezTo>
                  <a:cubicBezTo>
                    <a:pt x="13766" y="13"/>
                    <a:pt x="13645" y="1"/>
                    <a:pt x="135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34" name="Google Shape;13434;p25"/>
          <p:cNvGrpSpPr/>
          <p:nvPr/>
        </p:nvGrpSpPr>
        <p:grpSpPr>
          <a:xfrm>
            <a:off x="4045018" y="2334212"/>
            <a:ext cx="351075" cy="314925"/>
            <a:chOff x="2532763" y="3037481"/>
            <a:chExt cx="351075" cy="314925"/>
          </a:xfrm>
        </p:grpSpPr>
        <p:sp>
          <p:nvSpPr>
            <p:cNvPr id="13435" name="Google Shape;13435;p25"/>
            <p:cNvSpPr/>
            <p:nvPr/>
          </p:nvSpPr>
          <p:spPr>
            <a:xfrm>
              <a:off x="2702813" y="3147881"/>
              <a:ext cx="15900" cy="17050"/>
            </a:xfrm>
            <a:custGeom>
              <a:avLst/>
              <a:gdLst/>
              <a:ahLst/>
              <a:cxnLst/>
              <a:rect l="l" t="t" r="r" b="b"/>
              <a:pathLst>
                <a:path w="636" h="682" extrusionOk="0">
                  <a:moveTo>
                    <a:pt x="258" y="0"/>
                  </a:moveTo>
                  <a:cubicBezTo>
                    <a:pt x="126" y="0"/>
                    <a:pt x="1" y="121"/>
                    <a:pt x="80" y="280"/>
                  </a:cubicBezTo>
                  <a:lnTo>
                    <a:pt x="204" y="558"/>
                  </a:lnTo>
                  <a:cubicBezTo>
                    <a:pt x="235" y="619"/>
                    <a:pt x="296" y="681"/>
                    <a:pt x="389" y="681"/>
                  </a:cubicBezTo>
                  <a:cubicBezTo>
                    <a:pt x="543" y="681"/>
                    <a:pt x="636" y="527"/>
                    <a:pt x="574" y="403"/>
                  </a:cubicBezTo>
                  <a:lnTo>
                    <a:pt x="451" y="126"/>
                  </a:lnTo>
                  <a:cubicBezTo>
                    <a:pt x="407" y="38"/>
                    <a:pt x="331" y="0"/>
                    <a:pt x="2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6" name="Google Shape;13436;p25"/>
            <p:cNvSpPr/>
            <p:nvPr/>
          </p:nvSpPr>
          <p:spPr>
            <a:xfrm>
              <a:off x="2779138" y="3112606"/>
              <a:ext cx="15975" cy="16825"/>
            </a:xfrm>
            <a:custGeom>
              <a:avLst/>
              <a:gdLst/>
              <a:ahLst/>
              <a:cxnLst/>
              <a:rect l="l" t="t" r="r" b="b"/>
              <a:pathLst>
                <a:path w="639" h="673" extrusionOk="0">
                  <a:moveTo>
                    <a:pt x="275" y="0"/>
                  </a:moveTo>
                  <a:cubicBezTo>
                    <a:pt x="138" y="0"/>
                    <a:pt x="0" y="137"/>
                    <a:pt x="83" y="302"/>
                  </a:cubicBezTo>
                  <a:lnTo>
                    <a:pt x="206" y="580"/>
                  </a:lnTo>
                  <a:cubicBezTo>
                    <a:pt x="237" y="642"/>
                    <a:pt x="299" y="672"/>
                    <a:pt x="391" y="672"/>
                  </a:cubicBezTo>
                  <a:cubicBezTo>
                    <a:pt x="546" y="672"/>
                    <a:pt x="638" y="518"/>
                    <a:pt x="576" y="395"/>
                  </a:cubicBezTo>
                  <a:lnTo>
                    <a:pt x="453" y="117"/>
                  </a:lnTo>
                  <a:cubicBezTo>
                    <a:pt x="412" y="35"/>
                    <a:pt x="343" y="0"/>
                    <a:pt x="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7" name="Google Shape;13437;p25"/>
            <p:cNvSpPr/>
            <p:nvPr/>
          </p:nvSpPr>
          <p:spPr>
            <a:xfrm>
              <a:off x="2733263" y="3132281"/>
              <a:ext cx="32525" cy="20300"/>
            </a:xfrm>
            <a:custGeom>
              <a:avLst/>
              <a:gdLst/>
              <a:ahLst/>
              <a:cxnLst/>
              <a:rect l="l" t="t" r="r" b="b"/>
              <a:pathLst>
                <a:path w="1301" h="812" extrusionOk="0">
                  <a:moveTo>
                    <a:pt x="1081" y="1"/>
                  </a:moveTo>
                  <a:cubicBezTo>
                    <a:pt x="982" y="1"/>
                    <a:pt x="894" y="56"/>
                    <a:pt x="868" y="132"/>
                  </a:cubicBezTo>
                  <a:cubicBezTo>
                    <a:pt x="838" y="256"/>
                    <a:pt x="776" y="317"/>
                    <a:pt x="683" y="348"/>
                  </a:cubicBezTo>
                  <a:cubicBezTo>
                    <a:pt x="637" y="379"/>
                    <a:pt x="591" y="395"/>
                    <a:pt x="544" y="395"/>
                  </a:cubicBezTo>
                  <a:cubicBezTo>
                    <a:pt x="498" y="395"/>
                    <a:pt x="452" y="379"/>
                    <a:pt x="405" y="348"/>
                  </a:cubicBezTo>
                  <a:cubicBezTo>
                    <a:pt x="375" y="338"/>
                    <a:pt x="346" y="334"/>
                    <a:pt x="319" y="334"/>
                  </a:cubicBezTo>
                  <a:cubicBezTo>
                    <a:pt x="99" y="334"/>
                    <a:pt x="0" y="640"/>
                    <a:pt x="220" y="750"/>
                  </a:cubicBezTo>
                  <a:cubicBezTo>
                    <a:pt x="313" y="780"/>
                    <a:pt x="436" y="811"/>
                    <a:pt x="529" y="811"/>
                  </a:cubicBezTo>
                  <a:cubicBezTo>
                    <a:pt x="868" y="811"/>
                    <a:pt x="1177" y="595"/>
                    <a:pt x="1270" y="256"/>
                  </a:cubicBezTo>
                  <a:cubicBezTo>
                    <a:pt x="1300" y="163"/>
                    <a:pt x="1239" y="40"/>
                    <a:pt x="1146" y="9"/>
                  </a:cubicBezTo>
                  <a:cubicBezTo>
                    <a:pt x="1124" y="3"/>
                    <a:pt x="1102" y="1"/>
                    <a:pt x="10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8" name="Google Shape;13438;p25"/>
            <p:cNvSpPr/>
            <p:nvPr/>
          </p:nvSpPr>
          <p:spPr>
            <a:xfrm>
              <a:off x="2686288" y="3194206"/>
              <a:ext cx="38600" cy="33275"/>
            </a:xfrm>
            <a:custGeom>
              <a:avLst/>
              <a:gdLst/>
              <a:ahLst/>
              <a:cxnLst/>
              <a:rect l="l" t="t" r="r" b="b"/>
              <a:pathLst>
                <a:path w="1544" h="1331" extrusionOk="0">
                  <a:moveTo>
                    <a:pt x="649" y="402"/>
                  </a:moveTo>
                  <a:cubicBezTo>
                    <a:pt x="896" y="402"/>
                    <a:pt x="1019" y="680"/>
                    <a:pt x="834" y="834"/>
                  </a:cubicBezTo>
                  <a:cubicBezTo>
                    <a:pt x="782" y="896"/>
                    <a:pt x="717" y="923"/>
                    <a:pt x="653" y="923"/>
                  </a:cubicBezTo>
                  <a:cubicBezTo>
                    <a:pt x="525" y="923"/>
                    <a:pt x="402" y="813"/>
                    <a:pt x="402" y="649"/>
                  </a:cubicBezTo>
                  <a:cubicBezTo>
                    <a:pt x="402" y="525"/>
                    <a:pt x="525" y="402"/>
                    <a:pt x="649" y="402"/>
                  </a:cubicBezTo>
                  <a:close/>
                  <a:moveTo>
                    <a:pt x="649" y="1"/>
                  </a:moveTo>
                  <a:cubicBezTo>
                    <a:pt x="278" y="1"/>
                    <a:pt x="1" y="279"/>
                    <a:pt x="1" y="649"/>
                  </a:cubicBezTo>
                  <a:cubicBezTo>
                    <a:pt x="1" y="1068"/>
                    <a:pt x="328" y="1330"/>
                    <a:pt x="673" y="1330"/>
                  </a:cubicBezTo>
                  <a:cubicBezTo>
                    <a:pt x="836" y="1330"/>
                    <a:pt x="1004" y="1272"/>
                    <a:pt x="1143" y="1143"/>
                  </a:cubicBezTo>
                  <a:cubicBezTo>
                    <a:pt x="1544" y="711"/>
                    <a:pt x="1266" y="1"/>
                    <a:pt x="6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9" name="Google Shape;13439;p25"/>
            <p:cNvSpPr/>
            <p:nvPr/>
          </p:nvSpPr>
          <p:spPr>
            <a:xfrm>
              <a:off x="2532763" y="3037481"/>
              <a:ext cx="351075" cy="314925"/>
            </a:xfrm>
            <a:custGeom>
              <a:avLst/>
              <a:gdLst/>
              <a:ahLst/>
              <a:cxnLst/>
              <a:rect l="l" t="t" r="r" b="b"/>
              <a:pathLst>
                <a:path w="14043" h="12597" extrusionOk="0">
                  <a:moveTo>
                    <a:pt x="6821" y="5869"/>
                  </a:moveTo>
                  <a:cubicBezTo>
                    <a:pt x="7716" y="5869"/>
                    <a:pt x="8179" y="6949"/>
                    <a:pt x="7592" y="7628"/>
                  </a:cubicBezTo>
                  <a:cubicBezTo>
                    <a:pt x="7379" y="7874"/>
                    <a:pt x="7097" y="7987"/>
                    <a:pt x="6818" y="7987"/>
                  </a:cubicBezTo>
                  <a:cubicBezTo>
                    <a:pt x="6329" y="7987"/>
                    <a:pt x="5850" y="7642"/>
                    <a:pt x="5771" y="7072"/>
                  </a:cubicBezTo>
                  <a:cubicBezTo>
                    <a:pt x="5679" y="6455"/>
                    <a:pt x="6173" y="5869"/>
                    <a:pt x="6821" y="5869"/>
                  </a:cubicBezTo>
                  <a:close/>
                  <a:moveTo>
                    <a:pt x="1074" y="6691"/>
                  </a:moveTo>
                  <a:cubicBezTo>
                    <a:pt x="1166" y="6691"/>
                    <a:pt x="1249" y="6731"/>
                    <a:pt x="1296" y="6825"/>
                  </a:cubicBezTo>
                  <a:lnTo>
                    <a:pt x="2006" y="8368"/>
                  </a:lnTo>
                  <a:cubicBezTo>
                    <a:pt x="2037" y="8430"/>
                    <a:pt x="2037" y="8492"/>
                    <a:pt x="2006" y="8554"/>
                  </a:cubicBezTo>
                  <a:cubicBezTo>
                    <a:pt x="1975" y="8584"/>
                    <a:pt x="1944" y="8646"/>
                    <a:pt x="1883" y="8677"/>
                  </a:cubicBezTo>
                  <a:lnTo>
                    <a:pt x="1543" y="8831"/>
                  </a:lnTo>
                  <a:cubicBezTo>
                    <a:pt x="1514" y="8839"/>
                    <a:pt x="1485" y="8842"/>
                    <a:pt x="1457" y="8842"/>
                  </a:cubicBezTo>
                  <a:cubicBezTo>
                    <a:pt x="1367" y="8842"/>
                    <a:pt x="1289" y="8802"/>
                    <a:pt x="1265" y="8708"/>
                  </a:cubicBezTo>
                  <a:lnTo>
                    <a:pt x="525" y="7165"/>
                  </a:lnTo>
                  <a:cubicBezTo>
                    <a:pt x="494" y="7041"/>
                    <a:pt x="525" y="6918"/>
                    <a:pt x="648" y="6887"/>
                  </a:cubicBezTo>
                  <a:lnTo>
                    <a:pt x="988" y="6702"/>
                  </a:lnTo>
                  <a:cubicBezTo>
                    <a:pt x="1017" y="6695"/>
                    <a:pt x="1046" y="6691"/>
                    <a:pt x="1074" y="6691"/>
                  </a:cubicBezTo>
                  <a:close/>
                  <a:moveTo>
                    <a:pt x="5864" y="7998"/>
                  </a:moveTo>
                  <a:cubicBezTo>
                    <a:pt x="5956" y="8091"/>
                    <a:pt x="6049" y="8152"/>
                    <a:pt x="6173" y="8214"/>
                  </a:cubicBezTo>
                  <a:cubicBezTo>
                    <a:pt x="6234" y="8245"/>
                    <a:pt x="6327" y="8276"/>
                    <a:pt x="6419" y="8307"/>
                  </a:cubicBezTo>
                  <a:lnTo>
                    <a:pt x="4784" y="11331"/>
                  </a:lnTo>
                  <a:lnTo>
                    <a:pt x="4074" y="11331"/>
                  </a:lnTo>
                  <a:lnTo>
                    <a:pt x="5864" y="7998"/>
                  </a:lnTo>
                  <a:close/>
                  <a:moveTo>
                    <a:pt x="7746" y="7998"/>
                  </a:moveTo>
                  <a:lnTo>
                    <a:pt x="9506" y="11331"/>
                  </a:lnTo>
                  <a:lnTo>
                    <a:pt x="8765" y="11331"/>
                  </a:lnTo>
                  <a:lnTo>
                    <a:pt x="7160" y="8307"/>
                  </a:lnTo>
                  <a:cubicBezTo>
                    <a:pt x="7253" y="8276"/>
                    <a:pt x="7345" y="8245"/>
                    <a:pt x="7438" y="8214"/>
                  </a:cubicBezTo>
                  <a:cubicBezTo>
                    <a:pt x="7530" y="8152"/>
                    <a:pt x="7654" y="8091"/>
                    <a:pt x="7746" y="7998"/>
                  </a:cubicBezTo>
                  <a:close/>
                  <a:moveTo>
                    <a:pt x="5123" y="11732"/>
                  </a:moveTo>
                  <a:cubicBezTo>
                    <a:pt x="5185" y="11732"/>
                    <a:pt x="5247" y="11763"/>
                    <a:pt x="5247" y="11825"/>
                  </a:cubicBezTo>
                  <a:lnTo>
                    <a:pt x="5247" y="12103"/>
                  </a:lnTo>
                  <a:cubicBezTo>
                    <a:pt x="5216" y="12134"/>
                    <a:pt x="5185" y="12195"/>
                    <a:pt x="5123" y="12195"/>
                  </a:cubicBezTo>
                  <a:lnTo>
                    <a:pt x="3580" y="12195"/>
                  </a:lnTo>
                  <a:cubicBezTo>
                    <a:pt x="3518" y="12195"/>
                    <a:pt x="3457" y="12134"/>
                    <a:pt x="3457" y="12103"/>
                  </a:cubicBezTo>
                  <a:lnTo>
                    <a:pt x="3457" y="11825"/>
                  </a:lnTo>
                  <a:cubicBezTo>
                    <a:pt x="3457" y="11763"/>
                    <a:pt x="3518" y="11732"/>
                    <a:pt x="3580" y="11732"/>
                  </a:cubicBezTo>
                  <a:close/>
                  <a:moveTo>
                    <a:pt x="9999" y="11732"/>
                  </a:moveTo>
                  <a:cubicBezTo>
                    <a:pt x="10061" y="11732"/>
                    <a:pt x="10123" y="11763"/>
                    <a:pt x="10123" y="11825"/>
                  </a:cubicBezTo>
                  <a:lnTo>
                    <a:pt x="10123" y="12103"/>
                  </a:lnTo>
                  <a:cubicBezTo>
                    <a:pt x="10092" y="12134"/>
                    <a:pt x="10061" y="12195"/>
                    <a:pt x="9999" y="12195"/>
                  </a:cubicBezTo>
                  <a:lnTo>
                    <a:pt x="8456" y="12195"/>
                  </a:lnTo>
                  <a:cubicBezTo>
                    <a:pt x="8395" y="12195"/>
                    <a:pt x="8333" y="12134"/>
                    <a:pt x="8333" y="12103"/>
                  </a:cubicBezTo>
                  <a:lnTo>
                    <a:pt x="8333" y="11825"/>
                  </a:lnTo>
                  <a:cubicBezTo>
                    <a:pt x="8333" y="11763"/>
                    <a:pt x="8395" y="11732"/>
                    <a:pt x="8456" y="11732"/>
                  </a:cubicBezTo>
                  <a:close/>
                  <a:moveTo>
                    <a:pt x="11354" y="1"/>
                  </a:moveTo>
                  <a:cubicBezTo>
                    <a:pt x="11262" y="1"/>
                    <a:pt x="11168" y="22"/>
                    <a:pt x="11080" y="67"/>
                  </a:cubicBezTo>
                  <a:lnTo>
                    <a:pt x="10493" y="314"/>
                  </a:lnTo>
                  <a:cubicBezTo>
                    <a:pt x="10246" y="437"/>
                    <a:pt x="10092" y="715"/>
                    <a:pt x="10123" y="992"/>
                  </a:cubicBezTo>
                  <a:lnTo>
                    <a:pt x="1512" y="6486"/>
                  </a:lnTo>
                  <a:cubicBezTo>
                    <a:pt x="1389" y="6362"/>
                    <a:pt x="1235" y="6301"/>
                    <a:pt x="1080" y="6301"/>
                  </a:cubicBezTo>
                  <a:cubicBezTo>
                    <a:pt x="988" y="6301"/>
                    <a:pt x="895" y="6301"/>
                    <a:pt x="803" y="6362"/>
                  </a:cubicBezTo>
                  <a:lnTo>
                    <a:pt x="463" y="6517"/>
                  </a:lnTo>
                  <a:cubicBezTo>
                    <a:pt x="154" y="6671"/>
                    <a:pt x="0" y="7041"/>
                    <a:pt x="154" y="7350"/>
                  </a:cubicBezTo>
                  <a:lnTo>
                    <a:pt x="864" y="8893"/>
                  </a:lnTo>
                  <a:cubicBezTo>
                    <a:pt x="979" y="9122"/>
                    <a:pt x="1212" y="9249"/>
                    <a:pt x="1451" y="9249"/>
                  </a:cubicBezTo>
                  <a:cubicBezTo>
                    <a:pt x="1534" y="9249"/>
                    <a:pt x="1618" y="9234"/>
                    <a:pt x="1698" y="9202"/>
                  </a:cubicBezTo>
                  <a:lnTo>
                    <a:pt x="2037" y="9047"/>
                  </a:lnTo>
                  <a:cubicBezTo>
                    <a:pt x="2284" y="8924"/>
                    <a:pt x="2438" y="8677"/>
                    <a:pt x="2407" y="8430"/>
                  </a:cubicBezTo>
                  <a:lnTo>
                    <a:pt x="3488" y="8122"/>
                  </a:lnTo>
                  <a:cubicBezTo>
                    <a:pt x="3716" y="8036"/>
                    <a:pt x="3628" y="7713"/>
                    <a:pt x="3418" y="7713"/>
                  </a:cubicBezTo>
                  <a:cubicBezTo>
                    <a:pt x="3401" y="7713"/>
                    <a:pt x="3383" y="7716"/>
                    <a:pt x="3364" y="7720"/>
                  </a:cubicBezTo>
                  <a:lnTo>
                    <a:pt x="2284" y="8060"/>
                  </a:lnTo>
                  <a:lnTo>
                    <a:pt x="1759" y="6825"/>
                  </a:lnTo>
                  <a:lnTo>
                    <a:pt x="10308" y="1363"/>
                  </a:lnTo>
                  <a:lnTo>
                    <a:pt x="12067" y="5128"/>
                  </a:lnTo>
                  <a:lnTo>
                    <a:pt x="8148" y="6301"/>
                  </a:lnTo>
                  <a:cubicBezTo>
                    <a:pt x="8148" y="6301"/>
                    <a:pt x="8086" y="6177"/>
                    <a:pt x="8024" y="6116"/>
                  </a:cubicBezTo>
                  <a:cubicBezTo>
                    <a:pt x="7746" y="5683"/>
                    <a:pt x="7253" y="5437"/>
                    <a:pt x="6728" y="5437"/>
                  </a:cubicBezTo>
                  <a:cubicBezTo>
                    <a:pt x="5956" y="5498"/>
                    <a:pt x="5370" y="6146"/>
                    <a:pt x="5370" y="6918"/>
                  </a:cubicBezTo>
                  <a:cubicBezTo>
                    <a:pt x="5339" y="6980"/>
                    <a:pt x="5339" y="7041"/>
                    <a:pt x="5370" y="7134"/>
                  </a:cubicBezTo>
                  <a:lnTo>
                    <a:pt x="4136" y="7504"/>
                  </a:lnTo>
                  <a:cubicBezTo>
                    <a:pt x="4043" y="7535"/>
                    <a:pt x="3981" y="7628"/>
                    <a:pt x="4012" y="7751"/>
                  </a:cubicBezTo>
                  <a:cubicBezTo>
                    <a:pt x="4038" y="7827"/>
                    <a:pt x="4126" y="7883"/>
                    <a:pt x="4208" y="7883"/>
                  </a:cubicBezTo>
                  <a:cubicBezTo>
                    <a:pt x="4225" y="7883"/>
                    <a:pt x="4243" y="7880"/>
                    <a:pt x="4259" y="7875"/>
                  </a:cubicBezTo>
                  <a:lnTo>
                    <a:pt x="5463" y="7504"/>
                  </a:lnTo>
                  <a:cubicBezTo>
                    <a:pt x="5494" y="7566"/>
                    <a:pt x="5524" y="7628"/>
                    <a:pt x="5555" y="7689"/>
                  </a:cubicBezTo>
                  <a:lnTo>
                    <a:pt x="3611" y="11331"/>
                  </a:lnTo>
                  <a:lnTo>
                    <a:pt x="3580" y="11331"/>
                  </a:lnTo>
                  <a:cubicBezTo>
                    <a:pt x="3302" y="11331"/>
                    <a:pt x="3086" y="11547"/>
                    <a:pt x="3055" y="11825"/>
                  </a:cubicBezTo>
                  <a:lnTo>
                    <a:pt x="3055" y="12103"/>
                  </a:lnTo>
                  <a:cubicBezTo>
                    <a:pt x="3086" y="12380"/>
                    <a:pt x="3302" y="12596"/>
                    <a:pt x="3580" y="12596"/>
                  </a:cubicBezTo>
                  <a:lnTo>
                    <a:pt x="5123" y="12596"/>
                  </a:lnTo>
                  <a:cubicBezTo>
                    <a:pt x="5401" y="12596"/>
                    <a:pt x="5648" y="12380"/>
                    <a:pt x="5648" y="12103"/>
                  </a:cubicBezTo>
                  <a:lnTo>
                    <a:pt x="5648" y="11825"/>
                  </a:lnTo>
                  <a:cubicBezTo>
                    <a:pt x="5648" y="11609"/>
                    <a:pt x="5494" y="11393"/>
                    <a:pt x="5247" y="11331"/>
                  </a:cubicBezTo>
                  <a:lnTo>
                    <a:pt x="6790" y="8461"/>
                  </a:lnTo>
                  <a:lnTo>
                    <a:pt x="8333" y="11331"/>
                  </a:lnTo>
                  <a:cubicBezTo>
                    <a:pt x="8117" y="11393"/>
                    <a:pt x="7963" y="11609"/>
                    <a:pt x="7963" y="11825"/>
                  </a:cubicBezTo>
                  <a:lnTo>
                    <a:pt x="7963" y="12103"/>
                  </a:lnTo>
                  <a:cubicBezTo>
                    <a:pt x="7963" y="12380"/>
                    <a:pt x="8179" y="12596"/>
                    <a:pt x="8456" y="12596"/>
                  </a:cubicBezTo>
                  <a:lnTo>
                    <a:pt x="9999" y="12596"/>
                  </a:lnTo>
                  <a:cubicBezTo>
                    <a:pt x="10308" y="12596"/>
                    <a:pt x="10524" y="12380"/>
                    <a:pt x="10524" y="12103"/>
                  </a:cubicBezTo>
                  <a:lnTo>
                    <a:pt x="10524" y="11825"/>
                  </a:lnTo>
                  <a:cubicBezTo>
                    <a:pt x="10524" y="11547"/>
                    <a:pt x="10308" y="11331"/>
                    <a:pt x="9999" y="11331"/>
                  </a:cubicBezTo>
                  <a:lnTo>
                    <a:pt x="9969" y="11331"/>
                  </a:lnTo>
                  <a:lnTo>
                    <a:pt x="8055" y="7689"/>
                  </a:lnTo>
                  <a:cubicBezTo>
                    <a:pt x="8209" y="7443"/>
                    <a:pt x="8271" y="7165"/>
                    <a:pt x="8271" y="6918"/>
                  </a:cubicBezTo>
                  <a:cubicBezTo>
                    <a:pt x="8271" y="6825"/>
                    <a:pt x="8271" y="6764"/>
                    <a:pt x="8271" y="6671"/>
                  </a:cubicBezTo>
                  <a:lnTo>
                    <a:pt x="12252" y="5467"/>
                  </a:lnTo>
                  <a:cubicBezTo>
                    <a:pt x="12376" y="5622"/>
                    <a:pt x="12561" y="5683"/>
                    <a:pt x="12746" y="5683"/>
                  </a:cubicBezTo>
                  <a:cubicBezTo>
                    <a:pt x="12839" y="5683"/>
                    <a:pt x="12900" y="5683"/>
                    <a:pt x="12993" y="5622"/>
                  </a:cubicBezTo>
                  <a:lnTo>
                    <a:pt x="13579" y="5375"/>
                  </a:lnTo>
                  <a:cubicBezTo>
                    <a:pt x="13888" y="5221"/>
                    <a:pt x="14042" y="4850"/>
                    <a:pt x="13888" y="4542"/>
                  </a:cubicBezTo>
                  <a:lnTo>
                    <a:pt x="12592" y="1795"/>
                  </a:lnTo>
                  <a:cubicBezTo>
                    <a:pt x="12551" y="1713"/>
                    <a:pt x="12482" y="1678"/>
                    <a:pt x="12413" y="1678"/>
                  </a:cubicBezTo>
                  <a:cubicBezTo>
                    <a:pt x="12276" y="1678"/>
                    <a:pt x="12139" y="1815"/>
                    <a:pt x="12221" y="1980"/>
                  </a:cubicBezTo>
                  <a:cubicBezTo>
                    <a:pt x="12221" y="1980"/>
                    <a:pt x="13456" y="4727"/>
                    <a:pt x="13487" y="4727"/>
                  </a:cubicBezTo>
                  <a:cubicBezTo>
                    <a:pt x="13518" y="4850"/>
                    <a:pt x="13456" y="4974"/>
                    <a:pt x="13363" y="5035"/>
                  </a:cubicBezTo>
                  <a:lnTo>
                    <a:pt x="12777" y="5282"/>
                  </a:lnTo>
                  <a:cubicBezTo>
                    <a:pt x="12742" y="5299"/>
                    <a:pt x="12708" y="5307"/>
                    <a:pt x="12675" y="5307"/>
                  </a:cubicBezTo>
                  <a:cubicBezTo>
                    <a:pt x="12589" y="5307"/>
                    <a:pt x="12513" y="5256"/>
                    <a:pt x="12468" y="5190"/>
                  </a:cubicBezTo>
                  <a:lnTo>
                    <a:pt x="10555" y="992"/>
                  </a:lnTo>
                  <a:cubicBezTo>
                    <a:pt x="10493" y="869"/>
                    <a:pt x="10555" y="746"/>
                    <a:pt x="10678" y="684"/>
                  </a:cubicBezTo>
                  <a:lnTo>
                    <a:pt x="11234" y="437"/>
                  </a:lnTo>
                  <a:cubicBezTo>
                    <a:pt x="11275" y="416"/>
                    <a:pt x="11316" y="406"/>
                    <a:pt x="11355" y="406"/>
                  </a:cubicBezTo>
                  <a:cubicBezTo>
                    <a:pt x="11433" y="406"/>
                    <a:pt x="11501" y="447"/>
                    <a:pt x="11542" y="530"/>
                  </a:cubicBezTo>
                  <a:lnTo>
                    <a:pt x="11882" y="1239"/>
                  </a:lnTo>
                  <a:cubicBezTo>
                    <a:pt x="11915" y="1327"/>
                    <a:pt x="11983" y="1364"/>
                    <a:pt x="12053" y="1364"/>
                  </a:cubicBezTo>
                  <a:cubicBezTo>
                    <a:pt x="12180" y="1364"/>
                    <a:pt x="12312" y="1244"/>
                    <a:pt x="12252" y="1085"/>
                  </a:cubicBezTo>
                  <a:lnTo>
                    <a:pt x="11913" y="375"/>
                  </a:lnTo>
                  <a:cubicBezTo>
                    <a:pt x="11803" y="133"/>
                    <a:pt x="11583" y="1"/>
                    <a:pt x="113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40" name="Google Shape;13440;p25"/>
          <p:cNvSpPr/>
          <p:nvPr/>
        </p:nvSpPr>
        <p:spPr>
          <a:xfrm>
            <a:off x="3307294" y="2318712"/>
            <a:ext cx="337200" cy="345925"/>
          </a:xfrm>
          <a:custGeom>
            <a:avLst/>
            <a:gdLst/>
            <a:ahLst/>
            <a:cxnLst/>
            <a:rect l="l" t="t" r="r" b="b"/>
            <a:pathLst>
              <a:path w="13488" h="13837" extrusionOk="0">
                <a:moveTo>
                  <a:pt x="10416" y="427"/>
                </a:moveTo>
                <a:cubicBezTo>
                  <a:pt x="10532" y="427"/>
                  <a:pt x="10648" y="474"/>
                  <a:pt x="10741" y="566"/>
                </a:cubicBezTo>
                <a:lnTo>
                  <a:pt x="12870" y="2696"/>
                </a:lnTo>
                <a:cubicBezTo>
                  <a:pt x="13055" y="2881"/>
                  <a:pt x="13055" y="3159"/>
                  <a:pt x="12870" y="3344"/>
                </a:cubicBezTo>
                <a:cubicBezTo>
                  <a:pt x="12793" y="3421"/>
                  <a:pt x="12685" y="3460"/>
                  <a:pt x="12573" y="3460"/>
                </a:cubicBezTo>
                <a:cubicBezTo>
                  <a:pt x="12461" y="3460"/>
                  <a:pt x="12345" y="3421"/>
                  <a:pt x="12253" y="3344"/>
                </a:cubicBezTo>
                <a:lnTo>
                  <a:pt x="10092" y="1184"/>
                </a:lnTo>
                <a:cubicBezTo>
                  <a:pt x="9938" y="998"/>
                  <a:pt x="9938" y="721"/>
                  <a:pt x="10092" y="566"/>
                </a:cubicBezTo>
                <a:cubicBezTo>
                  <a:pt x="10185" y="474"/>
                  <a:pt x="10301" y="427"/>
                  <a:pt x="10416" y="427"/>
                </a:cubicBezTo>
                <a:close/>
                <a:moveTo>
                  <a:pt x="1605" y="7881"/>
                </a:moveTo>
                <a:lnTo>
                  <a:pt x="1914" y="8220"/>
                </a:lnTo>
                <a:cubicBezTo>
                  <a:pt x="1945" y="8220"/>
                  <a:pt x="1945" y="8251"/>
                  <a:pt x="1914" y="8282"/>
                </a:cubicBezTo>
                <a:lnTo>
                  <a:pt x="834" y="9362"/>
                </a:lnTo>
                <a:cubicBezTo>
                  <a:pt x="818" y="9377"/>
                  <a:pt x="811" y="9385"/>
                  <a:pt x="803" y="9385"/>
                </a:cubicBezTo>
                <a:cubicBezTo>
                  <a:pt x="795" y="9385"/>
                  <a:pt x="788" y="9377"/>
                  <a:pt x="772" y="9362"/>
                </a:cubicBezTo>
                <a:lnTo>
                  <a:pt x="464" y="9053"/>
                </a:lnTo>
                <a:cubicBezTo>
                  <a:pt x="433" y="9022"/>
                  <a:pt x="433" y="9022"/>
                  <a:pt x="464" y="8992"/>
                </a:cubicBezTo>
                <a:lnTo>
                  <a:pt x="1544" y="7881"/>
                </a:lnTo>
                <a:close/>
                <a:moveTo>
                  <a:pt x="1883" y="8899"/>
                </a:moveTo>
                <a:lnTo>
                  <a:pt x="2253" y="9269"/>
                </a:lnTo>
                <a:lnTo>
                  <a:pt x="1821" y="9701"/>
                </a:lnTo>
                <a:lnTo>
                  <a:pt x="1451" y="9331"/>
                </a:lnTo>
                <a:lnTo>
                  <a:pt x="1883" y="8899"/>
                </a:lnTo>
                <a:close/>
                <a:moveTo>
                  <a:pt x="9969" y="1616"/>
                </a:moveTo>
                <a:lnTo>
                  <a:pt x="11821" y="3467"/>
                </a:lnTo>
                <a:lnTo>
                  <a:pt x="6327" y="8992"/>
                </a:lnTo>
                <a:cubicBezTo>
                  <a:pt x="6080" y="9208"/>
                  <a:pt x="5772" y="9362"/>
                  <a:pt x="5463" y="9362"/>
                </a:cubicBezTo>
                <a:cubicBezTo>
                  <a:pt x="5062" y="9393"/>
                  <a:pt x="4661" y="9578"/>
                  <a:pt x="4352" y="9887"/>
                </a:cubicBezTo>
                <a:lnTo>
                  <a:pt x="4167" y="10072"/>
                </a:lnTo>
                <a:lnTo>
                  <a:pt x="3365" y="9269"/>
                </a:lnTo>
                <a:lnTo>
                  <a:pt x="3550" y="9084"/>
                </a:lnTo>
                <a:cubicBezTo>
                  <a:pt x="3858" y="8776"/>
                  <a:pt x="4013" y="8405"/>
                  <a:pt x="4043" y="7973"/>
                </a:cubicBezTo>
                <a:cubicBezTo>
                  <a:pt x="4074" y="7726"/>
                  <a:pt x="4167" y="7479"/>
                  <a:pt x="4290" y="7294"/>
                </a:cubicBezTo>
                <a:lnTo>
                  <a:pt x="4938" y="7911"/>
                </a:lnTo>
                <a:cubicBezTo>
                  <a:pt x="4985" y="7958"/>
                  <a:pt x="5039" y="7981"/>
                  <a:pt x="5089" y="7981"/>
                </a:cubicBezTo>
                <a:cubicBezTo>
                  <a:pt x="5139" y="7981"/>
                  <a:pt x="5185" y="7958"/>
                  <a:pt x="5216" y="7911"/>
                </a:cubicBezTo>
                <a:cubicBezTo>
                  <a:pt x="5309" y="7850"/>
                  <a:pt x="5309" y="7726"/>
                  <a:pt x="5216" y="7634"/>
                </a:cubicBezTo>
                <a:lnTo>
                  <a:pt x="4568" y="6986"/>
                </a:lnTo>
                <a:lnTo>
                  <a:pt x="4784" y="6770"/>
                </a:lnTo>
                <a:lnTo>
                  <a:pt x="5278" y="7232"/>
                </a:lnTo>
                <a:cubicBezTo>
                  <a:pt x="5321" y="7276"/>
                  <a:pt x="5369" y="7294"/>
                  <a:pt x="5415" y="7294"/>
                </a:cubicBezTo>
                <a:cubicBezTo>
                  <a:pt x="5567" y="7294"/>
                  <a:pt x="5698" y="7097"/>
                  <a:pt x="5556" y="6955"/>
                </a:cubicBezTo>
                <a:lnTo>
                  <a:pt x="5093" y="6492"/>
                </a:lnTo>
                <a:lnTo>
                  <a:pt x="5309" y="6245"/>
                </a:lnTo>
                <a:lnTo>
                  <a:pt x="5772" y="6739"/>
                </a:lnTo>
                <a:cubicBezTo>
                  <a:pt x="5818" y="6770"/>
                  <a:pt x="5872" y="6785"/>
                  <a:pt x="5922" y="6785"/>
                </a:cubicBezTo>
                <a:cubicBezTo>
                  <a:pt x="5972" y="6785"/>
                  <a:pt x="6019" y="6770"/>
                  <a:pt x="6050" y="6739"/>
                </a:cubicBezTo>
                <a:cubicBezTo>
                  <a:pt x="6142" y="6646"/>
                  <a:pt x="6142" y="6523"/>
                  <a:pt x="6050" y="6430"/>
                </a:cubicBezTo>
                <a:lnTo>
                  <a:pt x="5587" y="5967"/>
                </a:lnTo>
                <a:lnTo>
                  <a:pt x="5833" y="5751"/>
                </a:lnTo>
                <a:lnTo>
                  <a:pt x="6296" y="6214"/>
                </a:lnTo>
                <a:cubicBezTo>
                  <a:pt x="6327" y="6245"/>
                  <a:pt x="6389" y="6276"/>
                  <a:pt x="6451" y="6276"/>
                </a:cubicBezTo>
                <a:cubicBezTo>
                  <a:pt x="6512" y="6276"/>
                  <a:pt x="6543" y="6245"/>
                  <a:pt x="6605" y="6214"/>
                </a:cubicBezTo>
                <a:cubicBezTo>
                  <a:pt x="6667" y="6121"/>
                  <a:pt x="6667" y="5998"/>
                  <a:pt x="6605" y="5905"/>
                </a:cubicBezTo>
                <a:lnTo>
                  <a:pt x="6111" y="5443"/>
                </a:lnTo>
                <a:lnTo>
                  <a:pt x="6358" y="5226"/>
                </a:lnTo>
                <a:lnTo>
                  <a:pt x="6821" y="5689"/>
                </a:lnTo>
                <a:cubicBezTo>
                  <a:pt x="6852" y="5736"/>
                  <a:pt x="6898" y="5759"/>
                  <a:pt x="6948" y="5759"/>
                </a:cubicBezTo>
                <a:cubicBezTo>
                  <a:pt x="6999" y="5759"/>
                  <a:pt x="7053" y="5736"/>
                  <a:pt x="7099" y="5689"/>
                </a:cubicBezTo>
                <a:cubicBezTo>
                  <a:pt x="7191" y="5628"/>
                  <a:pt x="7191" y="5473"/>
                  <a:pt x="7099" y="5412"/>
                </a:cubicBezTo>
                <a:lnTo>
                  <a:pt x="6605" y="4980"/>
                </a:lnTo>
                <a:lnTo>
                  <a:pt x="6821" y="4733"/>
                </a:lnTo>
                <a:lnTo>
                  <a:pt x="7500" y="5412"/>
                </a:lnTo>
                <a:cubicBezTo>
                  <a:pt x="7540" y="5452"/>
                  <a:pt x="7585" y="5469"/>
                  <a:pt x="7628" y="5469"/>
                </a:cubicBezTo>
                <a:cubicBezTo>
                  <a:pt x="7784" y="5469"/>
                  <a:pt x="7923" y="5248"/>
                  <a:pt x="7778" y="5103"/>
                </a:cubicBezTo>
                <a:lnTo>
                  <a:pt x="7130" y="4455"/>
                </a:lnTo>
                <a:lnTo>
                  <a:pt x="7346" y="4239"/>
                </a:lnTo>
                <a:lnTo>
                  <a:pt x="7809" y="4702"/>
                </a:lnTo>
                <a:cubicBezTo>
                  <a:pt x="7849" y="4736"/>
                  <a:pt x="7893" y="4750"/>
                  <a:pt x="7935" y="4750"/>
                </a:cubicBezTo>
                <a:cubicBezTo>
                  <a:pt x="8083" y="4750"/>
                  <a:pt x="8207" y="4568"/>
                  <a:pt x="8086" y="4424"/>
                </a:cubicBezTo>
                <a:lnTo>
                  <a:pt x="7623" y="3961"/>
                </a:lnTo>
                <a:lnTo>
                  <a:pt x="7839" y="3714"/>
                </a:lnTo>
                <a:lnTo>
                  <a:pt x="8333" y="4208"/>
                </a:lnTo>
                <a:cubicBezTo>
                  <a:pt x="8364" y="4239"/>
                  <a:pt x="8410" y="4254"/>
                  <a:pt x="8461" y="4254"/>
                </a:cubicBezTo>
                <a:cubicBezTo>
                  <a:pt x="8511" y="4254"/>
                  <a:pt x="8565" y="4239"/>
                  <a:pt x="8611" y="4208"/>
                </a:cubicBezTo>
                <a:cubicBezTo>
                  <a:pt x="8704" y="4115"/>
                  <a:pt x="8704" y="3992"/>
                  <a:pt x="8611" y="3899"/>
                </a:cubicBezTo>
                <a:lnTo>
                  <a:pt x="8148" y="3436"/>
                </a:lnTo>
                <a:lnTo>
                  <a:pt x="8364" y="3190"/>
                </a:lnTo>
                <a:lnTo>
                  <a:pt x="8858" y="3683"/>
                </a:lnTo>
                <a:cubicBezTo>
                  <a:pt x="8889" y="3714"/>
                  <a:pt x="8935" y="3730"/>
                  <a:pt x="8985" y="3730"/>
                </a:cubicBezTo>
                <a:cubicBezTo>
                  <a:pt x="9035" y="3730"/>
                  <a:pt x="9089" y="3714"/>
                  <a:pt x="9136" y="3683"/>
                </a:cubicBezTo>
                <a:cubicBezTo>
                  <a:pt x="9197" y="3591"/>
                  <a:pt x="9197" y="3467"/>
                  <a:pt x="9136" y="3375"/>
                </a:cubicBezTo>
                <a:lnTo>
                  <a:pt x="8673" y="2912"/>
                </a:lnTo>
                <a:lnTo>
                  <a:pt x="8889" y="2696"/>
                </a:lnTo>
                <a:lnTo>
                  <a:pt x="9352" y="3159"/>
                </a:lnTo>
                <a:cubicBezTo>
                  <a:pt x="9398" y="3205"/>
                  <a:pt x="9452" y="3228"/>
                  <a:pt x="9502" y="3228"/>
                </a:cubicBezTo>
                <a:cubicBezTo>
                  <a:pt x="9552" y="3228"/>
                  <a:pt x="9599" y="3205"/>
                  <a:pt x="9629" y="3159"/>
                </a:cubicBezTo>
                <a:cubicBezTo>
                  <a:pt x="9722" y="3097"/>
                  <a:pt x="9722" y="2943"/>
                  <a:pt x="9629" y="2881"/>
                </a:cubicBezTo>
                <a:lnTo>
                  <a:pt x="9167" y="2418"/>
                </a:lnTo>
                <a:lnTo>
                  <a:pt x="9383" y="2171"/>
                </a:lnTo>
                <a:lnTo>
                  <a:pt x="10031" y="2850"/>
                </a:lnTo>
                <a:cubicBezTo>
                  <a:pt x="10077" y="2881"/>
                  <a:pt x="10131" y="2896"/>
                  <a:pt x="10185" y="2896"/>
                </a:cubicBezTo>
                <a:cubicBezTo>
                  <a:pt x="10239" y="2896"/>
                  <a:pt x="10293" y="2881"/>
                  <a:pt x="10339" y="2850"/>
                </a:cubicBezTo>
                <a:cubicBezTo>
                  <a:pt x="10401" y="2758"/>
                  <a:pt x="10401" y="2634"/>
                  <a:pt x="10339" y="2542"/>
                </a:cubicBezTo>
                <a:lnTo>
                  <a:pt x="9691" y="1893"/>
                </a:lnTo>
                <a:lnTo>
                  <a:pt x="9969" y="1616"/>
                </a:lnTo>
                <a:close/>
                <a:moveTo>
                  <a:pt x="2797" y="9377"/>
                </a:moveTo>
                <a:cubicBezTo>
                  <a:pt x="2840" y="9377"/>
                  <a:pt x="2886" y="9393"/>
                  <a:pt x="2932" y="9424"/>
                </a:cubicBezTo>
                <a:lnTo>
                  <a:pt x="4013" y="10504"/>
                </a:lnTo>
                <a:cubicBezTo>
                  <a:pt x="4074" y="10566"/>
                  <a:pt x="4074" y="10658"/>
                  <a:pt x="4013" y="10720"/>
                </a:cubicBezTo>
                <a:lnTo>
                  <a:pt x="3303" y="11461"/>
                </a:lnTo>
                <a:cubicBezTo>
                  <a:pt x="3272" y="11491"/>
                  <a:pt x="3226" y="11507"/>
                  <a:pt x="3179" y="11507"/>
                </a:cubicBezTo>
                <a:cubicBezTo>
                  <a:pt x="3133" y="11507"/>
                  <a:pt x="3087" y="11491"/>
                  <a:pt x="3056" y="11461"/>
                </a:cubicBezTo>
                <a:lnTo>
                  <a:pt x="1976" y="10380"/>
                </a:lnTo>
                <a:cubicBezTo>
                  <a:pt x="1914" y="10319"/>
                  <a:pt x="1914" y="10195"/>
                  <a:pt x="1976" y="10133"/>
                </a:cubicBezTo>
                <a:lnTo>
                  <a:pt x="2686" y="9424"/>
                </a:lnTo>
                <a:cubicBezTo>
                  <a:pt x="2716" y="9393"/>
                  <a:pt x="2755" y="9377"/>
                  <a:pt x="2797" y="9377"/>
                </a:cubicBezTo>
                <a:close/>
                <a:moveTo>
                  <a:pt x="5216" y="10751"/>
                </a:moveTo>
                <a:cubicBezTo>
                  <a:pt x="5216" y="10751"/>
                  <a:pt x="5278" y="10751"/>
                  <a:pt x="5340" y="10812"/>
                </a:cubicBezTo>
                <a:lnTo>
                  <a:pt x="5926" y="11430"/>
                </a:lnTo>
                <a:cubicBezTo>
                  <a:pt x="5988" y="11491"/>
                  <a:pt x="6019" y="11522"/>
                  <a:pt x="5988" y="11522"/>
                </a:cubicBezTo>
                <a:cubicBezTo>
                  <a:pt x="5988" y="11615"/>
                  <a:pt x="5679" y="11738"/>
                  <a:pt x="5371" y="11800"/>
                </a:cubicBezTo>
                <a:lnTo>
                  <a:pt x="4938" y="11368"/>
                </a:lnTo>
                <a:cubicBezTo>
                  <a:pt x="5031" y="11028"/>
                  <a:pt x="5155" y="10751"/>
                  <a:pt x="5216" y="10751"/>
                </a:cubicBezTo>
                <a:close/>
                <a:moveTo>
                  <a:pt x="2007" y="10936"/>
                </a:moveTo>
                <a:lnTo>
                  <a:pt x="2500" y="11430"/>
                </a:lnTo>
                <a:lnTo>
                  <a:pt x="1451" y="12479"/>
                </a:lnTo>
                <a:cubicBezTo>
                  <a:pt x="1420" y="12510"/>
                  <a:pt x="1374" y="12525"/>
                  <a:pt x="1324" y="12525"/>
                </a:cubicBezTo>
                <a:cubicBezTo>
                  <a:pt x="1274" y="12525"/>
                  <a:pt x="1220" y="12510"/>
                  <a:pt x="1173" y="12479"/>
                </a:cubicBezTo>
                <a:lnTo>
                  <a:pt x="957" y="12232"/>
                </a:lnTo>
                <a:cubicBezTo>
                  <a:pt x="865" y="12170"/>
                  <a:pt x="865" y="12047"/>
                  <a:pt x="957" y="11985"/>
                </a:cubicBezTo>
                <a:lnTo>
                  <a:pt x="2007" y="10936"/>
                </a:lnTo>
                <a:close/>
                <a:moveTo>
                  <a:pt x="4167" y="11152"/>
                </a:moveTo>
                <a:lnTo>
                  <a:pt x="5371" y="12356"/>
                </a:lnTo>
                <a:cubicBezTo>
                  <a:pt x="5401" y="12386"/>
                  <a:pt x="5401" y="12448"/>
                  <a:pt x="5371" y="12510"/>
                </a:cubicBezTo>
                <a:lnTo>
                  <a:pt x="5093" y="12788"/>
                </a:lnTo>
                <a:cubicBezTo>
                  <a:pt x="5062" y="12803"/>
                  <a:pt x="5031" y="12811"/>
                  <a:pt x="5004" y="12811"/>
                </a:cubicBezTo>
                <a:cubicBezTo>
                  <a:pt x="4977" y="12811"/>
                  <a:pt x="4954" y="12803"/>
                  <a:pt x="4938" y="12788"/>
                </a:cubicBezTo>
                <a:lnTo>
                  <a:pt x="3735" y="11584"/>
                </a:lnTo>
                <a:lnTo>
                  <a:pt x="4167" y="11152"/>
                </a:lnTo>
                <a:close/>
                <a:moveTo>
                  <a:pt x="3951" y="12356"/>
                </a:moveTo>
                <a:lnTo>
                  <a:pt x="4383" y="12818"/>
                </a:lnTo>
                <a:cubicBezTo>
                  <a:pt x="4321" y="13158"/>
                  <a:pt x="4167" y="13436"/>
                  <a:pt x="4105" y="13436"/>
                </a:cubicBezTo>
                <a:cubicBezTo>
                  <a:pt x="4105" y="13436"/>
                  <a:pt x="4074" y="13436"/>
                  <a:pt x="3982" y="13343"/>
                </a:cubicBezTo>
                <a:lnTo>
                  <a:pt x="3395" y="12757"/>
                </a:lnTo>
                <a:cubicBezTo>
                  <a:pt x="3334" y="12695"/>
                  <a:pt x="3334" y="12664"/>
                  <a:pt x="3334" y="12633"/>
                </a:cubicBezTo>
                <a:cubicBezTo>
                  <a:pt x="3365" y="12572"/>
                  <a:pt x="3642" y="12417"/>
                  <a:pt x="3951" y="12356"/>
                </a:cubicBezTo>
                <a:close/>
                <a:moveTo>
                  <a:pt x="10428" y="1"/>
                </a:moveTo>
                <a:cubicBezTo>
                  <a:pt x="9836" y="1"/>
                  <a:pt x="9300" y="662"/>
                  <a:pt x="9691" y="1307"/>
                </a:cubicBezTo>
                <a:lnTo>
                  <a:pt x="4167" y="6831"/>
                </a:lnTo>
                <a:cubicBezTo>
                  <a:pt x="3858" y="7140"/>
                  <a:pt x="3673" y="7510"/>
                  <a:pt x="3642" y="7942"/>
                </a:cubicBezTo>
                <a:cubicBezTo>
                  <a:pt x="3642" y="8251"/>
                  <a:pt x="3488" y="8560"/>
                  <a:pt x="3272" y="8806"/>
                </a:cubicBezTo>
                <a:lnTo>
                  <a:pt x="3056" y="9022"/>
                </a:lnTo>
                <a:cubicBezTo>
                  <a:pt x="2979" y="8976"/>
                  <a:pt x="2902" y="8953"/>
                  <a:pt x="2824" y="8953"/>
                </a:cubicBezTo>
                <a:cubicBezTo>
                  <a:pt x="2747" y="8953"/>
                  <a:pt x="2670" y="8976"/>
                  <a:pt x="2593" y="9022"/>
                </a:cubicBezTo>
                <a:lnTo>
                  <a:pt x="2192" y="8590"/>
                </a:lnTo>
                <a:lnTo>
                  <a:pt x="2223" y="8560"/>
                </a:lnTo>
                <a:cubicBezTo>
                  <a:pt x="2408" y="8374"/>
                  <a:pt x="2408" y="8097"/>
                  <a:pt x="2223" y="7911"/>
                </a:cubicBezTo>
                <a:lnTo>
                  <a:pt x="1914" y="7603"/>
                </a:lnTo>
                <a:cubicBezTo>
                  <a:pt x="1821" y="7510"/>
                  <a:pt x="1706" y="7464"/>
                  <a:pt x="1590" y="7464"/>
                </a:cubicBezTo>
                <a:cubicBezTo>
                  <a:pt x="1474" y="7464"/>
                  <a:pt x="1358" y="7510"/>
                  <a:pt x="1266" y="7603"/>
                </a:cubicBezTo>
                <a:lnTo>
                  <a:pt x="186" y="8683"/>
                </a:lnTo>
                <a:cubicBezTo>
                  <a:pt x="1" y="8868"/>
                  <a:pt x="1" y="9146"/>
                  <a:pt x="186" y="9331"/>
                </a:cubicBezTo>
                <a:lnTo>
                  <a:pt x="494" y="9640"/>
                </a:lnTo>
                <a:cubicBezTo>
                  <a:pt x="587" y="9732"/>
                  <a:pt x="703" y="9779"/>
                  <a:pt x="818" y="9779"/>
                </a:cubicBezTo>
                <a:cubicBezTo>
                  <a:pt x="934" y="9779"/>
                  <a:pt x="1050" y="9732"/>
                  <a:pt x="1142" y="9640"/>
                </a:cubicBezTo>
                <a:lnTo>
                  <a:pt x="1173" y="9609"/>
                </a:lnTo>
                <a:lnTo>
                  <a:pt x="1605" y="10010"/>
                </a:lnTo>
                <a:cubicBezTo>
                  <a:pt x="1482" y="10226"/>
                  <a:pt x="1544" y="10473"/>
                  <a:pt x="1698" y="10658"/>
                </a:cubicBezTo>
                <a:lnTo>
                  <a:pt x="649" y="11677"/>
                </a:lnTo>
                <a:cubicBezTo>
                  <a:pt x="433" y="11923"/>
                  <a:pt x="433" y="12294"/>
                  <a:pt x="649" y="12541"/>
                </a:cubicBezTo>
                <a:lnTo>
                  <a:pt x="896" y="12757"/>
                </a:lnTo>
                <a:cubicBezTo>
                  <a:pt x="1019" y="12880"/>
                  <a:pt x="1173" y="12942"/>
                  <a:pt x="1328" y="12942"/>
                </a:cubicBezTo>
                <a:cubicBezTo>
                  <a:pt x="1482" y="12942"/>
                  <a:pt x="1636" y="12880"/>
                  <a:pt x="1760" y="12757"/>
                </a:cubicBezTo>
                <a:lnTo>
                  <a:pt x="2809" y="11738"/>
                </a:lnTo>
                <a:cubicBezTo>
                  <a:pt x="2902" y="11831"/>
                  <a:pt x="3025" y="11893"/>
                  <a:pt x="3179" y="11893"/>
                </a:cubicBezTo>
                <a:cubicBezTo>
                  <a:pt x="3272" y="11893"/>
                  <a:pt x="3334" y="11862"/>
                  <a:pt x="3395" y="11831"/>
                </a:cubicBezTo>
                <a:lnTo>
                  <a:pt x="3611" y="12047"/>
                </a:lnTo>
                <a:lnTo>
                  <a:pt x="3519" y="12047"/>
                </a:lnTo>
                <a:cubicBezTo>
                  <a:pt x="3179" y="12170"/>
                  <a:pt x="2994" y="12325"/>
                  <a:pt x="2932" y="12541"/>
                </a:cubicBezTo>
                <a:cubicBezTo>
                  <a:pt x="2871" y="12726"/>
                  <a:pt x="2932" y="12911"/>
                  <a:pt x="3087" y="13065"/>
                </a:cubicBezTo>
                <a:lnTo>
                  <a:pt x="3704" y="13652"/>
                </a:lnTo>
                <a:cubicBezTo>
                  <a:pt x="3797" y="13744"/>
                  <a:pt x="3920" y="13837"/>
                  <a:pt x="4074" y="13837"/>
                </a:cubicBezTo>
                <a:cubicBezTo>
                  <a:pt x="4290" y="13806"/>
                  <a:pt x="4445" y="13683"/>
                  <a:pt x="4537" y="13497"/>
                </a:cubicBezTo>
                <a:cubicBezTo>
                  <a:pt x="4599" y="13374"/>
                  <a:pt x="4661" y="13250"/>
                  <a:pt x="4692" y="13127"/>
                </a:cubicBezTo>
                <a:cubicBezTo>
                  <a:pt x="4784" y="13189"/>
                  <a:pt x="4877" y="13220"/>
                  <a:pt x="4969" y="13220"/>
                </a:cubicBezTo>
                <a:cubicBezTo>
                  <a:pt x="5124" y="13220"/>
                  <a:pt x="5247" y="13158"/>
                  <a:pt x="5340" y="13065"/>
                </a:cubicBezTo>
                <a:lnTo>
                  <a:pt x="5617" y="12788"/>
                </a:lnTo>
                <a:cubicBezTo>
                  <a:pt x="5803" y="12602"/>
                  <a:pt x="5833" y="12325"/>
                  <a:pt x="5679" y="12139"/>
                </a:cubicBezTo>
                <a:cubicBezTo>
                  <a:pt x="5957" y="12047"/>
                  <a:pt x="6296" y="11893"/>
                  <a:pt x="6358" y="11646"/>
                </a:cubicBezTo>
                <a:cubicBezTo>
                  <a:pt x="6420" y="11461"/>
                  <a:pt x="6358" y="11275"/>
                  <a:pt x="6235" y="11152"/>
                </a:cubicBezTo>
                <a:lnTo>
                  <a:pt x="5617" y="10535"/>
                </a:lnTo>
                <a:cubicBezTo>
                  <a:pt x="5525" y="10442"/>
                  <a:pt x="5401" y="10350"/>
                  <a:pt x="5247" y="10350"/>
                </a:cubicBezTo>
                <a:cubicBezTo>
                  <a:pt x="4908" y="10350"/>
                  <a:pt x="4722" y="10751"/>
                  <a:pt x="4630" y="11059"/>
                </a:cubicBezTo>
                <a:lnTo>
                  <a:pt x="4445" y="10843"/>
                </a:lnTo>
                <a:cubicBezTo>
                  <a:pt x="4506" y="10689"/>
                  <a:pt x="4506" y="10535"/>
                  <a:pt x="4445" y="10380"/>
                </a:cubicBezTo>
                <a:lnTo>
                  <a:pt x="4661" y="10164"/>
                </a:lnTo>
                <a:cubicBezTo>
                  <a:pt x="4877" y="9948"/>
                  <a:pt x="5185" y="9794"/>
                  <a:pt x="5494" y="9794"/>
                </a:cubicBezTo>
                <a:cubicBezTo>
                  <a:pt x="5926" y="9763"/>
                  <a:pt x="6296" y="9578"/>
                  <a:pt x="6605" y="9269"/>
                </a:cubicBezTo>
                <a:lnTo>
                  <a:pt x="12129" y="3745"/>
                </a:lnTo>
                <a:cubicBezTo>
                  <a:pt x="12284" y="3807"/>
                  <a:pt x="12438" y="3869"/>
                  <a:pt x="12592" y="3869"/>
                </a:cubicBezTo>
                <a:cubicBezTo>
                  <a:pt x="12808" y="3869"/>
                  <a:pt x="12993" y="3776"/>
                  <a:pt x="13179" y="3622"/>
                </a:cubicBezTo>
                <a:cubicBezTo>
                  <a:pt x="13487" y="3282"/>
                  <a:pt x="13487" y="2758"/>
                  <a:pt x="13179" y="2418"/>
                </a:cubicBezTo>
                <a:lnTo>
                  <a:pt x="11018" y="258"/>
                </a:lnTo>
                <a:cubicBezTo>
                  <a:pt x="10838" y="77"/>
                  <a:pt x="10630" y="1"/>
                  <a:pt x="104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41" name="Google Shape;13441;p25"/>
          <p:cNvGrpSpPr/>
          <p:nvPr/>
        </p:nvGrpSpPr>
        <p:grpSpPr>
          <a:xfrm>
            <a:off x="2526494" y="2317875"/>
            <a:ext cx="361100" cy="347600"/>
            <a:chOff x="1767388" y="3021206"/>
            <a:chExt cx="361100" cy="347600"/>
          </a:xfrm>
        </p:grpSpPr>
        <p:sp>
          <p:nvSpPr>
            <p:cNvPr id="13442" name="Google Shape;13442;p25"/>
            <p:cNvSpPr/>
            <p:nvPr/>
          </p:nvSpPr>
          <p:spPr>
            <a:xfrm>
              <a:off x="1885438" y="3181881"/>
              <a:ext cx="10050" cy="20850"/>
            </a:xfrm>
            <a:custGeom>
              <a:avLst/>
              <a:gdLst/>
              <a:ahLst/>
              <a:cxnLst/>
              <a:rect l="l" t="t" r="r" b="b"/>
              <a:pathLst>
                <a:path w="402" h="834" extrusionOk="0">
                  <a:moveTo>
                    <a:pt x="185" y="0"/>
                  </a:moveTo>
                  <a:cubicBezTo>
                    <a:pt x="62" y="0"/>
                    <a:pt x="0" y="93"/>
                    <a:pt x="0" y="216"/>
                  </a:cubicBezTo>
                  <a:lnTo>
                    <a:pt x="0" y="617"/>
                  </a:lnTo>
                  <a:cubicBezTo>
                    <a:pt x="0" y="741"/>
                    <a:pt x="93" y="833"/>
                    <a:pt x="185" y="833"/>
                  </a:cubicBezTo>
                  <a:cubicBezTo>
                    <a:pt x="309" y="833"/>
                    <a:pt x="401" y="741"/>
                    <a:pt x="401" y="617"/>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3" name="Google Shape;13443;p25"/>
            <p:cNvSpPr/>
            <p:nvPr/>
          </p:nvSpPr>
          <p:spPr>
            <a:xfrm>
              <a:off x="2000388" y="3181881"/>
              <a:ext cx="10050" cy="20850"/>
            </a:xfrm>
            <a:custGeom>
              <a:avLst/>
              <a:gdLst/>
              <a:ahLst/>
              <a:cxnLst/>
              <a:rect l="l" t="t" r="r" b="b"/>
              <a:pathLst>
                <a:path w="402" h="834" extrusionOk="0">
                  <a:moveTo>
                    <a:pt x="216" y="0"/>
                  </a:moveTo>
                  <a:cubicBezTo>
                    <a:pt x="93" y="0"/>
                    <a:pt x="0" y="93"/>
                    <a:pt x="0" y="216"/>
                  </a:cubicBezTo>
                  <a:lnTo>
                    <a:pt x="0" y="617"/>
                  </a:lnTo>
                  <a:cubicBezTo>
                    <a:pt x="0" y="741"/>
                    <a:pt x="93" y="833"/>
                    <a:pt x="216" y="833"/>
                  </a:cubicBezTo>
                  <a:cubicBezTo>
                    <a:pt x="309" y="833"/>
                    <a:pt x="402" y="741"/>
                    <a:pt x="402" y="617"/>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4" name="Google Shape;13444;p25"/>
            <p:cNvSpPr/>
            <p:nvPr/>
          </p:nvSpPr>
          <p:spPr>
            <a:xfrm>
              <a:off x="1928638" y="3191606"/>
              <a:ext cx="40150" cy="16325"/>
            </a:xfrm>
            <a:custGeom>
              <a:avLst/>
              <a:gdLst/>
              <a:ahLst/>
              <a:cxnLst/>
              <a:rect l="l" t="t" r="r" b="b"/>
              <a:pathLst>
                <a:path w="1606" h="653" extrusionOk="0">
                  <a:moveTo>
                    <a:pt x="200" y="0"/>
                  </a:moveTo>
                  <a:cubicBezTo>
                    <a:pt x="152" y="0"/>
                    <a:pt x="104" y="15"/>
                    <a:pt x="62" y="43"/>
                  </a:cubicBezTo>
                  <a:cubicBezTo>
                    <a:pt x="0" y="136"/>
                    <a:pt x="0" y="259"/>
                    <a:pt x="62" y="352"/>
                  </a:cubicBezTo>
                  <a:cubicBezTo>
                    <a:pt x="263" y="552"/>
                    <a:pt x="525" y="653"/>
                    <a:pt x="787" y="653"/>
                  </a:cubicBezTo>
                  <a:cubicBezTo>
                    <a:pt x="1050" y="653"/>
                    <a:pt x="1312" y="552"/>
                    <a:pt x="1513" y="352"/>
                  </a:cubicBezTo>
                  <a:cubicBezTo>
                    <a:pt x="1605" y="259"/>
                    <a:pt x="1605" y="136"/>
                    <a:pt x="1513" y="43"/>
                  </a:cubicBezTo>
                  <a:lnTo>
                    <a:pt x="1482" y="43"/>
                  </a:lnTo>
                  <a:cubicBezTo>
                    <a:pt x="1440" y="15"/>
                    <a:pt x="1392" y="0"/>
                    <a:pt x="1347" y="0"/>
                  </a:cubicBezTo>
                  <a:cubicBezTo>
                    <a:pt x="1291" y="0"/>
                    <a:pt x="1238" y="23"/>
                    <a:pt x="1204" y="74"/>
                  </a:cubicBezTo>
                  <a:cubicBezTo>
                    <a:pt x="1080" y="197"/>
                    <a:pt x="926" y="259"/>
                    <a:pt x="772" y="259"/>
                  </a:cubicBezTo>
                  <a:cubicBezTo>
                    <a:pt x="618" y="259"/>
                    <a:pt x="463" y="197"/>
                    <a:pt x="371" y="74"/>
                  </a:cubicBezTo>
                  <a:cubicBezTo>
                    <a:pt x="320" y="23"/>
                    <a:pt x="259" y="0"/>
                    <a:pt x="2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5" name="Google Shape;13445;p25"/>
            <p:cNvSpPr/>
            <p:nvPr/>
          </p:nvSpPr>
          <p:spPr>
            <a:xfrm>
              <a:off x="1767388" y="3021206"/>
              <a:ext cx="361100" cy="347600"/>
            </a:xfrm>
            <a:custGeom>
              <a:avLst/>
              <a:gdLst/>
              <a:ahLst/>
              <a:cxnLst/>
              <a:rect l="l" t="t" r="r" b="b"/>
              <a:pathLst>
                <a:path w="14444" h="13904" extrusionOk="0">
                  <a:moveTo>
                    <a:pt x="3734" y="1181"/>
                  </a:moveTo>
                  <a:lnTo>
                    <a:pt x="3765" y="1983"/>
                  </a:lnTo>
                  <a:lnTo>
                    <a:pt x="2685" y="1983"/>
                  </a:lnTo>
                  <a:lnTo>
                    <a:pt x="2685" y="1181"/>
                  </a:lnTo>
                  <a:close/>
                  <a:moveTo>
                    <a:pt x="6419" y="1181"/>
                  </a:moveTo>
                  <a:lnTo>
                    <a:pt x="6419" y="1983"/>
                  </a:lnTo>
                  <a:lnTo>
                    <a:pt x="5370" y="1983"/>
                  </a:lnTo>
                  <a:lnTo>
                    <a:pt x="5370" y="1181"/>
                  </a:lnTo>
                  <a:close/>
                  <a:moveTo>
                    <a:pt x="9104" y="1181"/>
                  </a:moveTo>
                  <a:lnTo>
                    <a:pt x="9104" y="1983"/>
                  </a:lnTo>
                  <a:lnTo>
                    <a:pt x="8024" y="1983"/>
                  </a:lnTo>
                  <a:lnTo>
                    <a:pt x="8024" y="1181"/>
                  </a:lnTo>
                  <a:close/>
                  <a:moveTo>
                    <a:pt x="11759" y="1181"/>
                  </a:moveTo>
                  <a:lnTo>
                    <a:pt x="11759" y="1983"/>
                  </a:lnTo>
                  <a:lnTo>
                    <a:pt x="10678" y="1983"/>
                  </a:lnTo>
                  <a:lnTo>
                    <a:pt x="10678" y="1181"/>
                  </a:lnTo>
                  <a:close/>
                  <a:moveTo>
                    <a:pt x="13363" y="1211"/>
                  </a:moveTo>
                  <a:cubicBezTo>
                    <a:pt x="13549" y="1242"/>
                    <a:pt x="13703" y="1397"/>
                    <a:pt x="13703" y="1613"/>
                  </a:cubicBezTo>
                  <a:cubicBezTo>
                    <a:pt x="13703" y="1829"/>
                    <a:pt x="13549" y="1983"/>
                    <a:pt x="13363" y="2014"/>
                  </a:cubicBezTo>
                  <a:lnTo>
                    <a:pt x="13363" y="1211"/>
                  </a:lnTo>
                  <a:close/>
                  <a:moveTo>
                    <a:pt x="1049" y="1242"/>
                  </a:moveTo>
                  <a:lnTo>
                    <a:pt x="1049" y="2045"/>
                  </a:lnTo>
                  <a:cubicBezTo>
                    <a:pt x="864" y="2014"/>
                    <a:pt x="710" y="1860"/>
                    <a:pt x="710" y="1643"/>
                  </a:cubicBezTo>
                  <a:lnTo>
                    <a:pt x="710" y="1613"/>
                  </a:lnTo>
                  <a:cubicBezTo>
                    <a:pt x="710" y="1427"/>
                    <a:pt x="864" y="1242"/>
                    <a:pt x="1049" y="1242"/>
                  </a:cubicBezTo>
                  <a:close/>
                  <a:moveTo>
                    <a:pt x="7222" y="424"/>
                  </a:moveTo>
                  <a:cubicBezTo>
                    <a:pt x="7422" y="424"/>
                    <a:pt x="7623" y="563"/>
                    <a:pt x="7623" y="841"/>
                  </a:cubicBezTo>
                  <a:lnTo>
                    <a:pt x="7623" y="2909"/>
                  </a:lnTo>
                  <a:lnTo>
                    <a:pt x="6852" y="2909"/>
                  </a:lnTo>
                  <a:lnTo>
                    <a:pt x="6821" y="841"/>
                  </a:lnTo>
                  <a:cubicBezTo>
                    <a:pt x="6821" y="563"/>
                    <a:pt x="7021" y="424"/>
                    <a:pt x="7222" y="424"/>
                  </a:cubicBezTo>
                  <a:close/>
                  <a:moveTo>
                    <a:pt x="6419" y="2415"/>
                  </a:moveTo>
                  <a:lnTo>
                    <a:pt x="6419" y="3001"/>
                  </a:lnTo>
                  <a:cubicBezTo>
                    <a:pt x="6049" y="3063"/>
                    <a:pt x="5710" y="3187"/>
                    <a:pt x="5370" y="3372"/>
                  </a:cubicBezTo>
                  <a:lnTo>
                    <a:pt x="5370" y="2415"/>
                  </a:lnTo>
                  <a:close/>
                  <a:moveTo>
                    <a:pt x="9074" y="2415"/>
                  </a:moveTo>
                  <a:lnTo>
                    <a:pt x="9074" y="3372"/>
                  </a:lnTo>
                  <a:cubicBezTo>
                    <a:pt x="8734" y="3187"/>
                    <a:pt x="8395" y="3063"/>
                    <a:pt x="8024" y="2971"/>
                  </a:cubicBezTo>
                  <a:lnTo>
                    <a:pt x="8024" y="2415"/>
                  </a:lnTo>
                  <a:close/>
                  <a:moveTo>
                    <a:pt x="11759" y="2415"/>
                  </a:moveTo>
                  <a:lnTo>
                    <a:pt x="11759" y="3464"/>
                  </a:lnTo>
                  <a:lnTo>
                    <a:pt x="10678" y="3464"/>
                  </a:lnTo>
                  <a:lnTo>
                    <a:pt x="10678" y="2415"/>
                  </a:lnTo>
                  <a:close/>
                  <a:moveTo>
                    <a:pt x="3734" y="2415"/>
                  </a:moveTo>
                  <a:lnTo>
                    <a:pt x="3734" y="3495"/>
                  </a:lnTo>
                  <a:lnTo>
                    <a:pt x="2685" y="3495"/>
                  </a:lnTo>
                  <a:lnTo>
                    <a:pt x="2685" y="2415"/>
                  </a:lnTo>
                  <a:close/>
                  <a:moveTo>
                    <a:pt x="4568" y="424"/>
                  </a:moveTo>
                  <a:cubicBezTo>
                    <a:pt x="4768" y="424"/>
                    <a:pt x="4969" y="563"/>
                    <a:pt x="4969" y="841"/>
                  </a:cubicBezTo>
                  <a:lnTo>
                    <a:pt x="4969" y="3588"/>
                  </a:lnTo>
                  <a:cubicBezTo>
                    <a:pt x="4660" y="3773"/>
                    <a:pt x="4383" y="4020"/>
                    <a:pt x="4167" y="4298"/>
                  </a:cubicBezTo>
                  <a:lnTo>
                    <a:pt x="4167" y="841"/>
                  </a:lnTo>
                  <a:cubicBezTo>
                    <a:pt x="4167" y="563"/>
                    <a:pt x="4367" y="424"/>
                    <a:pt x="4568" y="424"/>
                  </a:cubicBezTo>
                  <a:close/>
                  <a:moveTo>
                    <a:pt x="9876" y="424"/>
                  </a:moveTo>
                  <a:cubicBezTo>
                    <a:pt x="10077" y="424"/>
                    <a:pt x="10277" y="563"/>
                    <a:pt x="10277" y="841"/>
                  </a:cubicBezTo>
                  <a:lnTo>
                    <a:pt x="10277" y="4298"/>
                  </a:lnTo>
                  <a:cubicBezTo>
                    <a:pt x="10061" y="4020"/>
                    <a:pt x="9783" y="3773"/>
                    <a:pt x="9475" y="3588"/>
                  </a:cubicBezTo>
                  <a:lnTo>
                    <a:pt x="9475" y="841"/>
                  </a:lnTo>
                  <a:cubicBezTo>
                    <a:pt x="9475" y="563"/>
                    <a:pt x="9675" y="424"/>
                    <a:pt x="9876" y="424"/>
                  </a:cubicBezTo>
                  <a:close/>
                  <a:moveTo>
                    <a:pt x="3734" y="3866"/>
                  </a:moveTo>
                  <a:lnTo>
                    <a:pt x="3734" y="4668"/>
                  </a:lnTo>
                  <a:lnTo>
                    <a:pt x="2685" y="4668"/>
                  </a:lnTo>
                  <a:lnTo>
                    <a:pt x="2685" y="3866"/>
                  </a:lnTo>
                  <a:close/>
                  <a:moveTo>
                    <a:pt x="11759" y="3866"/>
                  </a:moveTo>
                  <a:lnTo>
                    <a:pt x="11759" y="4668"/>
                  </a:lnTo>
                  <a:lnTo>
                    <a:pt x="10678" y="4668"/>
                  </a:lnTo>
                  <a:lnTo>
                    <a:pt x="10678" y="3866"/>
                  </a:lnTo>
                  <a:close/>
                  <a:moveTo>
                    <a:pt x="13302" y="3866"/>
                  </a:moveTo>
                  <a:cubicBezTo>
                    <a:pt x="13487" y="3896"/>
                    <a:pt x="13641" y="4051"/>
                    <a:pt x="13641" y="4267"/>
                  </a:cubicBezTo>
                  <a:cubicBezTo>
                    <a:pt x="13641" y="4483"/>
                    <a:pt x="13487" y="4637"/>
                    <a:pt x="13302" y="4668"/>
                  </a:cubicBezTo>
                  <a:lnTo>
                    <a:pt x="13302" y="3866"/>
                  </a:lnTo>
                  <a:close/>
                  <a:moveTo>
                    <a:pt x="1049" y="3896"/>
                  </a:moveTo>
                  <a:lnTo>
                    <a:pt x="1049" y="4699"/>
                  </a:lnTo>
                  <a:cubicBezTo>
                    <a:pt x="864" y="4699"/>
                    <a:pt x="710" y="4514"/>
                    <a:pt x="710" y="4328"/>
                  </a:cubicBezTo>
                  <a:lnTo>
                    <a:pt x="710" y="4298"/>
                  </a:lnTo>
                  <a:cubicBezTo>
                    <a:pt x="710" y="4082"/>
                    <a:pt x="864" y="3927"/>
                    <a:pt x="1049" y="3896"/>
                  </a:cubicBezTo>
                  <a:close/>
                  <a:moveTo>
                    <a:pt x="3642" y="5100"/>
                  </a:moveTo>
                  <a:cubicBezTo>
                    <a:pt x="3457" y="5439"/>
                    <a:pt x="3333" y="5779"/>
                    <a:pt x="3241" y="6149"/>
                  </a:cubicBezTo>
                  <a:lnTo>
                    <a:pt x="2685" y="6149"/>
                  </a:lnTo>
                  <a:lnTo>
                    <a:pt x="2685" y="5100"/>
                  </a:lnTo>
                  <a:close/>
                  <a:moveTo>
                    <a:pt x="11759" y="5069"/>
                  </a:moveTo>
                  <a:lnTo>
                    <a:pt x="11759" y="6149"/>
                  </a:lnTo>
                  <a:lnTo>
                    <a:pt x="11172" y="6149"/>
                  </a:lnTo>
                  <a:cubicBezTo>
                    <a:pt x="11080" y="5779"/>
                    <a:pt x="10956" y="5409"/>
                    <a:pt x="10802" y="5069"/>
                  </a:cubicBezTo>
                  <a:close/>
                  <a:moveTo>
                    <a:pt x="1049" y="6581"/>
                  </a:moveTo>
                  <a:lnTo>
                    <a:pt x="1049" y="7353"/>
                  </a:lnTo>
                  <a:cubicBezTo>
                    <a:pt x="869" y="7323"/>
                    <a:pt x="717" y="7175"/>
                    <a:pt x="710" y="6967"/>
                  </a:cubicBezTo>
                  <a:lnTo>
                    <a:pt x="710" y="6967"/>
                  </a:lnTo>
                  <a:cubicBezTo>
                    <a:pt x="717" y="6759"/>
                    <a:pt x="869" y="6611"/>
                    <a:pt x="1049" y="6581"/>
                  </a:cubicBezTo>
                  <a:close/>
                  <a:moveTo>
                    <a:pt x="3179" y="6581"/>
                  </a:moveTo>
                  <a:cubicBezTo>
                    <a:pt x="3179" y="6705"/>
                    <a:pt x="3179" y="6828"/>
                    <a:pt x="3179" y="6952"/>
                  </a:cubicBezTo>
                  <a:cubicBezTo>
                    <a:pt x="3179" y="7075"/>
                    <a:pt x="3179" y="7229"/>
                    <a:pt x="3179" y="7353"/>
                  </a:cubicBezTo>
                  <a:lnTo>
                    <a:pt x="2685" y="7353"/>
                  </a:lnTo>
                  <a:lnTo>
                    <a:pt x="2685" y="6581"/>
                  </a:lnTo>
                  <a:close/>
                  <a:moveTo>
                    <a:pt x="11759" y="6550"/>
                  </a:moveTo>
                  <a:lnTo>
                    <a:pt x="11759" y="7353"/>
                  </a:lnTo>
                  <a:lnTo>
                    <a:pt x="11234" y="7353"/>
                  </a:lnTo>
                  <a:cubicBezTo>
                    <a:pt x="11265" y="7075"/>
                    <a:pt x="11265" y="6797"/>
                    <a:pt x="11234" y="6550"/>
                  </a:cubicBezTo>
                  <a:close/>
                  <a:moveTo>
                    <a:pt x="13302" y="6581"/>
                  </a:moveTo>
                  <a:cubicBezTo>
                    <a:pt x="13487" y="6581"/>
                    <a:pt x="13641" y="6767"/>
                    <a:pt x="13641" y="6952"/>
                  </a:cubicBezTo>
                  <a:cubicBezTo>
                    <a:pt x="13641" y="7137"/>
                    <a:pt x="13487" y="7322"/>
                    <a:pt x="13302" y="7353"/>
                  </a:cubicBezTo>
                  <a:lnTo>
                    <a:pt x="13302" y="6581"/>
                  </a:lnTo>
                  <a:close/>
                  <a:moveTo>
                    <a:pt x="11759" y="7754"/>
                  </a:moveTo>
                  <a:lnTo>
                    <a:pt x="11759" y="8803"/>
                  </a:lnTo>
                  <a:lnTo>
                    <a:pt x="10802" y="8803"/>
                  </a:lnTo>
                  <a:cubicBezTo>
                    <a:pt x="10987" y="8495"/>
                    <a:pt x="11110" y="8124"/>
                    <a:pt x="11172" y="7754"/>
                  </a:cubicBezTo>
                  <a:close/>
                  <a:moveTo>
                    <a:pt x="3241" y="7754"/>
                  </a:moveTo>
                  <a:cubicBezTo>
                    <a:pt x="3333" y="8124"/>
                    <a:pt x="3457" y="8495"/>
                    <a:pt x="3642" y="8834"/>
                  </a:cubicBezTo>
                  <a:lnTo>
                    <a:pt x="2685" y="8834"/>
                  </a:lnTo>
                  <a:lnTo>
                    <a:pt x="2685" y="7754"/>
                  </a:lnTo>
                  <a:close/>
                  <a:moveTo>
                    <a:pt x="11759" y="9235"/>
                  </a:moveTo>
                  <a:lnTo>
                    <a:pt x="11759" y="10007"/>
                  </a:lnTo>
                  <a:lnTo>
                    <a:pt x="10678" y="10007"/>
                  </a:lnTo>
                  <a:lnTo>
                    <a:pt x="10678" y="9235"/>
                  </a:lnTo>
                  <a:close/>
                  <a:moveTo>
                    <a:pt x="13302" y="9205"/>
                  </a:moveTo>
                  <a:cubicBezTo>
                    <a:pt x="13487" y="9235"/>
                    <a:pt x="13641" y="9390"/>
                    <a:pt x="13641" y="9606"/>
                  </a:cubicBezTo>
                  <a:lnTo>
                    <a:pt x="13641" y="9637"/>
                  </a:lnTo>
                  <a:cubicBezTo>
                    <a:pt x="13641" y="9822"/>
                    <a:pt x="13487" y="9976"/>
                    <a:pt x="13302" y="10007"/>
                  </a:cubicBezTo>
                  <a:lnTo>
                    <a:pt x="13302" y="9205"/>
                  </a:lnTo>
                  <a:close/>
                  <a:moveTo>
                    <a:pt x="1049" y="9266"/>
                  </a:moveTo>
                  <a:lnTo>
                    <a:pt x="1049" y="10038"/>
                  </a:lnTo>
                  <a:cubicBezTo>
                    <a:pt x="864" y="10007"/>
                    <a:pt x="710" y="9853"/>
                    <a:pt x="710" y="9667"/>
                  </a:cubicBezTo>
                  <a:lnTo>
                    <a:pt x="710" y="9637"/>
                  </a:lnTo>
                  <a:cubicBezTo>
                    <a:pt x="710" y="9421"/>
                    <a:pt x="864" y="9266"/>
                    <a:pt x="1049" y="9266"/>
                  </a:cubicBezTo>
                  <a:close/>
                  <a:moveTo>
                    <a:pt x="3734" y="9235"/>
                  </a:moveTo>
                  <a:lnTo>
                    <a:pt x="3734" y="10038"/>
                  </a:lnTo>
                  <a:lnTo>
                    <a:pt x="2685" y="10038"/>
                  </a:lnTo>
                  <a:lnTo>
                    <a:pt x="2685" y="9235"/>
                  </a:lnTo>
                  <a:close/>
                  <a:moveTo>
                    <a:pt x="7222" y="3341"/>
                  </a:moveTo>
                  <a:cubicBezTo>
                    <a:pt x="9104" y="3341"/>
                    <a:pt x="10678" y="4791"/>
                    <a:pt x="10833" y="6674"/>
                  </a:cubicBezTo>
                  <a:cubicBezTo>
                    <a:pt x="10987" y="8587"/>
                    <a:pt x="9660" y="10254"/>
                    <a:pt x="7777" y="10562"/>
                  </a:cubicBezTo>
                  <a:cubicBezTo>
                    <a:pt x="7592" y="10578"/>
                    <a:pt x="7407" y="10586"/>
                    <a:pt x="7218" y="10586"/>
                  </a:cubicBezTo>
                  <a:cubicBezTo>
                    <a:pt x="7029" y="10586"/>
                    <a:pt x="6836" y="10578"/>
                    <a:pt x="6635" y="10562"/>
                  </a:cubicBezTo>
                  <a:cubicBezTo>
                    <a:pt x="4784" y="10254"/>
                    <a:pt x="3426" y="8587"/>
                    <a:pt x="3580" y="6674"/>
                  </a:cubicBezTo>
                  <a:cubicBezTo>
                    <a:pt x="3734" y="4791"/>
                    <a:pt x="5308" y="3341"/>
                    <a:pt x="7222" y="3341"/>
                  </a:cubicBezTo>
                  <a:close/>
                  <a:moveTo>
                    <a:pt x="11759" y="10408"/>
                  </a:moveTo>
                  <a:lnTo>
                    <a:pt x="11759" y="11457"/>
                  </a:lnTo>
                  <a:lnTo>
                    <a:pt x="10678" y="11457"/>
                  </a:lnTo>
                  <a:lnTo>
                    <a:pt x="10678" y="10408"/>
                  </a:lnTo>
                  <a:close/>
                  <a:moveTo>
                    <a:pt x="3734" y="10439"/>
                  </a:moveTo>
                  <a:lnTo>
                    <a:pt x="3734" y="11488"/>
                  </a:lnTo>
                  <a:lnTo>
                    <a:pt x="2685" y="11488"/>
                  </a:lnTo>
                  <a:lnTo>
                    <a:pt x="2685" y="10439"/>
                  </a:lnTo>
                  <a:close/>
                  <a:moveTo>
                    <a:pt x="5370" y="10562"/>
                  </a:moveTo>
                  <a:cubicBezTo>
                    <a:pt x="5710" y="10717"/>
                    <a:pt x="6049" y="10871"/>
                    <a:pt x="6419" y="10933"/>
                  </a:cubicBezTo>
                  <a:lnTo>
                    <a:pt x="6419" y="11519"/>
                  </a:lnTo>
                  <a:lnTo>
                    <a:pt x="5370" y="11519"/>
                  </a:lnTo>
                  <a:lnTo>
                    <a:pt x="5370" y="10562"/>
                  </a:lnTo>
                  <a:close/>
                  <a:moveTo>
                    <a:pt x="9104" y="10532"/>
                  </a:moveTo>
                  <a:lnTo>
                    <a:pt x="9074" y="11519"/>
                  </a:lnTo>
                  <a:lnTo>
                    <a:pt x="8024" y="11519"/>
                  </a:lnTo>
                  <a:lnTo>
                    <a:pt x="8024" y="10933"/>
                  </a:lnTo>
                  <a:cubicBezTo>
                    <a:pt x="8395" y="10840"/>
                    <a:pt x="8765" y="10717"/>
                    <a:pt x="9104" y="10532"/>
                  </a:cubicBezTo>
                  <a:close/>
                  <a:moveTo>
                    <a:pt x="3734" y="11890"/>
                  </a:moveTo>
                  <a:lnTo>
                    <a:pt x="3734" y="12692"/>
                  </a:lnTo>
                  <a:lnTo>
                    <a:pt x="2685" y="12692"/>
                  </a:lnTo>
                  <a:lnTo>
                    <a:pt x="2685" y="11890"/>
                  </a:lnTo>
                  <a:close/>
                  <a:moveTo>
                    <a:pt x="6389" y="11890"/>
                  </a:moveTo>
                  <a:lnTo>
                    <a:pt x="6389" y="12692"/>
                  </a:lnTo>
                  <a:lnTo>
                    <a:pt x="5370" y="12692"/>
                  </a:lnTo>
                  <a:lnTo>
                    <a:pt x="5339" y="11890"/>
                  </a:lnTo>
                  <a:close/>
                  <a:moveTo>
                    <a:pt x="9043" y="11890"/>
                  </a:moveTo>
                  <a:lnTo>
                    <a:pt x="9043" y="12692"/>
                  </a:lnTo>
                  <a:lnTo>
                    <a:pt x="8024" y="12692"/>
                  </a:lnTo>
                  <a:lnTo>
                    <a:pt x="7963" y="11890"/>
                  </a:lnTo>
                  <a:close/>
                  <a:moveTo>
                    <a:pt x="11697" y="11890"/>
                  </a:moveTo>
                  <a:lnTo>
                    <a:pt x="11697" y="12692"/>
                  </a:lnTo>
                  <a:lnTo>
                    <a:pt x="10617" y="12692"/>
                  </a:lnTo>
                  <a:lnTo>
                    <a:pt x="10617" y="11890"/>
                  </a:lnTo>
                  <a:close/>
                  <a:moveTo>
                    <a:pt x="13302" y="11890"/>
                  </a:moveTo>
                  <a:cubicBezTo>
                    <a:pt x="13487" y="11890"/>
                    <a:pt x="13641" y="12075"/>
                    <a:pt x="13641" y="12260"/>
                  </a:cubicBezTo>
                  <a:lnTo>
                    <a:pt x="13641" y="12291"/>
                  </a:lnTo>
                  <a:cubicBezTo>
                    <a:pt x="13641" y="12507"/>
                    <a:pt x="13487" y="12661"/>
                    <a:pt x="13302" y="12692"/>
                  </a:cubicBezTo>
                  <a:lnTo>
                    <a:pt x="13302" y="11890"/>
                  </a:lnTo>
                  <a:close/>
                  <a:moveTo>
                    <a:pt x="1049" y="11920"/>
                  </a:moveTo>
                  <a:lnTo>
                    <a:pt x="1049" y="12723"/>
                  </a:lnTo>
                  <a:cubicBezTo>
                    <a:pt x="864" y="12692"/>
                    <a:pt x="710" y="12538"/>
                    <a:pt x="710" y="12322"/>
                  </a:cubicBezTo>
                  <a:cubicBezTo>
                    <a:pt x="710" y="12106"/>
                    <a:pt x="864" y="11951"/>
                    <a:pt x="1049" y="11920"/>
                  </a:cubicBezTo>
                  <a:close/>
                  <a:moveTo>
                    <a:pt x="4136" y="9575"/>
                  </a:moveTo>
                  <a:cubicBezTo>
                    <a:pt x="4383" y="9853"/>
                    <a:pt x="4629" y="10100"/>
                    <a:pt x="4938" y="10285"/>
                  </a:cubicBezTo>
                  <a:lnTo>
                    <a:pt x="4938" y="13062"/>
                  </a:lnTo>
                  <a:cubicBezTo>
                    <a:pt x="4938" y="13325"/>
                    <a:pt x="4737" y="13456"/>
                    <a:pt x="4537" y="13456"/>
                  </a:cubicBezTo>
                  <a:cubicBezTo>
                    <a:pt x="4336" y="13456"/>
                    <a:pt x="4136" y="13325"/>
                    <a:pt x="4136" y="13062"/>
                  </a:cubicBezTo>
                  <a:lnTo>
                    <a:pt x="4136" y="9575"/>
                  </a:lnTo>
                  <a:close/>
                  <a:moveTo>
                    <a:pt x="7561" y="10964"/>
                  </a:moveTo>
                  <a:lnTo>
                    <a:pt x="7592" y="13062"/>
                  </a:lnTo>
                  <a:cubicBezTo>
                    <a:pt x="7592" y="13325"/>
                    <a:pt x="7392" y="13456"/>
                    <a:pt x="7191" y="13456"/>
                  </a:cubicBezTo>
                  <a:cubicBezTo>
                    <a:pt x="6990" y="13456"/>
                    <a:pt x="6790" y="13325"/>
                    <a:pt x="6790" y="13062"/>
                  </a:cubicBezTo>
                  <a:lnTo>
                    <a:pt x="6790" y="10964"/>
                  </a:lnTo>
                  <a:cubicBezTo>
                    <a:pt x="6913" y="10995"/>
                    <a:pt x="7037" y="10995"/>
                    <a:pt x="7191" y="10995"/>
                  </a:cubicBezTo>
                  <a:cubicBezTo>
                    <a:pt x="7314" y="10995"/>
                    <a:pt x="7438" y="10995"/>
                    <a:pt x="7561" y="10964"/>
                  </a:cubicBezTo>
                  <a:close/>
                  <a:moveTo>
                    <a:pt x="10246" y="9575"/>
                  </a:moveTo>
                  <a:lnTo>
                    <a:pt x="10246" y="13062"/>
                  </a:lnTo>
                  <a:cubicBezTo>
                    <a:pt x="10246" y="13325"/>
                    <a:pt x="10046" y="13456"/>
                    <a:pt x="9845" y="13456"/>
                  </a:cubicBezTo>
                  <a:cubicBezTo>
                    <a:pt x="9645" y="13456"/>
                    <a:pt x="9444" y="13325"/>
                    <a:pt x="9444" y="13062"/>
                  </a:cubicBezTo>
                  <a:lnTo>
                    <a:pt x="9444" y="10285"/>
                  </a:lnTo>
                  <a:cubicBezTo>
                    <a:pt x="9753" y="10100"/>
                    <a:pt x="9999" y="9853"/>
                    <a:pt x="10246" y="9575"/>
                  </a:cubicBezTo>
                  <a:close/>
                  <a:moveTo>
                    <a:pt x="1860" y="0"/>
                  </a:moveTo>
                  <a:cubicBezTo>
                    <a:pt x="1458" y="0"/>
                    <a:pt x="1065" y="270"/>
                    <a:pt x="1080" y="810"/>
                  </a:cubicBezTo>
                  <a:cubicBezTo>
                    <a:pt x="0" y="810"/>
                    <a:pt x="0" y="2415"/>
                    <a:pt x="1080" y="2415"/>
                  </a:cubicBezTo>
                  <a:lnTo>
                    <a:pt x="1080" y="3495"/>
                  </a:lnTo>
                  <a:cubicBezTo>
                    <a:pt x="0" y="3495"/>
                    <a:pt x="0" y="5100"/>
                    <a:pt x="1080" y="5100"/>
                  </a:cubicBezTo>
                  <a:lnTo>
                    <a:pt x="1080" y="6149"/>
                  </a:lnTo>
                  <a:cubicBezTo>
                    <a:pt x="62" y="6211"/>
                    <a:pt x="62" y="7692"/>
                    <a:pt x="1080" y="7754"/>
                  </a:cubicBezTo>
                  <a:lnTo>
                    <a:pt x="1080" y="8834"/>
                  </a:lnTo>
                  <a:cubicBezTo>
                    <a:pt x="0" y="8834"/>
                    <a:pt x="0" y="10439"/>
                    <a:pt x="1080" y="10439"/>
                  </a:cubicBezTo>
                  <a:lnTo>
                    <a:pt x="1080" y="10562"/>
                  </a:lnTo>
                  <a:cubicBezTo>
                    <a:pt x="1080" y="10686"/>
                    <a:pt x="1142" y="10748"/>
                    <a:pt x="1266" y="10748"/>
                  </a:cubicBezTo>
                  <a:cubicBezTo>
                    <a:pt x="1282" y="10752"/>
                    <a:pt x="1297" y="10754"/>
                    <a:pt x="1312" y="10754"/>
                  </a:cubicBezTo>
                  <a:cubicBezTo>
                    <a:pt x="1412" y="10754"/>
                    <a:pt x="1482" y="10670"/>
                    <a:pt x="1482" y="10562"/>
                  </a:cubicBezTo>
                  <a:lnTo>
                    <a:pt x="1482" y="841"/>
                  </a:lnTo>
                  <a:cubicBezTo>
                    <a:pt x="1482" y="579"/>
                    <a:pt x="1682" y="448"/>
                    <a:pt x="1883" y="448"/>
                  </a:cubicBezTo>
                  <a:cubicBezTo>
                    <a:pt x="2083" y="448"/>
                    <a:pt x="2284" y="579"/>
                    <a:pt x="2284" y="841"/>
                  </a:cubicBezTo>
                  <a:lnTo>
                    <a:pt x="2284" y="13062"/>
                  </a:lnTo>
                  <a:cubicBezTo>
                    <a:pt x="2284" y="13325"/>
                    <a:pt x="2083" y="13456"/>
                    <a:pt x="1883" y="13456"/>
                  </a:cubicBezTo>
                  <a:cubicBezTo>
                    <a:pt x="1682" y="13456"/>
                    <a:pt x="1482" y="13325"/>
                    <a:pt x="1482" y="13062"/>
                  </a:cubicBezTo>
                  <a:lnTo>
                    <a:pt x="1482" y="11365"/>
                  </a:lnTo>
                  <a:cubicBezTo>
                    <a:pt x="1482" y="11241"/>
                    <a:pt x="1389" y="11149"/>
                    <a:pt x="1266" y="11149"/>
                  </a:cubicBezTo>
                  <a:cubicBezTo>
                    <a:pt x="1142" y="11149"/>
                    <a:pt x="1049" y="11241"/>
                    <a:pt x="1080" y="11365"/>
                  </a:cubicBezTo>
                  <a:lnTo>
                    <a:pt x="1080" y="11488"/>
                  </a:lnTo>
                  <a:cubicBezTo>
                    <a:pt x="0" y="11488"/>
                    <a:pt x="0" y="13093"/>
                    <a:pt x="1080" y="13093"/>
                  </a:cubicBezTo>
                  <a:cubicBezTo>
                    <a:pt x="1080" y="13633"/>
                    <a:pt x="1482" y="13903"/>
                    <a:pt x="1883" y="13903"/>
                  </a:cubicBezTo>
                  <a:cubicBezTo>
                    <a:pt x="2284" y="13903"/>
                    <a:pt x="2685" y="13633"/>
                    <a:pt x="2685" y="13093"/>
                  </a:cubicBezTo>
                  <a:lnTo>
                    <a:pt x="3734" y="13093"/>
                  </a:lnTo>
                  <a:cubicBezTo>
                    <a:pt x="3734" y="13633"/>
                    <a:pt x="4136" y="13903"/>
                    <a:pt x="4537" y="13903"/>
                  </a:cubicBezTo>
                  <a:cubicBezTo>
                    <a:pt x="4938" y="13903"/>
                    <a:pt x="5339" y="13633"/>
                    <a:pt x="5339" y="13093"/>
                  </a:cubicBezTo>
                  <a:lnTo>
                    <a:pt x="6419" y="13093"/>
                  </a:lnTo>
                  <a:cubicBezTo>
                    <a:pt x="6419" y="13633"/>
                    <a:pt x="6821" y="13903"/>
                    <a:pt x="7222" y="13903"/>
                  </a:cubicBezTo>
                  <a:cubicBezTo>
                    <a:pt x="7623" y="13903"/>
                    <a:pt x="8024" y="13633"/>
                    <a:pt x="8024" y="13093"/>
                  </a:cubicBezTo>
                  <a:lnTo>
                    <a:pt x="9074" y="13093"/>
                  </a:lnTo>
                  <a:cubicBezTo>
                    <a:pt x="9104" y="13602"/>
                    <a:pt x="9490" y="13857"/>
                    <a:pt x="9876" y="13857"/>
                  </a:cubicBezTo>
                  <a:cubicBezTo>
                    <a:pt x="10262" y="13857"/>
                    <a:pt x="10648" y="13602"/>
                    <a:pt x="10678" y="13093"/>
                  </a:cubicBezTo>
                  <a:lnTo>
                    <a:pt x="11759" y="13093"/>
                  </a:lnTo>
                  <a:cubicBezTo>
                    <a:pt x="11759" y="13633"/>
                    <a:pt x="12160" y="13903"/>
                    <a:pt x="12561" y="13903"/>
                  </a:cubicBezTo>
                  <a:cubicBezTo>
                    <a:pt x="12962" y="13903"/>
                    <a:pt x="13363" y="13633"/>
                    <a:pt x="13363" y="13093"/>
                  </a:cubicBezTo>
                  <a:cubicBezTo>
                    <a:pt x="14444" y="13093"/>
                    <a:pt x="14444" y="11488"/>
                    <a:pt x="13363" y="11488"/>
                  </a:cubicBezTo>
                  <a:lnTo>
                    <a:pt x="13363" y="10439"/>
                  </a:lnTo>
                  <a:cubicBezTo>
                    <a:pt x="14433" y="10408"/>
                    <a:pt x="14443" y="8834"/>
                    <a:pt x="13394" y="8834"/>
                  </a:cubicBezTo>
                  <a:cubicBezTo>
                    <a:pt x="13384" y="8834"/>
                    <a:pt x="13374" y="8834"/>
                    <a:pt x="13363" y="8834"/>
                  </a:cubicBezTo>
                  <a:lnTo>
                    <a:pt x="13363" y="7754"/>
                  </a:lnTo>
                  <a:cubicBezTo>
                    <a:pt x="14351" y="7692"/>
                    <a:pt x="14351" y="6211"/>
                    <a:pt x="13363" y="6149"/>
                  </a:cubicBezTo>
                  <a:lnTo>
                    <a:pt x="13363" y="5069"/>
                  </a:lnTo>
                  <a:cubicBezTo>
                    <a:pt x="14444" y="5069"/>
                    <a:pt x="14444" y="3464"/>
                    <a:pt x="13363" y="3464"/>
                  </a:cubicBezTo>
                  <a:lnTo>
                    <a:pt x="13363" y="3341"/>
                  </a:lnTo>
                  <a:cubicBezTo>
                    <a:pt x="13363" y="3234"/>
                    <a:pt x="13294" y="3150"/>
                    <a:pt x="13194" y="3150"/>
                  </a:cubicBezTo>
                  <a:cubicBezTo>
                    <a:pt x="13179" y="3150"/>
                    <a:pt x="13164" y="3152"/>
                    <a:pt x="13147" y="3156"/>
                  </a:cubicBezTo>
                  <a:cubicBezTo>
                    <a:pt x="13055" y="3156"/>
                    <a:pt x="12962" y="3217"/>
                    <a:pt x="12962" y="3341"/>
                  </a:cubicBezTo>
                  <a:lnTo>
                    <a:pt x="12962" y="13062"/>
                  </a:lnTo>
                  <a:cubicBezTo>
                    <a:pt x="12962" y="13325"/>
                    <a:pt x="12762" y="13456"/>
                    <a:pt x="12561" y="13456"/>
                  </a:cubicBezTo>
                  <a:cubicBezTo>
                    <a:pt x="12360" y="13456"/>
                    <a:pt x="12160" y="13325"/>
                    <a:pt x="12160" y="13062"/>
                  </a:cubicBezTo>
                  <a:lnTo>
                    <a:pt x="12160" y="841"/>
                  </a:lnTo>
                  <a:cubicBezTo>
                    <a:pt x="12160" y="579"/>
                    <a:pt x="12360" y="448"/>
                    <a:pt x="12561" y="448"/>
                  </a:cubicBezTo>
                  <a:cubicBezTo>
                    <a:pt x="12762" y="448"/>
                    <a:pt x="12962" y="579"/>
                    <a:pt x="12962" y="841"/>
                  </a:cubicBezTo>
                  <a:lnTo>
                    <a:pt x="12962" y="2538"/>
                  </a:lnTo>
                  <a:cubicBezTo>
                    <a:pt x="12962" y="2662"/>
                    <a:pt x="13055" y="2754"/>
                    <a:pt x="13178" y="2754"/>
                  </a:cubicBezTo>
                  <a:cubicBezTo>
                    <a:pt x="13271" y="2754"/>
                    <a:pt x="13363" y="2662"/>
                    <a:pt x="13363" y="2538"/>
                  </a:cubicBezTo>
                  <a:lnTo>
                    <a:pt x="13363" y="2415"/>
                  </a:lnTo>
                  <a:cubicBezTo>
                    <a:pt x="14444" y="2415"/>
                    <a:pt x="14444" y="810"/>
                    <a:pt x="13363" y="810"/>
                  </a:cubicBezTo>
                  <a:cubicBezTo>
                    <a:pt x="13363" y="270"/>
                    <a:pt x="12962" y="0"/>
                    <a:pt x="12561" y="0"/>
                  </a:cubicBezTo>
                  <a:cubicBezTo>
                    <a:pt x="12160" y="0"/>
                    <a:pt x="11759" y="270"/>
                    <a:pt x="11759" y="810"/>
                  </a:cubicBezTo>
                  <a:lnTo>
                    <a:pt x="10709" y="810"/>
                  </a:lnTo>
                  <a:cubicBezTo>
                    <a:pt x="10678" y="301"/>
                    <a:pt x="10293" y="46"/>
                    <a:pt x="9907" y="46"/>
                  </a:cubicBezTo>
                  <a:cubicBezTo>
                    <a:pt x="9521" y="46"/>
                    <a:pt x="9135" y="301"/>
                    <a:pt x="9104" y="810"/>
                  </a:cubicBezTo>
                  <a:lnTo>
                    <a:pt x="8024" y="810"/>
                  </a:lnTo>
                  <a:cubicBezTo>
                    <a:pt x="8024" y="270"/>
                    <a:pt x="7623" y="0"/>
                    <a:pt x="7222" y="0"/>
                  </a:cubicBezTo>
                  <a:cubicBezTo>
                    <a:pt x="6821" y="0"/>
                    <a:pt x="6419" y="270"/>
                    <a:pt x="6419" y="810"/>
                  </a:cubicBezTo>
                  <a:lnTo>
                    <a:pt x="5370" y="810"/>
                  </a:lnTo>
                  <a:cubicBezTo>
                    <a:pt x="5370" y="270"/>
                    <a:pt x="4969" y="0"/>
                    <a:pt x="4568" y="0"/>
                  </a:cubicBezTo>
                  <a:cubicBezTo>
                    <a:pt x="4167" y="0"/>
                    <a:pt x="3765" y="270"/>
                    <a:pt x="3765" y="810"/>
                  </a:cubicBezTo>
                  <a:lnTo>
                    <a:pt x="2685" y="810"/>
                  </a:lnTo>
                  <a:cubicBezTo>
                    <a:pt x="2670" y="270"/>
                    <a:pt x="2261" y="0"/>
                    <a:pt x="18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46" name="Google Shape;13446;p25"/>
          <p:cNvGrpSpPr/>
          <p:nvPr/>
        </p:nvGrpSpPr>
        <p:grpSpPr>
          <a:xfrm>
            <a:off x="1781438" y="2319825"/>
            <a:ext cx="358700" cy="343700"/>
            <a:chOff x="1002088" y="3024131"/>
            <a:chExt cx="358700" cy="343700"/>
          </a:xfrm>
        </p:grpSpPr>
        <p:sp>
          <p:nvSpPr>
            <p:cNvPr id="13447" name="Google Shape;13447;p25"/>
            <p:cNvSpPr/>
            <p:nvPr/>
          </p:nvSpPr>
          <p:spPr>
            <a:xfrm>
              <a:off x="1205688" y="3159306"/>
              <a:ext cx="19025" cy="16400"/>
            </a:xfrm>
            <a:custGeom>
              <a:avLst/>
              <a:gdLst/>
              <a:ahLst/>
              <a:cxnLst/>
              <a:rect l="l" t="t" r="r" b="b"/>
              <a:pathLst>
                <a:path w="761" h="656" extrusionOk="0">
                  <a:moveTo>
                    <a:pt x="221" y="0"/>
                  </a:moveTo>
                  <a:cubicBezTo>
                    <a:pt x="170" y="0"/>
                    <a:pt x="124" y="23"/>
                    <a:pt x="93" y="70"/>
                  </a:cubicBezTo>
                  <a:cubicBezTo>
                    <a:pt x="1" y="131"/>
                    <a:pt x="1" y="255"/>
                    <a:pt x="93" y="348"/>
                  </a:cubicBezTo>
                  <a:lnTo>
                    <a:pt x="340" y="594"/>
                  </a:lnTo>
                  <a:cubicBezTo>
                    <a:pt x="383" y="637"/>
                    <a:pt x="431" y="655"/>
                    <a:pt x="477" y="655"/>
                  </a:cubicBezTo>
                  <a:cubicBezTo>
                    <a:pt x="629" y="655"/>
                    <a:pt x="760" y="459"/>
                    <a:pt x="618" y="317"/>
                  </a:cubicBezTo>
                  <a:lnTo>
                    <a:pt x="371" y="70"/>
                  </a:lnTo>
                  <a:cubicBezTo>
                    <a:pt x="325" y="23"/>
                    <a:pt x="271" y="0"/>
                    <a:pt x="2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8" name="Google Shape;13448;p25"/>
            <p:cNvSpPr/>
            <p:nvPr/>
          </p:nvSpPr>
          <p:spPr>
            <a:xfrm>
              <a:off x="1276688" y="3088331"/>
              <a:ext cx="17750" cy="16600"/>
            </a:xfrm>
            <a:custGeom>
              <a:avLst/>
              <a:gdLst/>
              <a:ahLst/>
              <a:cxnLst/>
              <a:rect l="l" t="t" r="r" b="b"/>
              <a:pathLst>
                <a:path w="710" h="664" extrusionOk="0">
                  <a:moveTo>
                    <a:pt x="220" y="0"/>
                  </a:moveTo>
                  <a:cubicBezTo>
                    <a:pt x="170" y="0"/>
                    <a:pt x="123" y="23"/>
                    <a:pt x="93" y="69"/>
                  </a:cubicBezTo>
                  <a:cubicBezTo>
                    <a:pt x="0" y="131"/>
                    <a:pt x="0" y="255"/>
                    <a:pt x="93" y="347"/>
                  </a:cubicBezTo>
                  <a:lnTo>
                    <a:pt x="340" y="594"/>
                  </a:lnTo>
                  <a:cubicBezTo>
                    <a:pt x="370" y="640"/>
                    <a:pt x="424" y="664"/>
                    <a:pt x="478" y="664"/>
                  </a:cubicBezTo>
                  <a:cubicBezTo>
                    <a:pt x="532" y="664"/>
                    <a:pt x="586" y="640"/>
                    <a:pt x="617" y="594"/>
                  </a:cubicBezTo>
                  <a:cubicBezTo>
                    <a:pt x="710" y="532"/>
                    <a:pt x="710" y="378"/>
                    <a:pt x="617" y="316"/>
                  </a:cubicBezTo>
                  <a:lnTo>
                    <a:pt x="370" y="69"/>
                  </a:lnTo>
                  <a:cubicBezTo>
                    <a:pt x="324" y="23"/>
                    <a:pt x="270" y="0"/>
                    <a:pt x="2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9" name="Google Shape;13449;p25"/>
            <p:cNvSpPr/>
            <p:nvPr/>
          </p:nvSpPr>
          <p:spPr>
            <a:xfrm>
              <a:off x="1237963" y="3120906"/>
              <a:ext cx="28700" cy="27800"/>
            </a:xfrm>
            <a:custGeom>
              <a:avLst/>
              <a:gdLst/>
              <a:ahLst/>
              <a:cxnLst/>
              <a:rect l="l" t="t" r="r" b="b"/>
              <a:pathLst>
                <a:path w="1148" h="1112" extrusionOk="0">
                  <a:moveTo>
                    <a:pt x="932" y="1"/>
                  </a:moveTo>
                  <a:cubicBezTo>
                    <a:pt x="808" y="1"/>
                    <a:pt x="716" y="94"/>
                    <a:pt x="747" y="217"/>
                  </a:cubicBezTo>
                  <a:cubicBezTo>
                    <a:pt x="747" y="340"/>
                    <a:pt x="685" y="464"/>
                    <a:pt x="592" y="556"/>
                  </a:cubicBezTo>
                  <a:cubicBezTo>
                    <a:pt x="500" y="649"/>
                    <a:pt x="376" y="711"/>
                    <a:pt x="253" y="711"/>
                  </a:cubicBezTo>
                  <a:cubicBezTo>
                    <a:pt x="228" y="698"/>
                    <a:pt x="205" y="693"/>
                    <a:pt x="185" y="693"/>
                  </a:cubicBezTo>
                  <a:cubicBezTo>
                    <a:pt x="13" y="693"/>
                    <a:pt x="1" y="1086"/>
                    <a:pt x="185" y="1086"/>
                  </a:cubicBezTo>
                  <a:cubicBezTo>
                    <a:pt x="197" y="1086"/>
                    <a:pt x="209" y="1084"/>
                    <a:pt x="222" y="1081"/>
                  </a:cubicBezTo>
                  <a:lnTo>
                    <a:pt x="222" y="1112"/>
                  </a:lnTo>
                  <a:cubicBezTo>
                    <a:pt x="469" y="1112"/>
                    <a:pt x="716" y="1019"/>
                    <a:pt x="901" y="865"/>
                  </a:cubicBezTo>
                  <a:cubicBezTo>
                    <a:pt x="1055" y="680"/>
                    <a:pt x="1148" y="433"/>
                    <a:pt x="1148" y="186"/>
                  </a:cubicBezTo>
                  <a:cubicBezTo>
                    <a:pt x="1148" y="94"/>
                    <a:pt x="1024" y="1"/>
                    <a:pt x="9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0" name="Google Shape;13450;p25"/>
            <p:cNvSpPr/>
            <p:nvPr/>
          </p:nvSpPr>
          <p:spPr>
            <a:xfrm>
              <a:off x="1114663" y="3024131"/>
              <a:ext cx="246125" cy="261525"/>
            </a:xfrm>
            <a:custGeom>
              <a:avLst/>
              <a:gdLst/>
              <a:ahLst/>
              <a:cxnLst/>
              <a:rect l="l" t="t" r="r" b="b"/>
              <a:pathLst>
                <a:path w="9845" h="10461" extrusionOk="0">
                  <a:moveTo>
                    <a:pt x="7137" y="387"/>
                  </a:moveTo>
                  <a:cubicBezTo>
                    <a:pt x="7287" y="387"/>
                    <a:pt x="7436" y="435"/>
                    <a:pt x="7561" y="539"/>
                  </a:cubicBezTo>
                  <a:lnTo>
                    <a:pt x="9197" y="2205"/>
                  </a:lnTo>
                  <a:cubicBezTo>
                    <a:pt x="9536" y="2576"/>
                    <a:pt x="9351" y="3162"/>
                    <a:pt x="8857" y="3316"/>
                  </a:cubicBezTo>
                  <a:cubicBezTo>
                    <a:pt x="8518" y="3409"/>
                    <a:pt x="8209" y="3718"/>
                    <a:pt x="8117" y="4088"/>
                  </a:cubicBezTo>
                  <a:cubicBezTo>
                    <a:pt x="8024" y="4304"/>
                    <a:pt x="7870" y="4489"/>
                    <a:pt x="7623" y="4551"/>
                  </a:cubicBezTo>
                  <a:cubicBezTo>
                    <a:pt x="7283" y="4674"/>
                    <a:pt x="7006" y="4952"/>
                    <a:pt x="6882" y="5292"/>
                  </a:cubicBezTo>
                  <a:cubicBezTo>
                    <a:pt x="6790" y="5508"/>
                    <a:pt x="6635" y="5693"/>
                    <a:pt x="6419" y="5785"/>
                  </a:cubicBezTo>
                  <a:cubicBezTo>
                    <a:pt x="6049" y="5878"/>
                    <a:pt x="5740" y="6187"/>
                    <a:pt x="5648" y="6526"/>
                  </a:cubicBezTo>
                  <a:cubicBezTo>
                    <a:pt x="5555" y="6773"/>
                    <a:pt x="5370" y="6958"/>
                    <a:pt x="5154" y="7020"/>
                  </a:cubicBezTo>
                  <a:cubicBezTo>
                    <a:pt x="4784" y="7143"/>
                    <a:pt x="4475" y="7421"/>
                    <a:pt x="4382" y="7791"/>
                  </a:cubicBezTo>
                  <a:cubicBezTo>
                    <a:pt x="4282" y="8113"/>
                    <a:pt x="3999" y="8290"/>
                    <a:pt x="3711" y="8290"/>
                  </a:cubicBezTo>
                  <a:cubicBezTo>
                    <a:pt x="3557" y="8290"/>
                    <a:pt x="3401" y="8239"/>
                    <a:pt x="3271" y="8131"/>
                  </a:cubicBezTo>
                  <a:lnTo>
                    <a:pt x="1636" y="6464"/>
                  </a:lnTo>
                  <a:cubicBezTo>
                    <a:pt x="1481" y="6279"/>
                    <a:pt x="1420" y="6063"/>
                    <a:pt x="1481" y="5847"/>
                  </a:cubicBezTo>
                  <a:cubicBezTo>
                    <a:pt x="1574" y="5600"/>
                    <a:pt x="1728" y="5415"/>
                    <a:pt x="1975" y="5353"/>
                  </a:cubicBezTo>
                  <a:cubicBezTo>
                    <a:pt x="2346" y="5230"/>
                    <a:pt x="2623" y="4952"/>
                    <a:pt x="2716" y="4582"/>
                  </a:cubicBezTo>
                  <a:cubicBezTo>
                    <a:pt x="2808" y="4366"/>
                    <a:pt x="2994" y="4181"/>
                    <a:pt x="3210" y="4119"/>
                  </a:cubicBezTo>
                  <a:cubicBezTo>
                    <a:pt x="3580" y="3995"/>
                    <a:pt x="3858" y="3718"/>
                    <a:pt x="3981" y="3378"/>
                  </a:cubicBezTo>
                  <a:cubicBezTo>
                    <a:pt x="4043" y="3131"/>
                    <a:pt x="4228" y="2946"/>
                    <a:pt x="4444" y="2884"/>
                  </a:cubicBezTo>
                  <a:cubicBezTo>
                    <a:pt x="4814" y="2761"/>
                    <a:pt x="5092" y="2483"/>
                    <a:pt x="5216" y="2113"/>
                  </a:cubicBezTo>
                  <a:cubicBezTo>
                    <a:pt x="5277" y="1897"/>
                    <a:pt x="5463" y="1712"/>
                    <a:pt x="5679" y="1650"/>
                  </a:cubicBezTo>
                  <a:cubicBezTo>
                    <a:pt x="6049" y="1526"/>
                    <a:pt x="6358" y="1249"/>
                    <a:pt x="6450" y="878"/>
                  </a:cubicBezTo>
                  <a:cubicBezTo>
                    <a:pt x="6552" y="572"/>
                    <a:pt x="6844" y="387"/>
                    <a:pt x="7137" y="387"/>
                  </a:cubicBezTo>
                  <a:close/>
                  <a:moveTo>
                    <a:pt x="7099" y="0"/>
                  </a:moveTo>
                  <a:cubicBezTo>
                    <a:pt x="6644" y="0"/>
                    <a:pt x="6207" y="292"/>
                    <a:pt x="6049" y="786"/>
                  </a:cubicBezTo>
                  <a:cubicBezTo>
                    <a:pt x="5987" y="1002"/>
                    <a:pt x="5802" y="1187"/>
                    <a:pt x="5555" y="1280"/>
                  </a:cubicBezTo>
                  <a:cubicBezTo>
                    <a:pt x="5216" y="1372"/>
                    <a:pt x="4938" y="1650"/>
                    <a:pt x="4814" y="2020"/>
                  </a:cubicBezTo>
                  <a:cubicBezTo>
                    <a:pt x="4753" y="2236"/>
                    <a:pt x="4568" y="2421"/>
                    <a:pt x="4321" y="2514"/>
                  </a:cubicBezTo>
                  <a:cubicBezTo>
                    <a:pt x="3981" y="2607"/>
                    <a:pt x="3673" y="2915"/>
                    <a:pt x="3580" y="3286"/>
                  </a:cubicBezTo>
                  <a:cubicBezTo>
                    <a:pt x="3518" y="3502"/>
                    <a:pt x="3333" y="3687"/>
                    <a:pt x="3086" y="3749"/>
                  </a:cubicBezTo>
                  <a:cubicBezTo>
                    <a:pt x="2747" y="3872"/>
                    <a:pt x="2469" y="4150"/>
                    <a:pt x="2346" y="4520"/>
                  </a:cubicBezTo>
                  <a:cubicBezTo>
                    <a:pt x="2284" y="4736"/>
                    <a:pt x="2099" y="4921"/>
                    <a:pt x="1852" y="5014"/>
                  </a:cubicBezTo>
                  <a:cubicBezTo>
                    <a:pt x="1481" y="5106"/>
                    <a:pt x="1204" y="5415"/>
                    <a:pt x="1080" y="5785"/>
                  </a:cubicBezTo>
                  <a:cubicBezTo>
                    <a:pt x="957" y="6125"/>
                    <a:pt x="1080" y="6526"/>
                    <a:pt x="1327" y="6804"/>
                  </a:cubicBezTo>
                  <a:lnTo>
                    <a:pt x="1667" y="7112"/>
                  </a:lnTo>
                  <a:lnTo>
                    <a:pt x="1142" y="7637"/>
                  </a:lnTo>
                  <a:cubicBezTo>
                    <a:pt x="1049" y="7699"/>
                    <a:pt x="1049" y="7822"/>
                    <a:pt x="1142" y="7915"/>
                  </a:cubicBezTo>
                  <a:cubicBezTo>
                    <a:pt x="1173" y="7946"/>
                    <a:pt x="1227" y="7961"/>
                    <a:pt x="1281" y="7961"/>
                  </a:cubicBezTo>
                  <a:cubicBezTo>
                    <a:pt x="1335" y="7961"/>
                    <a:pt x="1389" y="7946"/>
                    <a:pt x="1420" y="7915"/>
                  </a:cubicBezTo>
                  <a:lnTo>
                    <a:pt x="1944" y="7390"/>
                  </a:lnTo>
                  <a:lnTo>
                    <a:pt x="2407" y="7853"/>
                  </a:lnTo>
                  <a:lnTo>
                    <a:pt x="93" y="10137"/>
                  </a:lnTo>
                  <a:cubicBezTo>
                    <a:pt x="0" y="10199"/>
                    <a:pt x="0" y="10322"/>
                    <a:pt x="93" y="10415"/>
                  </a:cubicBezTo>
                  <a:cubicBezTo>
                    <a:pt x="123" y="10445"/>
                    <a:pt x="170" y="10461"/>
                    <a:pt x="220" y="10461"/>
                  </a:cubicBezTo>
                  <a:cubicBezTo>
                    <a:pt x="270" y="10461"/>
                    <a:pt x="324" y="10445"/>
                    <a:pt x="370" y="10415"/>
                  </a:cubicBezTo>
                  <a:lnTo>
                    <a:pt x="2685" y="8069"/>
                  </a:lnTo>
                  <a:lnTo>
                    <a:pt x="3025" y="8409"/>
                  </a:lnTo>
                  <a:cubicBezTo>
                    <a:pt x="3208" y="8592"/>
                    <a:pt x="3478" y="8691"/>
                    <a:pt x="3756" y="8691"/>
                  </a:cubicBezTo>
                  <a:cubicBezTo>
                    <a:pt x="3852" y="8691"/>
                    <a:pt x="3948" y="8679"/>
                    <a:pt x="4043" y="8656"/>
                  </a:cubicBezTo>
                  <a:cubicBezTo>
                    <a:pt x="4382" y="8532"/>
                    <a:pt x="4660" y="8254"/>
                    <a:pt x="4784" y="7884"/>
                  </a:cubicBezTo>
                  <a:cubicBezTo>
                    <a:pt x="4845" y="7668"/>
                    <a:pt x="5031" y="7483"/>
                    <a:pt x="5277" y="7421"/>
                  </a:cubicBezTo>
                  <a:cubicBezTo>
                    <a:pt x="5617" y="7298"/>
                    <a:pt x="5895" y="7020"/>
                    <a:pt x="6018" y="6650"/>
                  </a:cubicBezTo>
                  <a:cubicBezTo>
                    <a:pt x="6080" y="6433"/>
                    <a:pt x="6265" y="6248"/>
                    <a:pt x="6512" y="6156"/>
                  </a:cubicBezTo>
                  <a:cubicBezTo>
                    <a:pt x="6851" y="6063"/>
                    <a:pt x="7129" y="5785"/>
                    <a:pt x="7253" y="5415"/>
                  </a:cubicBezTo>
                  <a:cubicBezTo>
                    <a:pt x="7314" y="5199"/>
                    <a:pt x="7499" y="5014"/>
                    <a:pt x="7746" y="4921"/>
                  </a:cubicBezTo>
                  <a:cubicBezTo>
                    <a:pt x="8086" y="4829"/>
                    <a:pt x="8394" y="4551"/>
                    <a:pt x="8487" y="4181"/>
                  </a:cubicBezTo>
                  <a:cubicBezTo>
                    <a:pt x="8580" y="3965"/>
                    <a:pt x="8765" y="3779"/>
                    <a:pt x="8981" y="3687"/>
                  </a:cubicBezTo>
                  <a:cubicBezTo>
                    <a:pt x="9351" y="3563"/>
                    <a:pt x="9629" y="3286"/>
                    <a:pt x="9722" y="2946"/>
                  </a:cubicBezTo>
                  <a:cubicBezTo>
                    <a:pt x="9845" y="2576"/>
                    <a:pt x="9752" y="2175"/>
                    <a:pt x="9475" y="1928"/>
                  </a:cubicBezTo>
                  <a:lnTo>
                    <a:pt x="7839" y="292"/>
                  </a:lnTo>
                  <a:cubicBezTo>
                    <a:pt x="7617" y="92"/>
                    <a:pt x="7355" y="0"/>
                    <a:pt x="7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1" name="Google Shape;13451;p25"/>
            <p:cNvSpPr/>
            <p:nvPr/>
          </p:nvSpPr>
          <p:spPr>
            <a:xfrm>
              <a:off x="1027563" y="3311281"/>
              <a:ext cx="49300" cy="36500"/>
            </a:xfrm>
            <a:custGeom>
              <a:avLst/>
              <a:gdLst/>
              <a:ahLst/>
              <a:cxnLst/>
              <a:rect l="l" t="t" r="r" b="b"/>
              <a:pathLst>
                <a:path w="1972" h="1460" extrusionOk="0">
                  <a:moveTo>
                    <a:pt x="1008" y="416"/>
                  </a:moveTo>
                  <a:cubicBezTo>
                    <a:pt x="1167" y="416"/>
                    <a:pt x="1324" y="540"/>
                    <a:pt x="1324" y="749"/>
                  </a:cubicBezTo>
                  <a:cubicBezTo>
                    <a:pt x="1324" y="936"/>
                    <a:pt x="1170" y="1054"/>
                    <a:pt x="1013" y="1054"/>
                  </a:cubicBezTo>
                  <a:cubicBezTo>
                    <a:pt x="937" y="1054"/>
                    <a:pt x="860" y="1026"/>
                    <a:pt x="799" y="965"/>
                  </a:cubicBezTo>
                  <a:cubicBezTo>
                    <a:pt x="676" y="842"/>
                    <a:pt x="676" y="626"/>
                    <a:pt x="799" y="503"/>
                  </a:cubicBezTo>
                  <a:cubicBezTo>
                    <a:pt x="858" y="443"/>
                    <a:pt x="934" y="416"/>
                    <a:pt x="1008" y="416"/>
                  </a:cubicBezTo>
                  <a:close/>
                  <a:moveTo>
                    <a:pt x="1023" y="1"/>
                  </a:moveTo>
                  <a:cubicBezTo>
                    <a:pt x="479" y="1"/>
                    <a:pt x="0" y="722"/>
                    <a:pt x="521" y="1243"/>
                  </a:cubicBezTo>
                  <a:cubicBezTo>
                    <a:pt x="645" y="1367"/>
                    <a:pt x="830" y="1459"/>
                    <a:pt x="1015" y="1459"/>
                  </a:cubicBezTo>
                  <a:cubicBezTo>
                    <a:pt x="1663" y="1459"/>
                    <a:pt x="1972" y="688"/>
                    <a:pt x="1509" y="225"/>
                  </a:cubicBezTo>
                  <a:cubicBezTo>
                    <a:pt x="1358" y="67"/>
                    <a:pt x="1188" y="1"/>
                    <a:pt x="10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2" name="Google Shape;13452;p25"/>
            <p:cNvSpPr/>
            <p:nvPr/>
          </p:nvSpPr>
          <p:spPr>
            <a:xfrm>
              <a:off x="1002088" y="3225856"/>
              <a:ext cx="138525" cy="141975"/>
            </a:xfrm>
            <a:custGeom>
              <a:avLst/>
              <a:gdLst/>
              <a:ahLst/>
              <a:cxnLst/>
              <a:rect l="l" t="t" r="r" b="b"/>
              <a:pathLst>
                <a:path w="5541" h="5679" extrusionOk="0">
                  <a:moveTo>
                    <a:pt x="2021" y="3030"/>
                  </a:moveTo>
                  <a:cubicBezTo>
                    <a:pt x="2596" y="3030"/>
                    <a:pt x="3145" y="3479"/>
                    <a:pt x="3145" y="4166"/>
                  </a:cubicBezTo>
                  <a:cubicBezTo>
                    <a:pt x="3145" y="4839"/>
                    <a:pt x="2587" y="5283"/>
                    <a:pt x="2006" y="5283"/>
                  </a:cubicBezTo>
                  <a:cubicBezTo>
                    <a:pt x="1735" y="5283"/>
                    <a:pt x="1458" y="5185"/>
                    <a:pt x="1232" y="4969"/>
                  </a:cubicBezTo>
                  <a:cubicBezTo>
                    <a:pt x="800" y="4506"/>
                    <a:pt x="800" y="3796"/>
                    <a:pt x="1232" y="3364"/>
                  </a:cubicBezTo>
                  <a:cubicBezTo>
                    <a:pt x="1462" y="3134"/>
                    <a:pt x="1745" y="3030"/>
                    <a:pt x="2021" y="3030"/>
                  </a:cubicBezTo>
                  <a:close/>
                  <a:moveTo>
                    <a:pt x="5257" y="1"/>
                  </a:moveTo>
                  <a:cubicBezTo>
                    <a:pt x="5211" y="1"/>
                    <a:pt x="5163" y="19"/>
                    <a:pt x="5120" y="62"/>
                  </a:cubicBezTo>
                  <a:lnTo>
                    <a:pt x="2497" y="2685"/>
                  </a:lnTo>
                  <a:cubicBezTo>
                    <a:pt x="2359" y="2651"/>
                    <a:pt x="2225" y="2636"/>
                    <a:pt x="2096" y="2636"/>
                  </a:cubicBezTo>
                  <a:cubicBezTo>
                    <a:pt x="806" y="2636"/>
                    <a:pt x="0" y="4209"/>
                    <a:pt x="954" y="5247"/>
                  </a:cubicBezTo>
                  <a:cubicBezTo>
                    <a:pt x="1263" y="5524"/>
                    <a:pt x="1633" y="5679"/>
                    <a:pt x="2034" y="5679"/>
                  </a:cubicBezTo>
                  <a:cubicBezTo>
                    <a:pt x="2435" y="5679"/>
                    <a:pt x="2837" y="5524"/>
                    <a:pt x="3114" y="5247"/>
                  </a:cubicBezTo>
                  <a:cubicBezTo>
                    <a:pt x="3515" y="4845"/>
                    <a:pt x="3670" y="4259"/>
                    <a:pt x="3515" y="3704"/>
                  </a:cubicBezTo>
                  <a:lnTo>
                    <a:pt x="4318" y="2901"/>
                  </a:lnTo>
                  <a:cubicBezTo>
                    <a:pt x="4380" y="2809"/>
                    <a:pt x="4380" y="2685"/>
                    <a:pt x="4318" y="2623"/>
                  </a:cubicBezTo>
                  <a:cubicBezTo>
                    <a:pt x="4272" y="2577"/>
                    <a:pt x="4218" y="2554"/>
                    <a:pt x="4167" y="2554"/>
                  </a:cubicBezTo>
                  <a:cubicBezTo>
                    <a:pt x="4117" y="2554"/>
                    <a:pt x="4071" y="2577"/>
                    <a:pt x="4040" y="2623"/>
                  </a:cubicBezTo>
                  <a:lnTo>
                    <a:pt x="3330" y="3333"/>
                  </a:lnTo>
                  <a:cubicBezTo>
                    <a:pt x="3269" y="3241"/>
                    <a:pt x="3207" y="3148"/>
                    <a:pt x="3114" y="3086"/>
                  </a:cubicBezTo>
                  <a:cubicBezTo>
                    <a:pt x="3053" y="3025"/>
                    <a:pt x="2960" y="2932"/>
                    <a:pt x="2867" y="2870"/>
                  </a:cubicBezTo>
                  <a:lnTo>
                    <a:pt x="5398" y="340"/>
                  </a:lnTo>
                  <a:cubicBezTo>
                    <a:pt x="5540" y="197"/>
                    <a:pt x="5410" y="1"/>
                    <a:pt x="52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53" name="Google Shape;13453;p25"/>
          <p:cNvGrpSpPr/>
          <p:nvPr/>
        </p:nvGrpSpPr>
        <p:grpSpPr>
          <a:xfrm>
            <a:off x="1047104" y="2318837"/>
            <a:ext cx="337825" cy="345675"/>
            <a:chOff x="1014488" y="3581531"/>
            <a:chExt cx="337825" cy="345675"/>
          </a:xfrm>
        </p:grpSpPr>
        <p:sp>
          <p:nvSpPr>
            <p:cNvPr id="13454" name="Google Shape;13454;p25"/>
            <p:cNvSpPr/>
            <p:nvPr/>
          </p:nvSpPr>
          <p:spPr>
            <a:xfrm>
              <a:off x="1135488" y="3834581"/>
              <a:ext cx="10050" cy="18550"/>
            </a:xfrm>
            <a:custGeom>
              <a:avLst/>
              <a:gdLst/>
              <a:ahLst/>
              <a:cxnLst/>
              <a:rect l="l" t="t" r="r" b="b"/>
              <a:pathLst>
                <a:path w="402" h="742" extrusionOk="0">
                  <a:moveTo>
                    <a:pt x="216" y="1"/>
                  </a:moveTo>
                  <a:cubicBezTo>
                    <a:pt x="93" y="1"/>
                    <a:pt x="0" y="94"/>
                    <a:pt x="0" y="217"/>
                  </a:cubicBezTo>
                  <a:lnTo>
                    <a:pt x="0" y="556"/>
                  </a:lnTo>
                  <a:cubicBezTo>
                    <a:pt x="0" y="649"/>
                    <a:pt x="93" y="742"/>
                    <a:pt x="216" y="742"/>
                  </a:cubicBezTo>
                  <a:cubicBezTo>
                    <a:pt x="309" y="742"/>
                    <a:pt x="402" y="649"/>
                    <a:pt x="402" y="556"/>
                  </a:cubicBezTo>
                  <a:lnTo>
                    <a:pt x="402" y="217"/>
                  </a:lnTo>
                  <a:cubicBezTo>
                    <a:pt x="402"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5" name="Google Shape;13455;p25"/>
            <p:cNvSpPr/>
            <p:nvPr/>
          </p:nvSpPr>
          <p:spPr>
            <a:xfrm>
              <a:off x="1228063" y="3834581"/>
              <a:ext cx="10050" cy="18550"/>
            </a:xfrm>
            <a:custGeom>
              <a:avLst/>
              <a:gdLst/>
              <a:ahLst/>
              <a:cxnLst/>
              <a:rect l="l" t="t" r="r" b="b"/>
              <a:pathLst>
                <a:path w="402" h="742" extrusionOk="0">
                  <a:moveTo>
                    <a:pt x="186" y="1"/>
                  </a:moveTo>
                  <a:cubicBezTo>
                    <a:pt x="93" y="1"/>
                    <a:pt x="1" y="94"/>
                    <a:pt x="1" y="217"/>
                  </a:cubicBezTo>
                  <a:lnTo>
                    <a:pt x="1" y="556"/>
                  </a:lnTo>
                  <a:cubicBezTo>
                    <a:pt x="1" y="649"/>
                    <a:pt x="93" y="742"/>
                    <a:pt x="186" y="742"/>
                  </a:cubicBezTo>
                  <a:cubicBezTo>
                    <a:pt x="309" y="742"/>
                    <a:pt x="402" y="649"/>
                    <a:pt x="402" y="556"/>
                  </a:cubicBezTo>
                  <a:lnTo>
                    <a:pt x="402" y="217"/>
                  </a:lnTo>
                  <a:cubicBezTo>
                    <a:pt x="402" y="94"/>
                    <a:pt x="309"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6" name="Google Shape;13456;p25"/>
            <p:cNvSpPr/>
            <p:nvPr/>
          </p:nvSpPr>
          <p:spPr>
            <a:xfrm>
              <a:off x="1169438" y="3842881"/>
              <a:ext cx="35900" cy="15075"/>
            </a:xfrm>
            <a:custGeom>
              <a:avLst/>
              <a:gdLst/>
              <a:ahLst/>
              <a:cxnLst/>
              <a:rect l="l" t="t" r="r" b="b"/>
              <a:pathLst>
                <a:path w="1436" h="603" extrusionOk="0">
                  <a:moveTo>
                    <a:pt x="247" y="1"/>
                  </a:moveTo>
                  <a:cubicBezTo>
                    <a:pt x="193" y="1"/>
                    <a:pt x="139" y="24"/>
                    <a:pt x="93" y="70"/>
                  </a:cubicBezTo>
                  <a:cubicBezTo>
                    <a:pt x="31" y="132"/>
                    <a:pt x="0" y="255"/>
                    <a:pt x="93" y="348"/>
                  </a:cubicBezTo>
                  <a:cubicBezTo>
                    <a:pt x="247" y="518"/>
                    <a:pt x="471" y="603"/>
                    <a:pt x="695" y="603"/>
                  </a:cubicBezTo>
                  <a:cubicBezTo>
                    <a:pt x="918" y="603"/>
                    <a:pt x="1142" y="518"/>
                    <a:pt x="1296" y="348"/>
                  </a:cubicBezTo>
                  <a:cubicBezTo>
                    <a:pt x="1436" y="185"/>
                    <a:pt x="1295" y="5"/>
                    <a:pt x="1138" y="5"/>
                  </a:cubicBezTo>
                  <a:cubicBezTo>
                    <a:pt x="1087" y="5"/>
                    <a:pt x="1034" y="24"/>
                    <a:pt x="988" y="70"/>
                  </a:cubicBezTo>
                  <a:cubicBezTo>
                    <a:pt x="926" y="132"/>
                    <a:pt x="803" y="194"/>
                    <a:pt x="679" y="194"/>
                  </a:cubicBezTo>
                  <a:cubicBezTo>
                    <a:pt x="587" y="194"/>
                    <a:pt x="463" y="132"/>
                    <a:pt x="401" y="70"/>
                  </a:cubicBezTo>
                  <a:cubicBezTo>
                    <a:pt x="355" y="24"/>
                    <a:pt x="301" y="1"/>
                    <a:pt x="2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7" name="Google Shape;13457;p25"/>
            <p:cNvSpPr/>
            <p:nvPr/>
          </p:nvSpPr>
          <p:spPr>
            <a:xfrm>
              <a:off x="1083013" y="3789431"/>
              <a:ext cx="209125" cy="110000"/>
            </a:xfrm>
            <a:custGeom>
              <a:avLst/>
              <a:gdLst/>
              <a:ahLst/>
              <a:cxnLst/>
              <a:rect l="l" t="t" r="r" b="b"/>
              <a:pathLst>
                <a:path w="8365" h="4400" extrusionOk="0">
                  <a:moveTo>
                    <a:pt x="2217" y="0"/>
                  </a:moveTo>
                  <a:cubicBezTo>
                    <a:pt x="1608" y="0"/>
                    <a:pt x="1011" y="148"/>
                    <a:pt x="309" y="572"/>
                  </a:cubicBezTo>
                  <a:cubicBezTo>
                    <a:pt x="130" y="692"/>
                    <a:pt x="9" y="927"/>
                    <a:pt x="1" y="1166"/>
                  </a:cubicBezTo>
                  <a:lnTo>
                    <a:pt x="1" y="1166"/>
                  </a:lnTo>
                  <a:cubicBezTo>
                    <a:pt x="1" y="1163"/>
                    <a:pt x="1" y="1161"/>
                    <a:pt x="1" y="1159"/>
                  </a:cubicBezTo>
                  <a:lnTo>
                    <a:pt x="1" y="1190"/>
                  </a:lnTo>
                  <a:cubicBezTo>
                    <a:pt x="1" y="1182"/>
                    <a:pt x="1" y="1174"/>
                    <a:pt x="1" y="1166"/>
                  </a:cubicBezTo>
                  <a:lnTo>
                    <a:pt x="1" y="1166"/>
                  </a:lnTo>
                  <a:cubicBezTo>
                    <a:pt x="65" y="2274"/>
                    <a:pt x="589" y="3321"/>
                    <a:pt x="1451" y="4060"/>
                  </a:cubicBezTo>
                  <a:cubicBezTo>
                    <a:pt x="1729" y="4276"/>
                    <a:pt x="2068" y="4399"/>
                    <a:pt x="2439" y="4399"/>
                  </a:cubicBezTo>
                  <a:lnTo>
                    <a:pt x="5864" y="4399"/>
                  </a:lnTo>
                  <a:cubicBezTo>
                    <a:pt x="6235" y="4399"/>
                    <a:pt x="6574" y="4276"/>
                    <a:pt x="6883" y="4029"/>
                  </a:cubicBezTo>
                  <a:cubicBezTo>
                    <a:pt x="7099" y="3813"/>
                    <a:pt x="7315" y="3597"/>
                    <a:pt x="7500" y="3381"/>
                  </a:cubicBezTo>
                  <a:cubicBezTo>
                    <a:pt x="7562" y="3288"/>
                    <a:pt x="7531" y="3165"/>
                    <a:pt x="7438" y="3072"/>
                  </a:cubicBezTo>
                  <a:cubicBezTo>
                    <a:pt x="7406" y="3050"/>
                    <a:pt x="7369" y="3040"/>
                    <a:pt x="7333" y="3040"/>
                  </a:cubicBezTo>
                  <a:cubicBezTo>
                    <a:pt x="7266" y="3040"/>
                    <a:pt x="7201" y="3074"/>
                    <a:pt x="7161" y="3134"/>
                  </a:cubicBezTo>
                  <a:cubicBezTo>
                    <a:pt x="7006" y="3350"/>
                    <a:pt x="6821" y="3535"/>
                    <a:pt x="6605" y="3720"/>
                  </a:cubicBezTo>
                  <a:cubicBezTo>
                    <a:pt x="6389" y="3906"/>
                    <a:pt x="6142" y="3998"/>
                    <a:pt x="5864" y="3998"/>
                  </a:cubicBezTo>
                  <a:lnTo>
                    <a:pt x="2439" y="3998"/>
                  </a:lnTo>
                  <a:cubicBezTo>
                    <a:pt x="2161" y="3998"/>
                    <a:pt x="1914" y="3906"/>
                    <a:pt x="1698" y="3720"/>
                  </a:cubicBezTo>
                  <a:cubicBezTo>
                    <a:pt x="927" y="3072"/>
                    <a:pt x="464" y="2146"/>
                    <a:pt x="402" y="1128"/>
                  </a:cubicBezTo>
                  <a:cubicBezTo>
                    <a:pt x="371" y="1035"/>
                    <a:pt x="433" y="943"/>
                    <a:pt x="525" y="881"/>
                  </a:cubicBezTo>
                  <a:cubicBezTo>
                    <a:pt x="1114" y="515"/>
                    <a:pt x="1629" y="387"/>
                    <a:pt x="2168" y="387"/>
                  </a:cubicBezTo>
                  <a:cubicBezTo>
                    <a:pt x="2674" y="387"/>
                    <a:pt x="3200" y="500"/>
                    <a:pt x="3828" y="634"/>
                  </a:cubicBezTo>
                  <a:cubicBezTo>
                    <a:pt x="4986" y="888"/>
                    <a:pt x="6144" y="1039"/>
                    <a:pt x="7303" y="1039"/>
                  </a:cubicBezTo>
                  <a:cubicBezTo>
                    <a:pt x="7410" y="1039"/>
                    <a:pt x="7517" y="1038"/>
                    <a:pt x="7624" y="1035"/>
                  </a:cubicBezTo>
                  <a:cubicBezTo>
                    <a:pt x="7778" y="1035"/>
                    <a:pt x="7901" y="1159"/>
                    <a:pt x="7901" y="1313"/>
                  </a:cubicBezTo>
                  <a:cubicBezTo>
                    <a:pt x="7840" y="1714"/>
                    <a:pt x="7716" y="2116"/>
                    <a:pt x="7562" y="2486"/>
                  </a:cubicBezTo>
                  <a:cubicBezTo>
                    <a:pt x="7500" y="2578"/>
                    <a:pt x="7562" y="2702"/>
                    <a:pt x="7654" y="2733"/>
                  </a:cubicBezTo>
                  <a:cubicBezTo>
                    <a:pt x="7685" y="2753"/>
                    <a:pt x="7720" y="2764"/>
                    <a:pt x="7754" y="2764"/>
                  </a:cubicBezTo>
                  <a:cubicBezTo>
                    <a:pt x="7822" y="2764"/>
                    <a:pt x="7891" y="2723"/>
                    <a:pt x="7932" y="2640"/>
                  </a:cubicBezTo>
                  <a:cubicBezTo>
                    <a:pt x="8117" y="2239"/>
                    <a:pt x="8241" y="1838"/>
                    <a:pt x="8303" y="1375"/>
                  </a:cubicBezTo>
                  <a:cubicBezTo>
                    <a:pt x="8364" y="974"/>
                    <a:pt x="8025" y="634"/>
                    <a:pt x="7654" y="634"/>
                  </a:cubicBezTo>
                  <a:cubicBezTo>
                    <a:pt x="7528" y="637"/>
                    <a:pt x="7402" y="639"/>
                    <a:pt x="7276" y="639"/>
                  </a:cubicBezTo>
                  <a:cubicBezTo>
                    <a:pt x="6143" y="639"/>
                    <a:pt x="5034" y="514"/>
                    <a:pt x="3951" y="264"/>
                  </a:cubicBezTo>
                  <a:cubicBezTo>
                    <a:pt x="3311" y="118"/>
                    <a:pt x="2759" y="0"/>
                    <a:pt x="2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8" name="Google Shape;13458;p25"/>
            <p:cNvSpPr/>
            <p:nvPr/>
          </p:nvSpPr>
          <p:spPr>
            <a:xfrm>
              <a:off x="1137038" y="3740456"/>
              <a:ext cx="49400" cy="42450"/>
            </a:xfrm>
            <a:custGeom>
              <a:avLst/>
              <a:gdLst/>
              <a:ahLst/>
              <a:cxnLst/>
              <a:rect l="l" t="t" r="r" b="b"/>
              <a:pathLst>
                <a:path w="1976" h="1698" extrusionOk="0">
                  <a:moveTo>
                    <a:pt x="833" y="402"/>
                  </a:moveTo>
                  <a:cubicBezTo>
                    <a:pt x="1080" y="402"/>
                    <a:pt x="1296" y="618"/>
                    <a:pt x="1296" y="865"/>
                  </a:cubicBezTo>
                  <a:cubicBezTo>
                    <a:pt x="1296" y="1118"/>
                    <a:pt x="1065" y="1300"/>
                    <a:pt x="830" y="1300"/>
                  </a:cubicBezTo>
                  <a:cubicBezTo>
                    <a:pt x="721" y="1300"/>
                    <a:pt x="612" y="1261"/>
                    <a:pt x="525" y="1174"/>
                  </a:cubicBezTo>
                  <a:cubicBezTo>
                    <a:pt x="247" y="896"/>
                    <a:pt x="432" y="402"/>
                    <a:pt x="833" y="402"/>
                  </a:cubicBezTo>
                  <a:close/>
                  <a:moveTo>
                    <a:pt x="833" y="1"/>
                  </a:moveTo>
                  <a:cubicBezTo>
                    <a:pt x="370" y="1"/>
                    <a:pt x="0" y="371"/>
                    <a:pt x="0" y="865"/>
                  </a:cubicBezTo>
                  <a:cubicBezTo>
                    <a:pt x="0" y="1366"/>
                    <a:pt x="409" y="1697"/>
                    <a:pt x="846" y="1697"/>
                  </a:cubicBezTo>
                  <a:cubicBezTo>
                    <a:pt x="1055" y="1697"/>
                    <a:pt x="1271" y="1621"/>
                    <a:pt x="1451" y="1451"/>
                  </a:cubicBezTo>
                  <a:cubicBezTo>
                    <a:pt x="1975" y="927"/>
                    <a:pt x="1605" y="1"/>
                    <a:pt x="8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9" name="Google Shape;13459;p25"/>
            <p:cNvSpPr/>
            <p:nvPr/>
          </p:nvSpPr>
          <p:spPr>
            <a:xfrm>
              <a:off x="1192588" y="3732831"/>
              <a:ext cx="44000" cy="37750"/>
            </a:xfrm>
            <a:custGeom>
              <a:avLst/>
              <a:gdLst/>
              <a:ahLst/>
              <a:cxnLst/>
              <a:rect l="l" t="t" r="r" b="b"/>
              <a:pathLst>
                <a:path w="1760" h="1510" extrusionOk="0">
                  <a:moveTo>
                    <a:pt x="999" y="375"/>
                  </a:moveTo>
                  <a:cubicBezTo>
                    <a:pt x="1181" y="375"/>
                    <a:pt x="1358" y="506"/>
                    <a:pt x="1327" y="769"/>
                  </a:cubicBezTo>
                  <a:cubicBezTo>
                    <a:pt x="1312" y="969"/>
                    <a:pt x="1157" y="1070"/>
                    <a:pt x="999" y="1070"/>
                  </a:cubicBezTo>
                  <a:cubicBezTo>
                    <a:pt x="841" y="1070"/>
                    <a:pt x="679" y="969"/>
                    <a:pt x="648" y="769"/>
                  </a:cubicBezTo>
                  <a:cubicBezTo>
                    <a:pt x="633" y="506"/>
                    <a:pt x="818" y="375"/>
                    <a:pt x="999" y="375"/>
                  </a:cubicBezTo>
                  <a:close/>
                  <a:moveTo>
                    <a:pt x="991" y="0"/>
                  </a:moveTo>
                  <a:cubicBezTo>
                    <a:pt x="808" y="0"/>
                    <a:pt x="620" y="66"/>
                    <a:pt x="463" y="213"/>
                  </a:cubicBezTo>
                  <a:cubicBezTo>
                    <a:pt x="0" y="676"/>
                    <a:pt x="309" y="1479"/>
                    <a:pt x="988" y="1509"/>
                  </a:cubicBezTo>
                  <a:cubicBezTo>
                    <a:pt x="1389" y="1509"/>
                    <a:pt x="1728" y="1201"/>
                    <a:pt x="1759" y="769"/>
                  </a:cubicBezTo>
                  <a:cubicBezTo>
                    <a:pt x="1759" y="305"/>
                    <a:pt x="1386" y="0"/>
                    <a:pt x="9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0" name="Google Shape;13460;p25"/>
            <p:cNvSpPr/>
            <p:nvPr/>
          </p:nvSpPr>
          <p:spPr>
            <a:xfrm>
              <a:off x="1160938" y="3699656"/>
              <a:ext cx="37075" cy="32350"/>
            </a:xfrm>
            <a:custGeom>
              <a:avLst/>
              <a:gdLst/>
              <a:ahLst/>
              <a:cxnLst/>
              <a:rect l="l" t="t" r="r" b="b"/>
              <a:pathLst>
                <a:path w="1483" h="1294" extrusionOk="0">
                  <a:moveTo>
                    <a:pt x="697" y="527"/>
                  </a:moveTo>
                  <a:cubicBezTo>
                    <a:pt x="850" y="527"/>
                    <a:pt x="1150" y="892"/>
                    <a:pt x="865" y="892"/>
                  </a:cubicBezTo>
                  <a:cubicBezTo>
                    <a:pt x="711" y="892"/>
                    <a:pt x="618" y="769"/>
                    <a:pt x="618" y="645"/>
                  </a:cubicBezTo>
                  <a:cubicBezTo>
                    <a:pt x="618" y="560"/>
                    <a:pt x="651" y="527"/>
                    <a:pt x="697" y="527"/>
                  </a:cubicBezTo>
                  <a:close/>
                  <a:moveTo>
                    <a:pt x="834" y="0"/>
                  </a:moveTo>
                  <a:cubicBezTo>
                    <a:pt x="682" y="0"/>
                    <a:pt x="528" y="56"/>
                    <a:pt x="402" y="182"/>
                  </a:cubicBezTo>
                  <a:cubicBezTo>
                    <a:pt x="1" y="584"/>
                    <a:pt x="279" y="1293"/>
                    <a:pt x="865" y="1293"/>
                  </a:cubicBezTo>
                  <a:cubicBezTo>
                    <a:pt x="1204" y="1293"/>
                    <a:pt x="1482" y="985"/>
                    <a:pt x="1482" y="645"/>
                  </a:cubicBezTo>
                  <a:cubicBezTo>
                    <a:pt x="1482" y="265"/>
                    <a:pt x="1163"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1" name="Google Shape;13461;p25"/>
            <p:cNvSpPr/>
            <p:nvPr/>
          </p:nvSpPr>
          <p:spPr>
            <a:xfrm>
              <a:off x="1014488" y="3581531"/>
              <a:ext cx="337825" cy="345675"/>
            </a:xfrm>
            <a:custGeom>
              <a:avLst/>
              <a:gdLst/>
              <a:ahLst/>
              <a:cxnLst/>
              <a:rect l="l" t="t" r="r" b="b"/>
              <a:pathLst>
                <a:path w="13513" h="13827" extrusionOk="0">
                  <a:moveTo>
                    <a:pt x="7649" y="402"/>
                  </a:moveTo>
                  <a:cubicBezTo>
                    <a:pt x="8204" y="463"/>
                    <a:pt x="8204" y="1266"/>
                    <a:pt x="7649" y="1327"/>
                  </a:cubicBezTo>
                  <a:lnTo>
                    <a:pt x="6137" y="1327"/>
                  </a:lnTo>
                  <a:cubicBezTo>
                    <a:pt x="5890" y="1327"/>
                    <a:pt x="5674" y="1111"/>
                    <a:pt x="5674" y="864"/>
                  </a:cubicBezTo>
                  <a:cubicBezTo>
                    <a:pt x="5674" y="618"/>
                    <a:pt x="5890" y="402"/>
                    <a:pt x="6137" y="402"/>
                  </a:cubicBezTo>
                  <a:close/>
                  <a:moveTo>
                    <a:pt x="2865" y="1883"/>
                  </a:moveTo>
                  <a:cubicBezTo>
                    <a:pt x="2873" y="1891"/>
                    <a:pt x="2881" y="1899"/>
                    <a:pt x="2889" y="1907"/>
                  </a:cubicBezTo>
                  <a:lnTo>
                    <a:pt x="2889" y="1907"/>
                  </a:lnTo>
                  <a:cubicBezTo>
                    <a:pt x="2891" y="1909"/>
                    <a:pt x="2894" y="1911"/>
                    <a:pt x="2896" y="1914"/>
                  </a:cubicBezTo>
                  <a:lnTo>
                    <a:pt x="2865" y="1883"/>
                  </a:lnTo>
                  <a:close/>
                  <a:moveTo>
                    <a:pt x="11522" y="2053"/>
                  </a:moveTo>
                  <a:cubicBezTo>
                    <a:pt x="11638" y="2053"/>
                    <a:pt x="11753" y="2099"/>
                    <a:pt x="11846" y="2192"/>
                  </a:cubicBezTo>
                  <a:lnTo>
                    <a:pt x="12895" y="3241"/>
                  </a:lnTo>
                  <a:cubicBezTo>
                    <a:pt x="13080" y="3426"/>
                    <a:pt x="13080" y="3704"/>
                    <a:pt x="12895" y="3889"/>
                  </a:cubicBezTo>
                  <a:cubicBezTo>
                    <a:pt x="12803" y="3981"/>
                    <a:pt x="12687" y="4028"/>
                    <a:pt x="12571" y="4028"/>
                  </a:cubicBezTo>
                  <a:cubicBezTo>
                    <a:pt x="12455" y="4028"/>
                    <a:pt x="12340" y="3981"/>
                    <a:pt x="12247" y="3889"/>
                  </a:cubicBezTo>
                  <a:lnTo>
                    <a:pt x="11198" y="2840"/>
                  </a:lnTo>
                  <a:cubicBezTo>
                    <a:pt x="11013" y="2654"/>
                    <a:pt x="11013" y="2377"/>
                    <a:pt x="11198" y="2192"/>
                  </a:cubicBezTo>
                  <a:cubicBezTo>
                    <a:pt x="11290" y="2099"/>
                    <a:pt x="11406" y="2053"/>
                    <a:pt x="11522" y="2053"/>
                  </a:cubicBezTo>
                  <a:close/>
                  <a:moveTo>
                    <a:pt x="2269" y="2036"/>
                  </a:moveTo>
                  <a:cubicBezTo>
                    <a:pt x="2629" y="2036"/>
                    <a:pt x="2941" y="2510"/>
                    <a:pt x="2587" y="2840"/>
                  </a:cubicBezTo>
                  <a:lnTo>
                    <a:pt x="1538" y="3920"/>
                  </a:lnTo>
                  <a:cubicBezTo>
                    <a:pt x="1446" y="3997"/>
                    <a:pt x="1330" y="4036"/>
                    <a:pt x="1214" y="4036"/>
                  </a:cubicBezTo>
                  <a:cubicBezTo>
                    <a:pt x="1098" y="4036"/>
                    <a:pt x="983" y="3997"/>
                    <a:pt x="890" y="3920"/>
                  </a:cubicBezTo>
                  <a:cubicBezTo>
                    <a:pt x="705" y="3735"/>
                    <a:pt x="705" y="3426"/>
                    <a:pt x="890" y="3241"/>
                  </a:cubicBezTo>
                  <a:lnTo>
                    <a:pt x="1939" y="2192"/>
                  </a:lnTo>
                  <a:cubicBezTo>
                    <a:pt x="2042" y="2082"/>
                    <a:pt x="2158" y="2036"/>
                    <a:pt x="2269" y="2036"/>
                  </a:cubicBezTo>
                  <a:close/>
                  <a:moveTo>
                    <a:pt x="6137" y="0"/>
                  </a:moveTo>
                  <a:cubicBezTo>
                    <a:pt x="5118" y="31"/>
                    <a:pt x="4964" y="1451"/>
                    <a:pt x="5951" y="1729"/>
                  </a:cubicBezTo>
                  <a:lnTo>
                    <a:pt x="5951" y="3889"/>
                  </a:lnTo>
                  <a:cubicBezTo>
                    <a:pt x="5951" y="3951"/>
                    <a:pt x="5890" y="4043"/>
                    <a:pt x="5797" y="4043"/>
                  </a:cubicBezTo>
                  <a:cubicBezTo>
                    <a:pt x="5396" y="4136"/>
                    <a:pt x="4995" y="4259"/>
                    <a:pt x="4624" y="4444"/>
                  </a:cubicBezTo>
                  <a:cubicBezTo>
                    <a:pt x="4606" y="4453"/>
                    <a:pt x="4588" y="4457"/>
                    <a:pt x="4570" y="4457"/>
                  </a:cubicBezTo>
                  <a:cubicBezTo>
                    <a:pt x="4526" y="4457"/>
                    <a:pt x="4483" y="4435"/>
                    <a:pt x="4439" y="4414"/>
                  </a:cubicBezTo>
                  <a:lnTo>
                    <a:pt x="3019" y="2963"/>
                  </a:lnTo>
                  <a:cubicBezTo>
                    <a:pt x="3081" y="2840"/>
                    <a:pt x="3143" y="2685"/>
                    <a:pt x="3143" y="2500"/>
                  </a:cubicBezTo>
                  <a:cubicBezTo>
                    <a:pt x="3143" y="2293"/>
                    <a:pt x="3058" y="2087"/>
                    <a:pt x="2889" y="1907"/>
                  </a:cubicBezTo>
                  <a:lnTo>
                    <a:pt x="2889" y="1907"/>
                  </a:lnTo>
                  <a:cubicBezTo>
                    <a:pt x="2705" y="1742"/>
                    <a:pt x="2484" y="1659"/>
                    <a:pt x="2267" y="1659"/>
                  </a:cubicBezTo>
                  <a:cubicBezTo>
                    <a:pt x="2047" y="1659"/>
                    <a:pt x="1831" y="1744"/>
                    <a:pt x="1662" y="1914"/>
                  </a:cubicBezTo>
                  <a:lnTo>
                    <a:pt x="612" y="2963"/>
                  </a:lnTo>
                  <a:cubicBezTo>
                    <a:pt x="0" y="3550"/>
                    <a:pt x="526" y="4452"/>
                    <a:pt x="1215" y="4452"/>
                  </a:cubicBezTo>
                  <a:cubicBezTo>
                    <a:pt x="1359" y="4452"/>
                    <a:pt x="1511" y="4412"/>
                    <a:pt x="1662" y="4321"/>
                  </a:cubicBezTo>
                  <a:lnTo>
                    <a:pt x="2896" y="5525"/>
                  </a:lnTo>
                  <a:cubicBezTo>
                    <a:pt x="2958" y="5586"/>
                    <a:pt x="2958" y="5710"/>
                    <a:pt x="2896" y="5771"/>
                  </a:cubicBezTo>
                  <a:cubicBezTo>
                    <a:pt x="2649" y="6049"/>
                    <a:pt x="2433" y="6358"/>
                    <a:pt x="2248" y="6697"/>
                  </a:cubicBezTo>
                  <a:cubicBezTo>
                    <a:pt x="2217" y="6790"/>
                    <a:pt x="2248" y="6913"/>
                    <a:pt x="2341" y="6975"/>
                  </a:cubicBezTo>
                  <a:cubicBezTo>
                    <a:pt x="2364" y="6983"/>
                    <a:pt x="2389" y="6987"/>
                    <a:pt x="2414" y="6987"/>
                  </a:cubicBezTo>
                  <a:cubicBezTo>
                    <a:pt x="2491" y="6987"/>
                    <a:pt x="2572" y="6952"/>
                    <a:pt x="2618" y="6882"/>
                  </a:cubicBezTo>
                  <a:cubicBezTo>
                    <a:pt x="2773" y="6574"/>
                    <a:pt x="2989" y="6296"/>
                    <a:pt x="3205" y="6018"/>
                  </a:cubicBezTo>
                  <a:cubicBezTo>
                    <a:pt x="3390" y="5802"/>
                    <a:pt x="3390" y="5463"/>
                    <a:pt x="3174" y="5247"/>
                  </a:cubicBezTo>
                  <a:lnTo>
                    <a:pt x="1970" y="4043"/>
                  </a:lnTo>
                  <a:lnTo>
                    <a:pt x="2742" y="3272"/>
                  </a:lnTo>
                  <a:lnTo>
                    <a:pt x="4161" y="4691"/>
                  </a:lnTo>
                  <a:cubicBezTo>
                    <a:pt x="4266" y="4796"/>
                    <a:pt x="4428" y="4858"/>
                    <a:pt x="4589" y="4858"/>
                  </a:cubicBezTo>
                  <a:cubicBezTo>
                    <a:pt x="4665" y="4858"/>
                    <a:pt x="4740" y="4844"/>
                    <a:pt x="4809" y="4815"/>
                  </a:cubicBezTo>
                  <a:cubicBezTo>
                    <a:pt x="5149" y="4630"/>
                    <a:pt x="5519" y="4506"/>
                    <a:pt x="5890" y="4444"/>
                  </a:cubicBezTo>
                  <a:cubicBezTo>
                    <a:pt x="6137" y="4383"/>
                    <a:pt x="6322" y="4136"/>
                    <a:pt x="6322" y="3889"/>
                  </a:cubicBezTo>
                  <a:lnTo>
                    <a:pt x="6322" y="1729"/>
                  </a:lnTo>
                  <a:lnTo>
                    <a:pt x="7433" y="1729"/>
                  </a:lnTo>
                  <a:lnTo>
                    <a:pt x="7433" y="3889"/>
                  </a:lnTo>
                  <a:cubicBezTo>
                    <a:pt x="7433" y="4136"/>
                    <a:pt x="7618" y="4383"/>
                    <a:pt x="7865" y="4444"/>
                  </a:cubicBezTo>
                  <a:cubicBezTo>
                    <a:pt x="8266" y="4506"/>
                    <a:pt x="8605" y="4630"/>
                    <a:pt x="8976" y="4815"/>
                  </a:cubicBezTo>
                  <a:cubicBezTo>
                    <a:pt x="9045" y="4844"/>
                    <a:pt x="9117" y="4858"/>
                    <a:pt x="9190" y="4858"/>
                  </a:cubicBezTo>
                  <a:cubicBezTo>
                    <a:pt x="9344" y="4858"/>
                    <a:pt x="9498" y="4796"/>
                    <a:pt x="9624" y="4691"/>
                  </a:cubicBezTo>
                  <a:lnTo>
                    <a:pt x="11044" y="3272"/>
                  </a:lnTo>
                  <a:lnTo>
                    <a:pt x="11815" y="4043"/>
                  </a:lnTo>
                  <a:lnTo>
                    <a:pt x="10611" y="5247"/>
                  </a:lnTo>
                  <a:cubicBezTo>
                    <a:pt x="10395" y="5463"/>
                    <a:pt x="10365" y="5802"/>
                    <a:pt x="10581" y="6018"/>
                  </a:cubicBezTo>
                  <a:cubicBezTo>
                    <a:pt x="12309" y="8055"/>
                    <a:pt x="12062" y="11111"/>
                    <a:pt x="10025" y="12870"/>
                  </a:cubicBezTo>
                  <a:cubicBezTo>
                    <a:pt x="9624" y="13209"/>
                    <a:pt x="9130" y="13394"/>
                    <a:pt x="8575" y="13394"/>
                  </a:cubicBezTo>
                  <a:lnTo>
                    <a:pt x="5180" y="13394"/>
                  </a:lnTo>
                  <a:cubicBezTo>
                    <a:pt x="4655" y="13394"/>
                    <a:pt x="4130" y="13209"/>
                    <a:pt x="3729" y="12870"/>
                  </a:cubicBezTo>
                  <a:cubicBezTo>
                    <a:pt x="2217" y="11573"/>
                    <a:pt x="1662" y="9475"/>
                    <a:pt x="2310" y="7592"/>
                  </a:cubicBezTo>
                  <a:cubicBezTo>
                    <a:pt x="2341" y="7469"/>
                    <a:pt x="2279" y="7376"/>
                    <a:pt x="2186" y="7345"/>
                  </a:cubicBezTo>
                  <a:cubicBezTo>
                    <a:pt x="2161" y="7329"/>
                    <a:pt x="2134" y="7321"/>
                    <a:pt x="2107" y="7321"/>
                  </a:cubicBezTo>
                  <a:cubicBezTo>
                    <a:pt x="2034" y="7321"/>
                    <a:pt x="1962" y="7378"/>
                    <a:pt x="1939" y="7469"/>
                  </a:cubicBezTo>
                  <a:cubicBezTo>
                    <a:pt x="1199" y="9506"/>
                    <a:pt x="1816" y="11789"/>
                    <a:pt x="3482" y="13178"/>
                  </a:cubicBezTo>
                  <a:cubicBezTo>
                    <a:pt x="3945" y="13579"/>
                    <a:pt x="4563" y="13826"/>
                    <a:pt x="5180" y="13826"/>
                  </a:cubicBezTo>
                  <a:lnTo>
                    <a:pt x="8575" y="13826"/>
                  </a:lnTo>
                  <a:cubicBezTo>
                    <a:pt x="9223" y="13826"/>
                    <a:pt x="9809" y="13579"/>
                    <a:pt x="10303" y="13178"/>
                  </a:cubicBezTo>
                  <a:cubicBezTo>
                    <a:pt x="12525" y="11296"/>
                    <a:pt x="12772" y="7963"/>
                    <a:pt x="10889" y="5771"/>
                  </a:cubicBezTo>
                  <a:cubicBezTo>
                    <a:pt x="10828" y="5679"/>
                    <a:pt x="10828" y="5586"/>
                    <a:pt x="10889" y="5525"/>
                  </a:cubicBezTo>
                  <a:lnTo>
                    <a:pt x="12124" y="4290"/>
                  </a:lnTo>
                  <a:cubicBezTo>
                    <a:pt x="12268" y="4382"/>
                    <a:pt x="12430" y="4429"/>
                    <a:pt x="12589" y="4429"/>
                  </a:cubicBezTo>
                  <a:cubicBezTo>
                    <a:pt x="12803" y="4429"/>
                    <a:pt x="13014" y="4344"/>
                    <a:pt x="13173" y="4167"/>
                  </a:cubicBezTo>
                  <a:cubicBezTo>
                    <a:pt x="13512" y="3827"/>
                    <a:pt x="13512" y="3303"/>
                    <a:pt x="13173" y="2963"/>
                  </a:cubicBezTo>
                  <a:lnTo>
                    <a:pt x="12124" y="1914"/>
                  </a:lnTo>
                  <a:cubicBezTo>
                    <a:pt x="11954" y="1744"/>
                    <a:pt x="11730" y="1659"/>
                    <a:pt x="11506" y="1659"/>
                  </a:cubicBezTo>
                  <a:cubicBezTo>
                    <a:pt x="11283" y="1659"/>
                    <a:pt x="11059" y="1744"/>
                    <a:pt x="10889" y="1914"/>
                  </a:cubicBezTo>
                  <a:cubicBezTo>
                    <a:pt x="10611" y="2192"/>
                    <a:pt x="10550" y="2624"/>
                    <a:pt x="10766" y="2963"/>
                  </a:cubicBezTo>
                  <a:lnTo>
                    <a:pt x="9346" y="4414"/>
                  </a:lnTo>
                  <a:cubicBezTo>
                    <a:pt x="9303" y="4435"/>
                    <a:pt x="9259" y="4457"/>
                    <a:pt x="9215" y="4457"/>
                  </a:cubicBezTo>
                  <a:cubicBezTo>
                    <a:pt x="9197" y="4457"/>
                    <a:pt x="9179" y="4453"/>
                    <a:pt x="9161" y="4444"/>
                  </a:cubicBezTo>
                  <a:cubicBezTo>
                    <a:pt x="8760" y="4259"/>
                    <a:pt x="8389" y="4136"/>
                    <a:pt x="7988" y="4043"/>
                  </a:cubicBezTo>
                  <a:cubicBezTo>
                    <a:pt x="7896" y="4043"/>
                    <a:pt x="7834" y="3951"/>
                    <a:pt x="7834" y="3889"/>
                  </a:cubicBezTo>
                  <a:lnTo>
                    <a:pt x="7834" y="1729"/>
                  </a:lnTo>
                  <a:cubicBezTo>
                    <a:pt x="8821" y="1451"/>
                    <a:pt x="8667" y="31"/>
                    <a:pt x="76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62" name="Google Shape;13462;p25"/>
          <p:cNvGrpSpPr/>
          <p:nvPr/>
        </p:nvGrpSpPr>
        <p:grpSpPr>
          <a:xfrm>
            <a:off x="1069417" y="2850724"/>
            <a:ext cx="293200" cy="345675"/>
            <a:chOff x="2561313" y="4141656"/>
            <a:chExt cx="293200" cy="345675"/>
          </a:xfrm>
        </p:grpSpPr>
        <p:sp>
          <p:nvSpPr>
            <p:cNvPr id="13463" name="Google Shape;13463;p25"/>
            <p:cNvSpPr/>
            <p:nvPr/>
          </p:nvSpPr>
          <p:spPr>
            <a:xfrm>
              <a:off x="2656963" y="4363106"/>
              <a:ext cx="10075" cy="18525"/>
            </a:xfrm>
            <a:custGeom>
              <a:avLst/>
              <a:gdLst/>
              <a:ahLst/>
              <a:cxnLst/>
              <a:rect l="l" t="t" r="r" b="b"/>
              <a:pathLst>
                <a:path w="403" h="741" extrusionOk="0">
                  <a:moveTo>
                    <a:pt x="186" y="0"/>
                  </a:moveTo>
                  <a:cubicBezTo>
                    <a:pt x="93" y="0"/>
                    <a:pt x="1" y="93"/>
                    <a:pt x="1" y="185"/>
                  </a:cubicBezTo>
                  <a:lnTo>
                    <a:pt x="1" y="525"/>
                  </a:lnTo>
                  <a:cubicBezTo>
                    <a:pt x="1" y="648"/>
                    <a:pt x="93" y="741"/>
                    <a:pt x="186" y="741"/>
                  </a:cubicBezTo>
                  <a:cubicBezTo>
                    <a:pt x="310" y="741"/>
                    <a:pt x="402" y="648"/>
                    <a:pt x="402" y="525"/>
                  </a:cubicBezTo>
                  <a:lnTo>
                    <a:pt x="402" y="185"/>
                  </a:lnTo>
                  <a:cubicBezTo>
                    <a:pt x="402" y="93"/>
                    <a:pt x="310"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4" name="Google Shape;13464;p25"/>
            <p:cNvSpPr/>
            <p:nvPr/>
          </p:nvSpPr>
          <p:spPr>
            <a:xfrm>
              <a:off x="2748788" y="4363106"/>
              <a:ext cx="10050" cy="17750"/>
            </a:xfrm>
            <a:custGeom>
              <a:avLst/>
              <a:gdLst/>
              <a:ahLst/>
              <a:cxnLst/>
              <a:rect l="l" t="t" r="r" b="b"/>
              <a:pathLst>
                <a:path w="402" h="710" extrusionOk="0">
                  <a:moveTo>
                    <a:pt x="217" y="0"/>
                  </a:moveTo>
                  <a:cubicBezTo>
                    <a:pt x="93" y="0"/>
                    <a:pt x="0" y="93"/>
                    <a:pt x="0" y="185"/>
                  </a:cubicBezTo>
                  <a:lnTo>
                    <a:pt x="0" y="525"/>
                  </a:lnTo>
                  <a:cubicBezTo>
                    <a:pt x="16" y="648"/>
                    <a:pt x="108" y="710"/>
                    <a:pt x="201" y="710"/>
                  </a:cubicBezTo>
                  <a:cubicBezTo>
                    <a:pt x="294" y="710"/>
                    <a:pt x="386" y="648"/>
                    <a:pt x="402" y="525"/>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5" name="Google Shape;13465;p25"/>
            <p:cNvSpPr/>
            <p:nvPr/>
          </p:nvSpPr>
          <p:spPr>
            <a:xfrm>
              <a:off x="2690913" y="4369856"/>
              <a:ext cx="33975" cy="15650"/>
            </a:xfrm>
            <a:custGeom>
              <a:avLst/>
              <a:gdLst/>
              <a:ahLst/>
              <a:cxnLst/>
              <a:rect l="l" t="t" r="r" b="b"/>
              <a:pathLst>
                <a:path w="1359" h="626" extrusionOk="0">
                  <a:moveTo>
                    <a:pt x="244" y="0"/>
                  </a:moveTo>
                  <a:cubicBezTo>
                    <a:pt x="194" y="0"/>
                    <a:pt x="140" y="23"/>
                    <a:pt x="93" y="70"/>
                  </a:cubicBezTo>
                  <a:cubicBezTo>
                    <a:pt x="1" y="131"/>
                    <a:pt x="1" y="286"/>
                    <a:pt x="63" y="347"/>
                  </a:cubicBezTo>
                  <a:cubicBezTo>
                    <a:pt x="217" y="533"/>
                    <a:pt x="433" y="625"/>
                    <a:pt x="680" y="625"/>
                  </a:cubicBezTo>
                  <a:cubicBezTo>
                    <a:pt x="927" y="625"/>
                    <a:pt x="1143" y="533"/>
                    <a:pt x="1297" y="347"/>
                  </a:cubicBezTo>
                  <a:cubicBezTo>
                    <a:pt x="1359" y="286"/>
                    <a:pt x="1359" y="131"/>
                    <a:pt x="1266" y="70"/>
                  </a:cubicBezTo>
                  <a:cubicBezTo>
                    <a:pt x="1235" y="23"/>
                    <a:pt x="1181" y="0"/>
                    <a:pt x="1127" y="0"/>
                  </a:cubicBezTo>
                  <a:cubicBezTo>
                    <a:pt x="1073" y="0"/>
                    <a:pt x="1019" y="23"/>
                    <a:pt x="988" y="70"/>
                  </a:cubicBezTo>
                  <a:cubicBezTo>
                    <a:pt x="911" y="162"/>
                    <a:pt x="803" y="209"/>
                    <a:pt x="691" y="209"/>
                  </a:cubicBezTo>
                  <a:cubicBezTo>
                    <a:pt x="579" y="209"/>
                    <a:pt x="464" y="162"/>
                    <a:pt x="371" y="70"/>
                  </a:cubicBezTo>
                  <a:cubicBezTo>
                    <a:pt x="340" y="23"/>
                    <a:pt x="294" y="0"/>
                    <a:pt x="2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6" name="Google Shape;13466;p25"/>
            <p:cNvSpPr/>
            <p:nvPr/>
          </p:nvSpPr>
          <p:spPr>
            <a:xfrm>
              <a:off x="2626888" y="4343806"/>
              <a:ext cx="161275" cy="60975"/>
            </a:xfrm>
            <a:custGeom>
              <a:avLst/>
              <a:gdLst/>
              <a:ahLst/>
              <a:cxnLst/>
              <a:rect l="l" t="t" r="r" b="b"/>
              <a:pathLst>
                <a:path w="6451" h="2439" extrusionOk="0">
                  <a:moveTo>
                    <a:pt x="5771" y="402"/>
                  </a:moveTo>
                  <a:cubicBezTo>
                    <a:pt x="5926" y="402"/>
                    <a:pt x="6049" y="525"/>
                    <a:pt x="6049" y="680"/>
                  </a:cubicBezTo>
                  <a:lnTo>
                    <a:pt x="6080" y="1760"/>
                  </a:lnTo>
                  <a:cubicBezTo>
                    <a:pt x="6080" y="1914"/>
                    <a:pt x="5926" y="2037"/>
                    <a:pt x="5771" y="2037"/>
                  </a:cubicBezTo>
                  <a:lnTo>
                    <a:pt x="710" y="2037"/>
                  </a:lnTo>
                  <a:cubicBezTo>
                    <a:pt x="525" y="2037"/>
                    <a:pt x="402" y="1914"/>
                    <a:pt x="402" y="1760"/>
                  </a:cubicBezTo>
                  <a:lnTo>
                    <a:pt x="402" y="680"/>
                  </a:lnTo>
                  <a:cubicBezTo>
                    <a:pt x="402" y="525"/>
                    <a:pt x="525" y="402"/>
                    <a:pt x="710" y="402"/>
                  </a:cubicBezTo>
                  <a:close/>
                  <a:moveTo>
                    <a:pt x="710" y="1"/>
                  </a:moveTo>
                  <a:cubicBezTo>
                    <a:pt x="309" y="1"/>
                    <a:pt x="0" y="309"/>
                    <a:pt x="0" y="680"/>
                  </a:cubicBezTo>
                  <a:lnTo>
                    <a:pt x="0" y="1760"/>
                  </a:lnTo>
                  <a:cubicBezTo>
                    <a:pt x="0" y="2130"/>
                    <a:pt x="309" y="2439"/>
                    <a:pt x="710" y="2439"/>
                  </a:cubicBezTo>
                  <a:lnTo>
                    <a:pt x="5771" y="2439"/>
                  </a:lnTo>
                  <a:cubicBezTo>
                    <a:pt x="6142" y="2439"/>
                    <a:pt x="6450" y="2130"/>
                    <a:pt x="6450" y="1760"/>
                  </a:cubicBezTo>
                  <a:lnTo>
                    <a:pt x="6450" y="680"/>
                  </a:lnTo>
                  <a:cubicBezTo>
                    <a:pt x="6450" y="309"/>
                    <a:pt x="6142" y="1"/>
                    <a:pt x="57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7" name="Google Shape;13467;p25"/>
            <p:cNvSpPr/>
            <p:nvPr/>
          </p:nvSpPr>
          <p:spPr>
            <a:xfrm>
              <a:off x="2603738" y="4419431"/>
              <a:ext cx="49400" cy="41650"/>
            </a:xfrm>
            <a:custGeom>
              <a:avLst/>
              <a:gdLst/>
              <a:ahLst/>
              <a:cxnLst/>
              <a:rect l="l" t="t" r="r" b="b"/>
              <a:pathLst>
                <a:path w="1976" h="1666" extrusionOk="0">
                  <a:moveTo>
                    <a:pt x="1145" y="392"/>
                  </a:moveTo>
                  <a:cubicBezTo>
                    <a:pt x="1366" y="392"/>
                    <a:pt x="1574" y="564"/>
                    <a:pt x="1574" y="833"/>
                  </a:cubicBezTo>
                  <a:cubicBezTo>
                    <a:pt x="1574" y="1080"/>
                    <a:pt x="1389" y="1265"/>
                    <a:pt x="1142" y="1265"/>
                  </a:cubicBezTo>
                  <a:cubicBezTo>
                    <a:pt x="741" y="1265"/>
                    <a:pt x="556" y="802"/>
                    <a:pt x="834" y="525"/>
                  </a:cubicBezTo>
                  <a:cubicBezTo>
                    <a:pt x="925" y="433"/>
                    <a:pt x="1036" y="392"/>
                    <a:pt x="1145" y="392"/>
                  </a:cubicBezTo>
                  <a:close/>
                  <a:moveTo>
                    <a:pt x="1142" y="0"/>
                  </a:moveTo>
                  <a:cubicBezTo>
                    <a:pt x="402" y="0"/>
                    <a:pt x="0" y="895"/>
                    <a:pt x="556" y="1420"/>
                  </a:cubicBezTo>
                  <a:cubicBezTo>
                    <a:pt x="726" y="1590"/>
                    <a:pt x="935" y="1666"/>
                    <a:pt x="1139" y="1666"/>
                  </a:cubicBezTo>
                  <a:cubicBezTo>
                    <a:pt x="1566" y="1666"/>
                    <a:pt x="1976" y="1334"/>
                    <a:pt x="1976" y="833"/>
                  </a:cubicBezTo>
                  <a:cubicBezTo>
                    <a:pt x="1976" y="370"/>
                    <a:pt x="1605" y="0"/>
                    <a:pt x="11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8" name="Google Shape;13468;p25"/>
            <p:cNvSpPr/>
            <p:nvPr/>
          </p:nvSpPr>
          <p:spPr>
            <a:xfrm>
              <a:off x="2762663" y="4419431"/>
              <a:ext cx="48650" cy="41650"/>
            </a:xfrm>
            <a:custGeom>
              <a:avLst/>
              <a:gdLst/>
              <a:ahLst/>
              <a:cxnLst/>
              <a:rect l="l" t="t" r="r" b="b"/>
              <a:pathLst>
                <a:path w="1946" h="1666" extrusionOk="0">
                  <a:moveTo>
                    <a:pt x="834" y="401"/>
                  </a:moveTo>
                  <a:cubicBezTo>
                    <a:pt x="1081" y="401"/>
                    <a:pt x="1266" y="586"/>
                    <a:pt x="1266" y="833"/>
                  </a:cubicBezTo>
                  <a:cubicBezTo>
                    <a:pt x="1266" y="1103"/>
                    <a:pt x="1058" y="1275"/>
                    <a:pt x="837" y="1275"/>
                  </a:cubicBezTo>
                  <a:cubicBezTo>
                    <a:pt x="728" y="1275"/>
                    <a:pt x="617" y="1233"/>
                    <a:pt x="526" y="1142"/>
                  </a:cubicBezTo>
                  <a:cubicBezTo>
                    <a:pt x="248" y="864"/>
                    <a:pt x="433" y="401"/>
                    <a:pt x="834" y="401"/>
                  </a:cubicBezTo>
                  <a:close/>
                  <a:moveTo>
                    <a:pt x="834" y="0"/>
                  </a:moveTo>
                  <a:cubicBezTo>
                    <a:pt x="371" y="0"/>
                    <a:pt x="1" y="370"/>
                    <a:pt x="1" y="833"/>
                  </a:cubicBezTo>
                  <a:cubicBezTo>
                    <a:pt x="1" y="1334"/>
                    <a:pt x="410" y="1666"/>
                    <a:pt x="837" y="1666"/>
                  </a:cubicBezTo>
                  <a:cubicBezTo>
                    <a:pt x="1042" y="1666"/>
                    <a:pt x="1251" y="1590"/>
                    <a:pt x="1421" y="1420"/>
                  </a:cubicBezTo>
                  <a:cubicBezTo>
                    <a:pt x="1945" y="895"/>
                    <a:pt x="1575"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9" name="Google Shape;13469;p25"/>
            <p:cNvSpPr/>
            <p:nvPr/>
          </p:nvSpPr>
          <p:spPr>
            <a:xfrm>
              <a:off x="2679338" y="4419431"/>
              <a:ext cx="49425" cy="41650"/>
            </a:xfrm>
            <a:custGeom>
              <a:avLst/>
              <a:gdLst/>
              <a:ahLst/>
              <a:cxnLst/>
              <a:rect l="l" t="t" r="r" b="b"/>
              <a:pathLst>
                <a:path w="1977" h="1666" extrusionOk="0">
                  <a:moveTo>
                    <a:pt x="1145" y="392"/>
                  </a:moveTo>
                  <a:cubicBezTo>
                    <a:pt x="1366" y="392"/>
                    <a:pt x="1575" y="564"/>
                    <a:pt x="1575" y="833"/>
                  </a:cubicBezTo>
                  <a:cubicBezTo>
                    <a:pt x="1575" y="1080"/>
                    <a:pt x="1390" y="1265"/>
                    <a:pt x="1143" y="1265"/>
                  </a:cubicBezTo>
                  <a:cubicBezTo>
                    <a:pt x="742" y="1265"/>
                    <a:pt x="556" y="802"/>
                    <a:pt x="834" y="525"/>
                  </a:cubicBezTo>
                  <a:cubicBezTo>
                    <a:pt x="926" y="433"/>
                    <a:pt x="1037" y="392"/>
                    <a:pt x="1145" y="392"/>
                  </a:cubicBezTo>
                  <a:close/>
                  <a:moveTo>
                    <a:pt x="1143" y="0"/>
                  </a:moveTo>
                  <a:cubicBezTo>
                    <a:pt x="402" y="0"/>
                    <a:pt x="1" y="895"/>
                    <a:pt x="556" y="1420"/>
                  </a:cubicBezTo>
                  <a:cubicBezTo>
                    <a:pt x="726" y="1590"/>
                    <a:pt x="935" y="1666"/>
                    <a:pt x="1140" y="1666"/>
                  </a:cubicBezTo>
                  <a:cubicBezTo>
                    <a:pt x="1567" y="1666"/>
                    <a:pt x="1976" y="1334"/>
                    <a:pt x="1976" y="833"/>
                  </a:cubicBezTo>
                  <a:cubicBezTo>
                    <a:pt x="1976" y="370"/>
                    <a:pt x="1606" y="0"/>
                    <a:pt x="1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0" name="Google Shape;13470;p25"/>
            <p:cNvSpPr/>
            <p:nvPr/>
          </p:nvSpPr>
          <p:spPr>
            <a:xfrm>
              <a:off x="2561313" y="4141656"/>
              <a:ext cx="293200" cy="345675"/>
            </a:xfrm>
            <a:custGeom>
              <a:avLst/>
              <a:gdLst/>
              <a:ahLst/>
              <a:cxnLst/>
              <a:rect l="l" t="t" r="r" b="b"/>
              <a:pathLst>
                <a:path w="11728" h="13827" extrusionOk="0">
                  <a:moveTo>
                    <a:pt x="6944" y="402"/>
                  </a:moveTo>
                  <a:cubicBezTo>
                    <a:pt x="7222" y="402"/>
                    <a:pt x="7438" y="618"/>
                    <a:pt x="7438" y="896"/>
                  </a:cubicBezTo>
                  <a:lnTo>
                    <a:pt x="7438" y="1421"/>
                  </a:lnTo>
                  <a:lnTo>
                    <a:pt x="4290" y="1421"/>
                  </a:lnTo>
                  <a:lnTo>
                    <a:pt x="4290" y="896"/>
                  </a:lnTo>
                  <a:cubicBezTo>
                    <a:pt x="4290" y="618"/>
                    <a:pt x="4506" y="402"/>
                    <a:pt x="4784" y="402"/>
                  </a:cubicBezTo>
                  <a:close/>
                  <a:moveTo>
                    <a:pt x="8333" y="1853"/>
                  </a:moveTo>
                  <a:cubicBezTo>
                    <a:pt x="8857" y="1853"/>
                    <a:pt x="9289" y="2254"/>
                    <a:pt x="9289" y="2778"/>
                  </a:cubicBezTo>
                  <a:lnTo>
                    <a:pt x="9259" y="2778"/>
                  </a:lnTo>
                  <a:lnTo>
                    <a:pt x="9259" y="4352"/>
                  </a:lnTo>
                  <a:lnTo>
                    <a:pt x="4413" y="4352"/>
                  </a:lnTo>
                  <a:cubicBezTo>
                    <a:pt x="4290" y="4352"/>
                    <a:pt x="4197" y="4445"/>
                    <a:pt x="4197" y="4538"/>
                  </a:cubicBezTo>
                  <a:cubicBezTo>
                    <a:pt x="4197" y="4661"/>
                    <a:pt x="4290" y="4754"/>
                    <a:pt x="4413" y="4754"/>
                  </a:cubicBezTo>
                  <a:lnTo>
                    <a:pt x="9382" y="4754"/>
                  </a:lnTo>
                  <a:lnTo>
                    <a:pt x="11110" y="7006"/>
                  </a:lnTo>
                  <a:lnTo>
                    <a:pt x="9691" y="7006"/>
                  </a:lnTo>
                  <a:cubicBezTo>
                    <a:pt x="9598" y="7006"/>
                    <a:pt x="9505" y="7099"/>
                    <a:pt x="9505" y="7222"/>
                  </a:cubicBezTo>
                  <a:cubicBezTo>
                    <a:pt x="9505" y="7315"/>
                    <a:pt x="9598" y="7408"/>
                    <a:pt x="9691" y="7408"/>
                  </a:cubicBezTo>
                  <a:lnTo>
                    <a:pt x="11326" y="7408"/>
                  </a:lnTo>
                  <a:lnTo>
                    <a:pt x="11326" y="12592"/>
                  </a:lnTo>
                  <a:cubicBezTo>
                    <a:pt x="11326" y="13055"/>
                    <a:pt x="10956" y="13426"/>
                    <a:pt x="10493" y="13426"/>
                  </a:cubicBezTo>
                  <a:lnTo>
                    <a:pt x="1235" y="13426"/>
                  </a:lnTo>
                  <a:cubicBezTo>
                    <a:pt x="772" y="13426"/>
                    <a:pt x="401" y="13055"/>
                    <a:pt x="401" y="12592"/>
                  </a:cubicBezTo>
                  <a:lnTo>
                    <a:pt x="401" y="7408"/>
                  </a:lnTo>
                  <a:lnTo>
                    <a:pt x="8888" y="7408"/>
                  </a:lnTo>
                  <a:cubicBezTo>
                    <a:pt x="9012" y="7408"/>
                    <a:pt x="9104" y="7315"/>
                    <a:pt x="9104" y="7222"/>
                  </a:cubicBezTo>
                  <a:cubicBezTo>
                    <a:pt x="9104" y="7099"/>
                    <a:pt x="9012" y="7006"/>
                    <a:pt x="8888" y="7006"/>
                  </a:cubicBezTo>
                  <a:lnTo>
                    <a:pt x="617" y="7006"/>
                  </a:lnTo>
                  <a:lnTo>
                    <a:pt x="2346" y="4754"/>
                  </a:lnTo>
                  <a:lnTo>
                    <a:pt x="3580" y="4754"/>
                  </a:lnTo>
                  <a:cubicBezTo>
                    <a:pt x="3703" y="4754"/>
                    <a:pt x="3796" y="4661"/>
                    <a:pt x="3796" y="4538"/>
                  </a:cubicBezTo>
                  <a:cubicBezTo>
                    <a:pt x="3796" y="4414"/>
                    <a:pt x="3703" y="4352"/>
                    <a:pt x="3611" y="4352"/>
                  </a:cubicBezTo>
                  <a:lnTo>
                    <a:pt x="2469" y="4352"/>
                  </a:lnTo>
                  <a:lnTo>
                    <a:pt x="2469" y="2778"/>
                  </a:lnTo>
                  <a:cubicBezTo>
                    <a:pt x="2469" y="2254"/>
                    <a:pt x="2870" y="1853"/>
                    <a:pt x="3395" y="1853"/>
                  </a:cubicBezTo>
                  <a:close/>
                  <a:moveTo>
                    <a:pt x="4784" y="1"/>
                  </a:moveTo>
                  <a:cubicBezTo>
                    <a:pt x="4290" y="1"/>
                    <a:pt x="3889" y="402"/>
                    <a:pt x="3889" y="896"/>
                  </a:cubicBezTo>
                  <a:lnTo>
                    <a:pt x="3889" y="1421"/>
                  </a:lnTo>
                  <a:lnTo>
                    <a:pt x="3395" y="1421"/>
                  </a:lnTo>
                  <a:cubicBezTo>
                    <a:pt x="2654" y="1421"/>
                    <a:pt x="2068" y="2038"/>
                    <a:pt x="2068" y="2778"/>
                  </a:cubicBezTo>
                  <a:lnTo>
                    <a:pt x="2068" y="4476"/>
                  </a:lnTo>
                  <a:lnTo>
                    <a:pt x="62" y="7099"/>
                  </a:lnTo>
                  <a:cubicBezTo>
                    <a:pt x="31" y="7130"/>
                    <a:pt x="0" y="7161"/>
                    <a:pt x="0" y="7222"/>
                  </a:cubicBezTo>
                  <a:lnTo>
                    <a:pt x="0" y="12623"/>
                  </a:lnTo>
                  <a:cubicBezTo>
                    <a:pt x="0" y="13271"/>
                    <a:pt x="556" y="13827"/>
                    <a:pt x="1235" y="13827"/>
                  </a:cubicBezTo>
                  <a:lnTo>
                    <a:pt x="10493" y="13827"/>
                  </a:lnTo>
                  <a:cubicBezTo>
                    <a:pt x="11172" y="13827"/>
                    <a:pt x="11728" y="13271"/>
                    <a:pt x="11728" y="12623"/>
                  </a:cubicBezTo>
                  <a:lnTo>
                    <a:pt x="11728" y="7222"/>
                  </a:lnTo>
                  <a:cubicBezTo>
                    <a:pt x="11728" y="7161"/>
                    <a:pt x="11728" y="7130"/>
                    <a:pt x="11697" y="7099"/>
                  </a:cubicBezTo>
                  <a:lnTo>
                    <a:pt x="9691" y="4476"/>
                  </a:lnTo>
                  <a:lnTo>
                    <a:pt x="9691" y="2778"/>
                  </a:lnTo>
                  <a:cubicBezTo>
                    <a:pt x="9691" y="2038"/>
                    <a:pt x="9073" y="1421"/>
                    <a:pt x="8333" y="1421"/>
                  </a:cubicBezTo>
                  <a:lnTo>
                    <a:pt x="7839" y="1421"/>
                  </a:lnTo>
                  <a:lnTo>
                    <a:pt x="7839" y="896"/>
                  </a:lnTo>
                  <a:cubicBezTo>
                    <a:pt x="7839" y="402"/>
                    <a:pt x="7438" y="1"/>
                    <a:pt x="69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71" name="Google Shape;13471;p25"/>
          <p:cNvGrpSpPr/>
          <p:nvPr/>
        </p:nvGrpSpPr>
        <p:grpSpPr>
          <a:xfrm>
            <a:off x="1786400" y="2850824"/>
            <a:ext cx="348775" cy="345475"/>
            <a:chOff x="7790063" y="1921756"/>
            <a:chExt cx="348775" cy="345475"/>
          </a:xfrm>
        </p:grpSpPr>
        <p:sp>
          <p:nvSpPr>
            <p:cNvPr id="13472" name="Google Shape;13472;p25"/>
            <p:cNvSpPr/>
            <p:nvPr/>
          </p:nvSpPr>
          <p:spPr>
            <a:xfrm>
              <a:off x="7790063" y="1992606"/>
              <a:ext cx="267750" cy="274625"/>
            </a:xfrm>
            <a:custGeom>
              <a:avLst/>
              <a:gdLst/>
              <a:ahLst/>
              <a:cxnLst/>
              <a:rect l="l" t="t" r="r" b="b"/>
              <a:pathLst>
                <a:path w="10710" h="10985" extrusionOk="0">
                  <a:moveTo>
                    <a:pt x="9815" y="970"/>
                  </a:moveTo>
                  <a:cubicBezTo>
                    <a:pt x="9877" y="970"/>
                    <a:pt x="9938" y="1001"/>
                    <a:pt x="10000" y="1032"/>
                  </a:cubicBezTo>
                  <a:cubicBezTo>
                    <a:pt x="10124" y="1155"/>
                    <a:pt x="10124" y="1371"/>
                    <a:pt x="10000" y="1495"/>
                  </a:cubicBezTo>
                  <a:lnTo>
                    <a:pt x="9815" y="1649"/>
                  </a:lnTo>
                  <a:lnTo>
                    <a:pt x="9815" y="970"/>
                  </a:lnTo>
                  <a:close/>
                  <a:moveTo>
                    <a:pt x="9105" y="414"/>
                  </a:moveTo>
                  <a:cubicBezTo>
                    <a:pt x="9290" y="414"/>
                    <a:pt x="9414" y="538"/>
                    <a:pt x="9414" y="723"/>
                  </a:cubicBezTo>
                  <a:lnTo>
                    <a:pt x="9414" y="3130"/>
                  </a:lnTo>
                  <a:cubicBezTo>
                    <a:pt x="9414" y="3346"/>
                    <a:pt x="9259" y="3454"/>
                    <a:pt x="9105" y="3454"/>
                  </a:cubicBezTo>
                  <a:cubicBezTo>
                    <a:pt x="8951" y="3454"/>
                    <a:pt x="8797" y="3346"/>
                    <a:pt x="8797" y="3130"/>
                  </a:cubicBezTo>
                  <a:lnTo>
                    <a:pt x="8797" y="723"/>
                  </a:lnTo>
                  <a:cubicBezTo>
                    <a:pt x="8797" y="538"/>
                    <a:pt x="8951" y="414"/>
                    <a:pt x="9105" y="414"/>
                  </a:cubicBezTo>
                  <a:close/>
                  <a:moveTo>
                    <a:pt x="8395" y="2204"/>
                  </a:moveTo>
                  <a:lnTo>
                    <a:pt x="8395" y="3069"/>
                  </a:lnTo>
                  <a:lnTo>
                    <a:pt x="8025" y="3470"/>
                  </a:lnTo>
                  <a:lnTo>
                    <a:pt x="8025" y="2575"/>
                  </a:lnTo>
                  <a:lnTo>
                    <a:pt x="8395" y="2204"/>
                  </a:lnTo>
                  <a:close/>
                  <a:moveTo>
                    <a:pt x="7355" y="2200"/>
                  </a:moveTo>
                  <a:cubicBezTo>
                    <a:pt x="7495" y="2200"/>
                    <a:pt x="7624" y="2341"/>
                    <a:pt x="7624" y="2482"/>
                  </a:cubicBezTo>
                  <a:lnTo>
                    <a:pt x="7624" y="4920"/>
                  </a:lnTo>
                  <a:cubicBezTo>
                    <a:pt x="7608" y="5113"/>
                    <a:pt x="7449" y="5214"/>
                    <a:pt x="7297" y="5214"/>
                  </a:cubicBezTo>
                  <a:cubicBezTo>
                    <a:pt x="7157" y="5214"/>
                    <a:pt x="7021" y="5129"/>
                    <a:pt x="7007" y="4951"/>
                  </a:cubicBezTo>
                  <a:lnTo>
                    <a:pt x="7007" y="2513"/>
                  </a:lnTo>
                  <a:cubicBezTo>
                    <a:pt x="7007" y="2328"/>
                    <a:pt x="7130" y="2204"/>
                    <a:pt x="7315" y="2204"/>
                  </a:cubicBezTo>
                  <a:cubicBezTo>
                    <a:pt x="7329" y="2202"/>
                    <a:pt x="7342" y="2200"/>
                    <a:pt x="7355" y="2200"/>
                  </a:cubicBezTo>
                  <a:close/>
                  <a:moveTo>
                    <a:pt x="6605" y="3994"/>
                  </a:moveTo>
                  <a:lnTo>
                    <a:pt x="6605" y="4889"/>
                  </a:lnTo>
                  <a:lnTo>
                    <a:pt x="6204" y="5291"/>
                  </a:lnTo>
                  <a:lnTo>
                    <a:pt x="6204" y="4365"/>
                  </a:lnTo>
                  <a:lnTo>
                    <a:pt x="6605" y="3994"/>
                  </a:lnTo>
                  <a:close/>
                  <a:moveTo>
                    <a:pt x="5483" y="4025"/>
                  </a:moveTo>
                  <a:cubicBezTo>
                    <a:pt x="5625" y="4025"/>
                    <a:pt x="5772" y="4118"/>
                    <a:pt x="5803" y="4303"/>
                  </a:cubicBezTo>
                  <a:lnTo>
                    <a:pt x="5803" y="6741"/>
                  </a:lnTo>
                  <a:cubicBezTo>
                    <a:pt x="5803" y="6926"/>
                    <a:pt x="5679" y="7050"/>
                    <a:pt x="5494" y="7050"/>
                  </a:cubicBezTo>
                  <a:cubicBezTo>
                    <a:pt x="5340" y="7050"/>
                    <a:pt x="5186" y="6895"/>
                    <a:pt x="5186" y="6741"/>
                  </a:cubicBezTo>
                  <a:lnTo>
                    <a:pt x="5186" y="4303"/>
                  </a:lnTo>
                  <a:cubicBezTo>
                    <a:pt x="5201" y="4118"/>
                    <a:pt x="5340" y="4025"/>
                    <a:pt x="5483" y="4025"/>
                  </a:cubicBezTo>
                  <a:close/>
                  <a:moveTo>
                    <a:pt x="4815" y="5784"/>
                  </a:moveTo>
                  <a:lnTo>
                    <a:pt x="4815" y="6679"/>
                  </a:lnTo>
                  <a:lnTo>
                    <a:pt x="4414" y="7081"/>
                  </a:lnTo>
                  <a:lnTo>
                    <a:pt x="4414" y="6186"/>
                  </a:lnTo>
                  <a:lnTo>
                    <a:pt x="4815" y="5784"/>
                  </a:lnTo>
                  <a:close/>
                  <a:moveTo>
                    <a:pt x="2995" y="7605"/>
                  </a:moveTo>
                  <a:lnTo>
                    <a:pt x="2995" y="8469"/>
                  </a:lnTo>
                  <a:lnTo>
                    <a:pt x="2748" y="8747"/>
                  </a:lnTo>
                  <a:lnTo>
                    <a:pt x="2316" y="8315"/>
                  </a:lnTo>
                  <a:lnTo>
                    <a:pt x="2995" y="7605"/>
                  </a:lnTo>
                  <a:close/>
                  <a:moveTo>
                    <a:pt x="3720" y="5816"/>
                  </a:moveTo>
                  <a:cubicBezTo>
                    <a:pt x="3896" y="5822"/>
                    <a:pt x="4013" y="5943"/>
                    <a:pt x="4013" y="6093"/>
                  </a:cubicBezTo>
                  <a:lnTo>
                    <a:pt x="4013" y="8531"/>
                  </a:lnTo>
                  <a:cubicBezTo>
                    <a:pt x="4013" y="8747"/>
                    <a:pt x="3859" y="8855"/>
                    <a:pt x="3704" y="8855"/>
                  </a:cubicBezTo>
                  <a:cubicBezTo>
                    <a:pt x="3550" y="8855"/>
                    <a:pt x="3396" y="8747"/>
                    <a:pt x="3396" y="8531"/>
                  </a:cubicBezTo>
                  <a:lnTo>
                    <a:pt x="3396" y="6124"/>
                  </a:lnTo>
                  <a:cubicBezTo>
                    <a:pt x="3396" y="5944"/>
                    <a:pt x="3542" y="5822"/>
                    <a:pt x="3720" y="5816"/>
                  </a:cubicBezTo>
                  <a:close/>
                  <a:moveTo>
                    <a:pt x="1482" y="8037"/>
                  </a:moveTo>
                  <a:lnTo>
                    <a:pt x="3025" y="9580"/>
                  </a:lnTo>
                  <a:cubicBezTo>
                    <a:pt x="2776" y="9746"/>
                    <a:pt x="2502" y="9863"/>
                    <a:pt x="2204" y="9863"/>
                  </a:cubicBezTo>
                  <a:cubicBezTo>
                    <a:pt x="2169" y="9863"/>
                    <a:pt x="2135" y="9861"/>
                    <a:pt x="2100" y="9858"/>
                  </a:cubicBezTo>
                  <a:cubicBezTo>
                    <a:pt x="1883" y="9858"/>
                    <a:pt x="1637" y="9920"/>
                    <a:pt x="1482" y="10105"/>
                  </a:cubicBezTo>
                  <a:lnTo>
                    <a:pt x="1019" y="10568"/>
                  </a:lnTo>
                  <a:cubicBezTo>
                    <a:pt x="1004" y="10583"/>
                    <a:pt x="981" y="10591"/>
                    <a:pt x="958" y="10591"/>
                  </a:cubicBezTo>
                  <a:cubicBezTo>
                    <a:pt x="934" y="10591"/>
                    <a:pt x="911" y="10583"/>
                    <a:pt x="896" y="10568"/>
                  </a:cubicBezTo>
                  <a:lnTo>
                    <a:pt x="495" y="10198"/>
                  </a:lnTo>
                  <a:cubicBezTo>
                    <a:pt x="464" y="10167"/>
                    <a:pt x="464" y="10105"/>
                    <a:pt x="495" y="10074"/>
                  </a:cubicBezTo>
                  <a:lnTo>
                    <a:pt x="495" y="10043"/>
                  </a:lnTo>
                  <a:lnTo>
                    <a:pt x="958" y="9580"/>
                  </a:lnTo>
                  <a:cubicBezTo>
                    <a:pt x="1112" y="9395"/>
                    <a:pt x="1205" y="9179"/>
                    <a:pt x="1205" y="8963"/>
                  </a:cubicBezTo>
                  <a:cubicBezTo>
                    <a:pt x="1174" y="8624"/>
                    <a:pt x="1266" y="8315"/>
                    <a:pt x="1482" y="8037"/>
                  </a:cubicBezTo>
                  <a:close/>
                  <a:moveTo>
                    <a:pt x="9128" y="0"/>
                  </a:moveTo>
                  <a:cubicBezTo>
                    <a:pt x="8763" y="0"/>
                    <a:pt x="8395" y="251"/>
                    <a:pt x="8395" y="723"/>
                  </a:cubicBezTo>
                  <a:lnTo>
                    <a:pt x="8395" y="1618"/>
                  </a:lnTo>
                  <a:lnTo>
                    <a:pt x="7932" y="2112"/>
                  </a:lnTo>
                  <a:cubicBezTo>
                    <a:pt x="7782" y="1892"/>
                    <a:pt x="7559" y="1794"/>
                    <a:pt x="7337" y="1794"/>
                  </a:cubicBezTo>
                  <a:cubicBezTo>
                    <a:pt x="6968" y="1794"/>
                    <a:pt x="6605" y="2069"/>
                    <a:pt x="6605" y="2513"/>
                  </a:cubicBezTo>
                  <a:lnTo>
                    <a:pt x="6605" y="3439"/>
                  </a:lnTo>
                  <a:lnTo>
                    <a:pt x="6112" y="3902"/>
                  </a:lnTo>
                  <a:cubicBezTo>
                    <a:pt x="5973" y="3682"/>
                    <a:pt x="5756" y="3584"/>
                    <a:pt x="5540" y="3584"/>
                  </a:cubicBezTo>
                  <a:cubicBezTo>
                    <a:pt x="5178" y="3584"/>
                    <a:pt x="4815" y="3859"/>
                    <a:pt x="4815" y="4303"/>
                  </a:cubicBezTo>
                  <a:lnTo>
                    <a:pt x="4815" y="5229"/>
                  </a:lnTo>
                  <a:lnTo>
                    <a:pt x="4322" y="5692"/>
                  </a:lnTo>
                  <a:cubicBezTo>
                    <a:pt x="4171" y="5483"/>
                    <a:pt x="3950" y="5387"/>
                    <a:pt x="3732" y="5387"/>
                  </a:cubicBezTo>
                  <a:cubicBezTo>
                    <a:pt x="3369" y="5387"/>
                    <a:pt x="3014" y="5650"/>
                    <a:pt x="2995" y="6093"/>
                  </a:cubicBezTo>
                  <a:lnTo>
                    <a:pt x="2995" y="7019"/>
                  </a:lnTo>
                  <a:lnTo>
                    <a:pt x="2038" y="7976"/>
                  </a:lnTo>
                  <a:lnTo>
                    <a:pt x="1328" y="7327"/>
                  </a:lnTo>
                  <a:cubicBezTo>
                    <a:pt x="958" y="6957"/>
                    <a:pt x="958" y="6371"/>
                    <a:pt x="1328" y="6000"/>
                  </a:cubicBezTo>
                  <a:lnTo>
                    <a:pt x="1482" y="5846"/>
                  </a:lnTo>
                  <a:cubicBezTo>
                    <a:pt x="1822" y="5507"/>
                    <a:pt x="1945" y="5013"/>
                    <a:pt x="1791" y="4550"/>
                  </a:cubicBezTo>
                  <a:cubicBezTo>
                    <a:pt x="1667" y="4180"/>
                    <a:pt x="1482" y="3871"/>
                    <a:pt x="1235" y="3562"/>
                  </a:cubicBezTo>
                  <a:cubicBezTo>
                    <a:pt x="1174" y="3531"/>
                    <a:pt x="1174" y="3470"/>
                    <a:pt x="1235" y="3439"/>
                  </a:cubicBezTo>
                  <a:lnTo>
                    <a:pt x="1482" y="3192"/>
                  </a:lnTo>
                  <a:cubicBezTo>
                    <a:pt x="1498" y="3161"/>
                    <a:pt x="1521" y="3146"/>
                    <a:pt x="1548" y="3146"/>
                  </a:cubicBezTo>
                  <a:cubicBezTo>
                    <a:pt x="1575" y="3146"/>
                    <a:pt x="1606" y="3161"/>
                    <a:pt x="1637" y="3192"/>
                  </a:cubicBezTo>
                  <a:cubicBezTo>
                    <a:pt x="1914" y="3408"/>
                    <a:pt x="2254" y="3624"/>
                    <a:pt x="2593" y="3748"/>
                  </a:cubicBezTo>
                  <a:cubicBezTo>
                    <a:pt x="2723" y="3782"/>
                    <a:pt x="2855" y="3800"/>
                    <a:pt x="2986" y="3800"/>
                  </a:cubicBezTo>
                  <a:cubicBezTo>
                    <a:pt x="3321" y="3800"/>
                    <a:pt x="3645" y="3683"/>
                    <a:pt x="3890" y="3439"/>
                  </a:cubicBezTo>
                  <a:lnTo>
                    <a:pt x="6451" y="877"/>
                  </a:lnTo>
                  <a:cubicBezTo>
                    <a:pt x="6544" y="785"/>
                    <a:pt x="6544" y="661"/>
                    <a:pt x="6451" y="600"/>
                  </a:cubicBezTo>
                  <a:cubicBezTo>
                    <a:pt x="6405" y="553"/>
                    <a:pt x="6351" y="530"/>
                    <a:pt x="6301" y="530"/>
                  </a:cubicBezTo>
                  <a:cubicBezTo>
                    <a:pt x="6250" y="530"/>
                    <a:pt x="6204" y="553"/>
                    <a:pt x="6173" y="600"/>
                  </a:cubicBezTo>
                  <a:lnTo>
                    <a:pt x="3612" y="3130"/>
                  </a:lnTo>
                  <a:cubicBezTo>
                    <a:pt x="3437" y="3305"/>
                    <a:pt x="3215" y="3387"/>
                    <a:pt x="3002" y="3387"/>
                  </a:cubicBezTo>
                  <a:cubicBezTo>
                    <a:pt x="2915" y="3387"/>
                    <a:pt x="2829" y="3373"/>
                    <a:pt x="2748" y="3346"/>
                  </a:cubicBezTo>
                  <a:cubicBezTo>
                    <a:pt x="2439" y="3254"/>
                    <a:pt x="2130" y="3069"/>
                    <a:pt x="1883" y="2853"/>
                  </a:cubicBezTo>
                  <a:cubicBezTo>
                    <a:pt x="1795" y="2779"/>
                    <a:pt x="1679" y="2740"/>
                    <a:pt x="1561" y="2740"/>
                  </a:cubicBezTo>
                  <a:cubicBezTo>
                    <a:pt x="1432" y="2740"/>
                    <a:pt x="1301" y="2787"/>
                    <a:pt x="1205" y="2883"/>
                  </a:cubicBezTo>
                  <a:lnTo>
                    <a:pt x="958" y="3161"/>
                  </a:lnTo>
                  <a:cubicBezTo>
                    <a:pt x="772" y="3346"/>
                    <a:pt x="742" y="3624"/>
                    <a:pt x="927" y="3840"/>
                  </a:cubicBezTo>
                  <a:cubicBezTo>
                    <a:pt x="1143" y="4087"/>
                    <a:pt x="1297" y="4365"/>
                    <a:pt x="1421" y="4673"/>
                  </a:cubicBezTo>
                  <a:cubicBezTo>
                    <a:pt x="1513" y="4982"/>
                    <a:pt x="1421" y="5321"/>
                    <a:pt x="1205" y="5538"/>
                  </a:cubicBezTo>
                  <a:lnTo>
                    <a:pt x="1050" y="5692"/>
                  </a:lnTo>
                  <a:cubicBezTo>
                    <a:pt x="526" y="6216"/>
                    <a:pt x="526" y="7081"/>
                    <a:pt x="1050" y="7605"/>
                  </a:cubicBezTo>
                  <a:lnTo>
                    <a:pt x="1174" y="7760"/>
                  </a:lnTo>
                  <a:cubicBezTo>
                    <a:pt x="896" y="8099"/>
                    <a:pt x="772" y="8531"/>
                    <a:pt x="803" y="8963"/>
                  </a:cubicBezTo>
                  <a:cubicBezTo>
                    <a:pt x="803" y="9087"/>
                    <a:pt x="742" y="9210"/>
                    <a:pt x="680" y="9272"/>
                  </a:cubicBezTo>
                  <a:lnTo>
                    <a:pt x="186" y="9766"/>
                  </a:lnTo>
                  <a:cubicBezTo>
                    <a:pt x="1" y="9951"/>
                    <a:pt x="1" y="10259"/>
                    <a:pt x="186" y="10444"/>
                  </a:cubicBezTo>
                  <a:lnTo>
                    <a:pt x="587" y="10846"/>
                  </a:lnTo>
                  <a:cubicBezTo>
                    <a:pt x="680" y="10938"/>
                    <a:pt x="803" y="10985"/>
                    <a:pt x="927" y="10985"/>
                  </a:cubicBezTo>
                  <a:cubicBezTo>
                    <a:pt x="1050" y="10985"/>
                    <a:pt x="1174" y="10938"/>
                    <a:pt x="1266" y="10846"/>
                  </a:cubicBezTo>
                  <a:lnTo>
                    <a:pt x="1760" y="10352"/>
                  </a:lnTo>
                  <a:cubicBezTo>
                    <a:pt x="1829" y="10282"/>
                    <a:pt x="1934" y="10248"/>
                    <a:pt x="2033" y="10248"/>
                  </a:cubicBezTo>
                  <a:cubicBezTo>
                    <a:pt x="2067" y="10248"/>
                    <a:pt x="2100" y="10252"/>
                    <a:pt x="2130" y="10259"/>
                  </a:cubicBezTo>
                  <a:cubicBezTo>
                    <a:pt x="2562" y="10259"/>
                    <a:pt x="2964" y="10105"/>
                    <a:pt x="3272" y="9858"/>
                  </a:cubicBezTo>
                  <a:lnTo>
                    <a:pt x="3396" y="10012"/>
                  </a:lnTo>
                  <a:cubicBezTo>
                    <a:pt x="3658" y="10275"/>
                    <a:pt x="4013" y="10406"/>
                    <a:pt x="4368" y="10406"/>
                  </a:cubicBezTo>
                  <a:cubicBezTo>
                    <a:pt x="4723" y="10406"/>
                    <a:pt x="5078" y="10275"/>
                    <a:pt x="5340" y="10012"/>
                  </a:cubicBezTo>
                  <a:lnTo>
                    <a:pt x="6698" y="8624"/>
                  </a:lnTo>
                  <a:cubicBezTo>
                    <a:pt x="6840" y="8482"/>
                    <a:pt x="6709" y="8285"/>
                    <a:pt x="6557" y="8285"/>
                  </a:cubicBezTo>
                  <a:cubicBezTo>
                    <a:pt x="6511" y="8285"/>
                    <a:pt x="6463" y="8303"/>
                    <a:pt x="6420" y="8346"/>
                  </a:cubicBezTo>
                  <a:lnTo>
                    <a:pt x="5062" y="9704"/>
                  </a:lnTo>
                  <a:cubicBezTo>
                    <a:pt x="4877" y="9889"/>
                    <a:pt x="4630" y="9982"/>
                    <a:pt x="4383" y="9982"/>
                  </a:cubicBezTo>
                  <a:cubicBezTo>
                    <a:pt x="4136" y="9982"/>
                    <a:pt x="3890" y="9889"/>
                    <a:pt x="3704" y="9704"/>
                  </a:cubicBezTo>
                  <a:lnTo>
                    <a:pt x="3025" y="9025"/>
                  </a:lnTo>
                  <a:lnTo>
                    <a:pt x="3118" y="8932"/>
                  </a:lnTo>
                  <a:cubicBezTo>
                    <a:pt x="3149" y="8994"/>
                    <a:pt x="3180" y="9025"/>
                    <a:pt x="3211" y="9056"/>
                  </a:cubicBezTo>
                  <a:cubicBezTo>
                    <a:pt x="3334" y="9179"/>
                    <a:pt x="3519" y="9272"/>
                    <a:pt x="3704" y="9272"/>
                  </a:cubicBezTo>
                  <a:cubicBezTo>
                    <a:pt x="4106" y="9241"/>
                    <a:pt x="4414" y="8932"/>
                    <a:pt x="4414" y="8531"/>
                  </a:cubicBezTo>
                  <a:lnTo>
                    <a:pt x="4414" y="7636"/>
                  </a:lnTo>
                  <a:lnTo>
                    <a:pt x="4908" y="7142"/>
                  </a:lnTo>
                  <a:cubicBezTo>
                    <a:pt x="4939" y="7173"/>
                    <a:pt x="4970" y="7204"/>
                    <a:pt x="5001" y="7235"/>
                  </a:cubicBezTo>
                  <a:cubicBezTo>
                    <a:pt x="5124" y="7389"/>
                    <a:pt x="5309" y="7451"/>
                    <a:pt x="5494" y="7451"/>
                  </a:cubicBezTo>
                  <a:cubicBezTo>
                    <a:pt x="5896" y="7451"/>
                    <a:pt x="6204" y="7142"/>
                    <a:pt x="6204" y="6741"/>
                  </a:cubicBezTo>
                  <a:lnTo>
                    <a:pt x="6204" y="5815"/>
                  </a:lnTo>
                  <a:lnTo>
                    <a:pt x="6729" y="5321"/>
                  </a:lnTo>
                  <a:cubicBezTo>
                    <a:pt x="6760" y="5383"/>
                    <a:pt x="6791" y="5414"/>
                    <a:pt x="6821" y="5445"/>
                  </a:cubicBezTo>
                  <a:cubicBezTo>
                    <a:pt x="6971" y="5594"/>
                    <a:pt x="7149" y="5660"/>
                    <a:pt x="7323" y="5660"/>
                  </a:cubicBezTo>
                  <a:cubicBezTo>
                    <a:pt x="7688" y="5660"/>
                    <a:pt x="8035" y="5369"/>
                    <a:pt x="8056" y="4951"/>
                  </a:cubicBezTo>
                  <a:lnTo>
                    <a:pt x="8056" y="4025"/>
                  </a:lnTo>
                  <a:lnTo>
                    <a:pt x="8519" y="3531"/>
                  </a:lnTo>
                  <a:cubicBezTo>
                    <a:pt x="8550" y="3562"/>
                    <a:pt x="8581" y="3624"/>
                    <a:pt x="8611" y="3655"/>
                  </a:cubicBezTo>
                  <a:cubicBezTo>
                    <a:pt x="8755" y="3779"/>
                    <a:pt x="8922" y="3835"/>
                    <a:pt x="9085" y="3835"/>
                  </a:cubicBezTo>
                  <a:cubicBezTo>
                    <a:pt x="9449" y="3835"/>
                    <a:pt x="9794" y="3556"/>
                    <a:pt x="9815" y="3130"/>
                  </a:cubicBezTo>
                  <a:lnTo>
                    <a:pt x="9815" y="2235"/>
                  </a:lnTo>
                  <a:lnTo>
                    <a:pt x="10278" y="1772"/>
                  </a:lnTo>
                  <a:cubicBezTo>
                    <a:pt x="10710" y="1340"/>
                    <a:pt x="10432" y="569"/>
                    <a:pt x="9815" y="538"/>
                  </a:cubicBezTo>
                  <a:cubicBezTo>
                    <a:pt x="9731" y="174"/>
                    <a:pt x="9431" y="0"/>
                    <a:pt x="91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3" name="Google Shape;13473;p25"/>
            <p:cNvSpPr/>
            <p:nvPr/>
          </p:nvSpPr>
          <p:spPr>
            <a:xfrm>
              <a:off x="7955963" y="1921756"/>
              <a:ext cx="182875" cy="273650"/>
            </a:xfrm>
            <a:custGeom>
              <a:avLst/>
              <a:gdLst/>
              <a:ahLst/>
              <a:cxnLst/>
              <a:rect l="l" t="t" r="r" b="b"/>
              <a:pathLst>
                <a:path w="7315" h="10946" extrusionOk="0">
                  <a:moveTo>
                    <a:pt x="4927" y="417"/>
                  </a:moveTo>
                  <a:cubicBezTo>
                    <a:pt x="5038" y="417"/>
                    <a:pt x="5154" y="455"/>
                    <a:pt x="5247" y="533"/>
                  </a:cubicBezTo>
                  <a:lnTo>
                    <a:pt x="6697" y="1983"/>
                  </a:lnTo>
                  <a:cubicBezTo>
                    <a:pt x="6882" y="2168"/>
                    <a:pt x="6882" y="2446"/>
                    <a:pt x="6697" y="2600"/>
                  </a:cubicBezTo>
                  <a:cubicBezTo>
                    <a:pt x="6620" y="2693"/>
                    <a:pt x="6512" y="2739"/>
                    <a:pt x="6400" y="2739"/>
                  </a:cubicBezTo>
                  <a:cubicBezTo>
                    <a:pt x="6288" y="2739"/>
                    <a:pt x="6173" y="2693"/>
                    <a:pt x="6080" y="2600"/>
                  </a:cubicBezTo>
                  <a:lnTo>
                    <a:pt x="4629" y="1181"/>
                  </a:lnTo>
                  <a:cubicBezTo>
                    <a:pt x="4444" y="996"/>
                    <a:pt x="4444" y="718"/>
                    <a:pt x="4629" y="564"/>
                  </a:cubicBezTo>
                  <a:lnTo>
                    <a:pt x="4629" y="533"/>
                  </a:lnTo>
                  <a:cubicBezTo>
                    <a:pt x="4707" y="455"/>
                    <a:pt x="4815" y="417"/>
                    <a:pt x="4927" y="417"/>
                  </a:cubicBezTo>
                  <a:close/>
                  <a:moveTo>
                    <a:pt x="4629" y="1705"/>
                  </a:moveTo>
                  <a:lnTo>
                    <a:pt x="5555" y="2631"/>
                  </a:lnTo>
                  <a:lnTo>
                    <a:pt x="4846" y="3341"/>
                  </a:lnTo>
                  <a:lnTo>
                    <a:pt x="3920" y="2415"/>
                  </a:lnTo>
                  <a:lnTo>
                    <a:pt x="4629" y="1705"/>
                  </a:lnTo>
                  <a:close/>
                  <a:moveTo>
                    <a:pt x="4927" y="0"/>
                  </a:moveTo>
                  <a:cubicBezTo>
                    <a:pt x="4714" y="0"/>
                    <a:pt x="4506" y="85"/>
                    <a:pt x="4352" y="255"/>
                  </a:cubicBezTo>
                  <a:cubicBezTo>
                    <a:pt x="4043" y="564"/>
                    <a:pt x="4043" y="1088"/>
                    <a:pt x="4352" y="1397"/>
                  </a:cubicBezTo>
                  <a:lnTo>
                    <a:pt x="3611" y="2137"/>
                  </a:lnTo>
                  <a:lnTo>
                    <a:pt x="3179" y="1705"/>
                  </a:lnTo>
                  <a:cubicBezTo>
                    <a:pt x="2917" y="1428"/>
                    <a:pt x="2569" y="1289"/>
                    <a:pt x="2222" y="1289"/>
                  </a:cubicBezTo>
                  <a:cubicBezTo>
                    <a:pt x="1875" y="1289"/>
                    <a:pt x="1528" y="1428"/>
                    <a:pt x="1266" y="1705"/>
                  </a:cubicBezTo>
                  <a:lnTo>
                    <a:pt x="93" y="2878"/>
                  </a:lnTo>
                  <a:cubicBezTo>
                    <a:pt x="0" y="2940"/>
                    <a:pt x="0" y="3063"/>
                    <a:pt x="93" y="3156"/>
                  </a:cubicBezTo>
                  <a:cubicBezTo>
                    <a:pt x="139" y="3202"/>
                    <a:pt x="193" y="3225"/>
                    <a:pt x="243" y="3225"/>
                  </a:cubicBezTo>
                  <a:cubicBezTo>
                    <a:pt x="293" y="3225"/>
                    <a:pt x="340" y="3202"/>
                    <a:pt x="371" y="3156"/>
                  </a:cubicBezTo>
                  <a:lnTo>
                    <a:pt x="1574" y="1983"/>
                  </a:lnTo>
                  <a:cubicBezTo>
                    <a:pt x="1759" y="1798"/>
                    <a:pt x="1999" y="1705"/>
                    <a:pt x="2238" y="1705"/>
                  </a:cubicBezTo>
                  <a:cubicBezTo>
                    <a:pt x="2477" y="1705"/>
                    <a:pt x="2716" y="1798"/>
                    <a:pt x="2901" y="1983"/>
                  </a:cubicBezTo>
                  <a:lnTo>
                    <a:pt x="5278" y="4359"/>
                  </a:lnTo>
                  <a:cubicBezTo>
                    <a:pt x="5648" y="4730"/>
                    <a:pt x="5648" y="5316"/>
                    <a:pt x="5278" y="5687"/>
                  </a:cubicBezTo>
                  <a:lnTo>
                    <a:pt x="5123" y="5841"/>
                  </a:lnTo>
                  <a:cubicBezTo>
                    <a:pt x="4784" y="6180"/>
                    <a:pt x="4660" y="6674"/>
                    <a:pt x="4815" y="7137"/>
                  </a:cubicBezTo>
                  <a:cubicBezTo>
                    <a:pt x="4938" y="7507"/>
                    <a:pt x="5123" y="7816"/>
                    <a:pt x="5370" y="8125"/>
                  </a:cubicBezTo>
                  <a:cubicBezTo>
                    <a:pt x="5401" y="8155"/>
                    <a:pt x="5401" y="8217"/>
                    <a:pt x="5370" y="8248"/>
                  </a:cubicBezTo>
                  <a:lnTo>
                    <a:pt x="5123" y="8495"/>
                  </a:lnTo>
                  <a:cubicBezTo>
                    <a:pt x="5092" y="8510"/>
                    <a:pt x="5062" y="8518"/>
                    <a:pt x="5035" y="8518"/>
                  </a:cubicBezTo>
                  <a:cubicBezTo>
                    <a:pt x="5008" y="8518"/>
                    <a:pt x="4984" y="8510"/>
                    <a:pt x="4969" y="8495"/>
                  </a:cubicBezTo>
                  <a:cubicBezTo>
                    <a:pt x="4691" y="8248"/>
                    <a:pt x="4352" y="8063"/>
                    <a:pt x="4012" y="7939"/>
                  </a:cubicBezTo>
                  <a:cubicBezTo>
                    <a:pt x="3879" y="7895"/>
                    <a:pt x="3744" y="7874"/>
                    <a:pt x="3611" y="7874"/>
                  </a:cubicBezTo>
                  <a:cubicBezTo>
                    <a:pt x="3279" y="7874"/>
                    <a:pt x="2958" y="8006"/>
                    <a:pt x="2716" y="8248"/>
                  </a:cubicBezTo>
                  <a:lnTo>
                    <a:pt x="340" y="10594"/>
                  </a:lnTo>
                  <a:cubicBezTo>
                    <a:pt x="278" y="10686"/>
                    <a:pt x="278" y="10810"/>
                    <a:pt x="340" y="10902"/>
                  </a:cubicBezTo>
                  <a:cubicBezTo>
                    <a:pt x="362" y="10924"/>
                    <a:pt x="399" y="10946"/>
                    <a:pt x="441" y="10946"/>
                  </a:cubicBezTo>
                  <a:cubicBezTo>
                    <a:pt x="458" y="10946"/>
                    <a:pt x="476" y="10942"/>
                    <a:pt x="494" y="10933"/>
                  </a:cubicBezTo>
                  <a:cubicBezTo>
                    <a:pt x="512" y="10942"/>
                    <a:pt x="528" y="10946"/>
                    <a:pt x="542" y="10946"/>
                  </a:cubicBezTo>
                  <a:cubicBezTo>
                    <a:pt x="576" y="10946"/>
                    <a:pt x="605" y="10924"/>
                    <a:pt x="648" y="10902"/>
                  </a:cubicBezTo>
                  <a:lnTo>
                    <a:pt x="2994" y="8526"/>
                  </a:lnTo>
                  <a:cubicBezTo>
                    <a:pt x="3169" y="8351"/>
                    <a:pt x="3390" y="8269"/>
                    <a:pt x="3614" y="8269"/>
                  </a:cubicBezTo>
                  <a:cubicBezTo>
                    <a:pt x="3706" y="8269"/>
                    <a:pt x="3799" y="8283"/>
                    <a:pt x="3889" y="8310"/>
                  </a:cubicBezTo>
                  <a:cubicBezTo>
                    <a:pt x="4167" y="8433"/>
                    <a:pt x="4475" y="8588"/>
                    <a:pt x="4722" y="8804"/>
                  </a:cubicBezTo>
                  <a:cubicBezTo>
                    <a:pt x="4810" y="8877"/>
                    <a:pt x="4927" y="8916"/>
                    <a:pt x="5045" y="8916"/>
                  </a:cubicBezTo>
                  <a:cubicBezTo>
                    <a:pt x="5174" y="8916"/>
                    <a:pt x="5304" y="8870"/>
                    <a:pt x="5401" y="8773"/>
                  </a:cubicBezTo>
                  <a:lnTo>
                    <a:pt x="5648" y="8495"/>
                  </a:lnTo>
                  <a:cubicBezTo>
                    <a:pt x="5833" y="8310"/>
                    <a:pt x="5864" y="8032"/>
                    <a:pt x="5679" y="7816"/>
                  </a:cubicBezTo>
                  <a:cubicBezTo>
                    <a:pt x="5463" y="7569"/>
                    <a:pt x="5308" y="7291"/>
                    <a:pt x="5216" y="6983"/>
                  </a:cubicBezTo>
                  <a:cubicBezTo>
                    <a:pt x="5092" y="6674"/>
                    <a:pt x="5185" y="6335"/>
                    <a:pt x="5401" y="6119"/>
                  </a:cubicBezTo>
                  <a:lnTo>
                    <a:pt x="5555" y="5964"/>
                  </a:lnTo>
                  <a:cubicBezTo>
                    <a:pt x="6111" y="5440"/>
                    <a:pt x="6111" y="4576"/>
                    <a:pt x="5555" y="4020"/>
                  </a:cubicBezTo>
                  <a:lnTo>
                    <a:pt x="5123" y="3619"/>
                  </a:lnTo>
                  <a:lnTo>
                    <a:pt x="5833" y="2909"/>
                  </a:lnTo>
                  <a:cubicBezTo>
                    <a:pt x="5987" y="3063"/>
                    <a:pt x="6196" y="3140"/>
                    <a:pt x="6404" y="3140"/>
                  </a:cubicBezTo>
                  <a:cubicBezTo>
                    <a:pt x="6612" y="3140"/>
                    <a:pt x="6821" y="3063"/>
                    <a:pt x="6975" y="2909"/>
                  </a:cubicBezTo>
                  <a:cubicBezTo>
                    <a:pt x="7314" y="2570"/>
                    <a:pt x="7314" y="2045"/>
                    <a:pt x="6975" y="1736"/>
                  </a:cubicBezTo>
                  <a:lnTo>
                    <a:pt x="5524" y="255"/>
                  </a:lnTo>
                  <a:cubicBezTo>
                    <a:pt x="5355" y="85"/>
                    <a:pt x="5139" y="0"/>
                    <a:pt x="49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74" name="Google Shape;13474;p25"/>
          <p:cNvGrpSpPr/>
          <p:nvPr/>
        </p:nvGrpSpPr>
        <p:grpSpPr>
          <a:xfrm>
            <a:off x="2550019" y="2850724"/>
            <a:ext cx="314050" cy="345675"/>
            <a:chOff x="6329538" y="3581531"/>
            <a:chExt cx="314050" cy="345675"/>
          </a:xfrm>
        </p:grpSpPr>
        <p:sp>
          <p:nvSpPr>
            <p:cNvPr id="13475" name="Google Shape;13475;p25"/>
            <p:cNvSpPr/>
            <p:nvPr/>
          </p:nvSpPr>
          <p:spPr>
            <a:xfrm>
              <a:off x="6409013" y="3621656"/>
              <a:ext cx="193675" cy="233025"/>
            </a:xfrm>
            <a:custGeom>
              <a:avLst/>
              <a:gdLst/>
              <a:ahLst/>
              <a:cxnLst/>
              <a:rect l="l" t="t" r="r" b="b"/>
              <a:pathLst>
                <a:path w="7747" h="9321" extrusionOk="0">
                  <a:moveTo>
                    <a:pt x="7345" y="2716"/>
                  </a:moveTo>
                  <a:lnTo>
                    <a:pt x="7345" y="3395"/>
                  </a:lnTo>
                  <a:lnTo>
                    <a:pt x="401" y="3395"/>
                  </a:lnTo>
                  <a:lnTo>
                    <a:pt x="401" y="2716"/>
                  </a:lnTo>
                  <a:close/>
                  <a:moveTo>
                    <a:pt x="7345" y="3765"/>
                  </a:moveTo>
                  <a:lnTo>
                    <a:pt x="7345" y="5555"/>
                  </a:lnTo>
                  <a:lnTo>
                    <a:pt x="401" y="5555"/>
                  </a:lnTo>
                  <a:lnTo>
                    <a:pt x="401" y="3765"/>
                  </a:lnTo>
                  <a:close/>
                  <a:moveTo>
                    <a:pt x="7376" y="5956"/>
                  </a:moveTo>
                  <a:lnTo>
                    <a:pt x="7376" y="6635"/>
                  </a:lnTo>
                  <a:lnTo>
                    <a:pt x="6265" y="6635"/>
                  </a:lnTo>
                  <a:cubicBezTo>
                    <a:pt x="6018" y="6666"/>
                    <a:pt x="6018" y="7006"/>
                    <a:pt x="6265" y="7037"/>
                  </a:cubicBezTo>
                  <a:lnTo>
                    <a:pt x="7345" y="7037"/>
                  </a:lnTo>
                  <a:lnTo>
                    <a:pt x="7345" y="8919"/>
                  </a:lnTo>
                  <a:lnTo>
                    <a:pt x="401" y="8919"/>
                  </a:lnTo>
                  <a:lnTo>
                    <a:pt x="401" y="7037"/>
                  </a:lnTo>
                  <a:lnTo>
                    <a:pt x="5463" y="7037"/>
                  </a:lnTo>
                  <a:cubicBezTo>
                    <a:pt x="5679" y="7006"/>
                    <a:pt x="5679" y="6666"/>
                    <a:pt x="5463" y="6635"/>
                  </a:cubicBezTo>
                  <a:lnTo>
                    <a:pt x="432" y="6635"/>
                  </a:lnTo>
                  <a:lnTo>
                    <a:pt x="432" y="5956"/>
                  </a:lnTo>
                  <a:close/>
                  <a:moveTo>
                    <a:pt x="216" y="0"/>
                  </a:moveTo>
                  <a:cubicBezTo>
                    <a:pt x="93" y="0"/>
                    <a:pt x="0" y="93"/>
                    <a:pt x="0" y="216"/>
                  </a:cubicBezTo>
                  <a:lnTo>
                    <a:pt x="31" y="9135"/>
                  </a:lnTo>
                  <a:cubicBezTo>
                    <a:pt x="31" y="9228"/>
                    <a:pt x="124" y="9320"/>
                    <a:pt x="216" y="9320"/>
                  </a:cubicBezTo>
                  <a:lnTo>
                    <a:pt x="7561" y="9320"/>
                  </a:lnTo>
                  <a:cubicBezTo>
                    <a:pt x="7654" y="9320"/>
                    <a:pt x="7746" y="9259"/>
                    <a:pt x="7746" y="9135"/>
                  </a:cubicBezTo>
                  <a:lnTo>
                    <a:pt x="7746" y="216"/>
                  </a:lnTo>
                  <a:cubicBezTo>
                    <a:pt x="7746" y="93"/>
                    <a:pt x="7654" y="0"/>
                    <a:pt x="7561" y="0"/>
                  </a:cubicBezTo>
                  <a:lnTo>
                    <a:pt x="2747" y="0"/>
                  </a:lnTo>
                  <a:cubicBezTo>
                    <a:pt x="2623" y="0"/>
                    <a:pt x="2531" y="93"/>
                    <a:pt x="2531" y="216"/>
                  </a:cubicBezTo>
                  <a:cubicBezTo>
                    <a:pt x="2531" y="309"/>
                    <a:pt x="2623" y="401"/>
                    <a:pt x="2747" y="401"/>
                  </a:cubicBezTo>
                  <a:lnTo>
                    <a:pt x="7345" y="401"/>
                  </a:lnTo>
                  <a:lnTo>
                    <a:pt x="7345" y="2315"/>
                  </a:lnTo>
                  <a:lnTo>
                    <a:pt x="401" y="2315"/>
                  </a:lnTo>
                  <a:lnTo>
                    <a:pt x="401" y="401"/>
                  </a:lnTo>
                  <a:lnTo>
                    <a:pt x="1914" y="401"/>
                  </a:lnTo>
                  <a:cubicBezTo>
                    <a:pt x="2037" y="401"/>
                    <a:pt x="2130" y="309"/>
                    <a:pt x="2130" y="216"/>
                  </a:cubicBezTo>
                  <a:cubicBezTo>
                    <a:pt x="2130" y="93"/>
                    <a:pt x="2037" y="0"/>
                    <a:pt x="19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6" name="Google Shape;13476;p25"/>
            <p:cNvSpPr/>
            <p:nvPr/>
          </p:nvSpPr>
          <p:spPr>
            <a:xfrm>
              <a:off x="6354988" y="3655981"/>
              <a:ext cx="38600" cy="164350"/>
            </a:xfrm>
            <a:custGeom>
              <a:avLst/>
              <a:gdLst/>
              <a:ahLst/>
              <a:cxnLst/>
              <a:rect l="l" t="t" r="r" b="b"/>
              <a:pathLst>
                <a:path w="1544" h="6574" extrusionOk="0">
                  <a:moveTo>
                    <a:pt x="784" y="440"/>
                  </a:moveTo>
                  <a:cubicBezTo>
                    <a:pt x="1004" y="440"/>
                    <a:pt x="1220" y="556"/>
                    <a:pt x="1143" y="787"/>
                  </a:cubicBezTo>
                  <a:lnTo>
                    <a:pt x="1143" y="5787"/>
                  </a:lnTo>
                  <a:cubicBezTo>
                    <a:pt x="1096" y="5972"/>
                    <a:pt x="942" y="6065"/>
                    <a:pt x="784" y="6065"/>
                  </a:cubicBezTo>
                  <a:cubicBezTo>
                    <a:pt x="626" y="6065"/>
                    <a:pt x="464" y="5972"/>
                    <a:pt x="402" y="5787"/>
                  </a:cubicBezTo>
                  <a:lnTo>
                    <a:pt x="402" y="787"/>
                  </a:lnTo>
                  <a:cubicBezTo>
                    <a:pt x="340" y="556"/>
                    <a:pt x="564" y="440"/>
                    <a:pt x="784" y="440"/>
                  </a:cubicBezTo>
                  <a:close/>
                  <a:moveTo>
                    <a:pt x="772" y="0"/>
                  </a:moveTo>
                  <a:cubicBezTo>
                    <a:pt x="387" y="0"/>
                    <a:pt x="1" y="263"/>
                    <a:pt x="1" y="787"/>
                  </a:cubicBezTo>
                  <a:lnTo>
                    <a:pt x="1" y="5787"/>
                  </a:lnTo>
                  <a:cubicBezTo>
                    <a:pt x="1" y="6312"/>
                    <a:pt x="387" y="6574"/>
                    <a:pt x="772" y="6574"/>
                  </a:cubicBezTo>
                  <a:cubicBezTo>
                    <a:pt x="1158" y="6574"/>
                    <a:pt x="1544" y="6312"/>
                    <a:pt x="1544" y="5787"/>
                  </a:cubicBezTo>
                  <a:lnTo>
                    <a:pt x="1544" y="787"/>
                  </a:lnTo>
                  <a:cubicBezTo>
                    <a:pt x="1544" y="263"/>
                    <a:pt x="1158" y="0"/>
                    <a:pt x="7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7" name="Google Shape;13477;p25"/>
            <p:cNvSpPr/>
            <p:nvPr/>
          </p:nvSpPr>
          <p:spPr>
            <a:xfrm>
              <a:off x="6329538" y="3581531"/>
              <a:ext cx="314050" cy="345675"/>
            </a:xfrm>
            <a:custGeom>
              <a:avLst/>
              <a:gdLst/>
              <a:ahLst/>
              <a:cxnLst/>
              <a:rect l="l" t="t" r="r" b="b"/>
              <a:pathLst>
                <a:path w="12562" h="13827" extrusionOk="0">
                  <a:moveTo>
                    <a:pt x="11172" y="402"/>
                  </a:moveTo>
                  <a:cubicBezTo>
                    <a:pt x="11697" y="402"/>
                    <a:pt x="12129" y="834"/>
                    <a:pt x="12129" y="1358"/>
                  </a:cubicBezTo>
                  <a:lnTo>
                    <a:pt x="12129" y="11203"/>
                  </a:lnTo>
                  <a:cubicBezTo>
                    <a:pt x="12129" y="11728"/>
                    <a:pt x="11697" y="12129"/>
                    <a:pt x="11172" y="12129"/>
                  </a:cubicBezTo>
                  <a:lnTo>
                    <a:pt x="1327" y="12129"/>
                  </a:lnTo>
                  <a:cubicBezTo>
                    <a:pt x="834" y="12129"/>
                    <a:pt x="402" y="11728"/>
                    <a:pt x="402" y="11203"/>
                  </a:cubicBezTo>
                  <a:lnTo>
                    <a:pt x="402" y="1358"/>
                  </a:lnTo>
                  <a:cubicBezTo>
                    <a:pt x="402" y="834"/>
                    <a:pt x="834" y="402"/>
                    <a:pt x="1327" y="402"/>
                  </a:cubicBezTo>
                  <a:close/>
                  <a:moveTo>
                    <a:pt x="3210" y="12530"/>
                  </a:moveTo>
                  <a:lnTo>
                    <a:pt x="3210" y="13117"/>
                  </a:lnTo>
                  <a:cubicBezTo>
                    <a:pt x="3210" y="13257"/>
                    <a:pt x="3081" y="13398"/>
                    <a:pt x="2942" y="13398"/>
                  </a:cubicBezTo>
                  <a:cubicBezTo>
                    <a:pt x="2928" y="13398"/>
                    <a:pt x="2915" y="13397"/>
                    <a:pt x="2901" y="13394"/>
                  </a:cubicBezTo>
                  <a:lnTo>
                    <a:pt x="1852" y="13394"/>
                  </a:lnTo>
                  <a:cubicBezTo>
                    <a:pt x="1836" y="13397"/>
                    <a:pt x="1820" y="13398"/>
                    <a:pt x="1805" y="13398"/>
                  </a:cubicBezTo>
                  <a:cubicBezTo>
                    <a:pt x="1646" y="13398"/>
                    <a:pt x="1543" y="13257"/>
                    <a:pt x="1543" y="13117"/>
                  </a:cubicBezTo>
                  <a:lnTo>
                    <a:pt x="1543" y="12530"/>
                  </a:lnTo>
                  <a:close/>
                  <a:moveTo>
                    <a:pt x="10987" y="12530"/>
                  </a:moveTo>
                  <a:lnTo>
                    <a:pt x="10987" y="13117"/>
                  </a:lnTo>
                  <a:cubicBezTo>
                    <a:pt x="10987" y="13257"/>
                    <a:pt x="10884" y="13398"/>
                    <a:pt x="10726" y="13398"/>
                  </a:cubicBezTo>
                  <a:cubicBezTo>
                    <a:pt x="10710" y="13398"/>
                    <a:pt x="10695" y="13397"/>
                    <a:pt x="10679" y="13394"/>
                  </a:cubicBezTo>
                  <a:lnTo>
                    <a:pt x="9629" y="13394"/>
                  </a:lnTo>
                  <a:cubicBezTo>
                    <a:pt x="9475" y="13394"/>
                    <a:pt x="9321" y="13271"/>
                    <a:pt x="9321" y="13117"/>
                  </a:cubicBezTo>
                  <a:lnTo>
                    <a:pt x="9321" y="12530"/>
                  </a:lnTo>
                  <a:close/>
                  <a:moveTo>
                    <a:pt x="1327" y="0"/>
                  </a:moveTo>
                  <a:cubicBezTo>
                    <a:pt x="587" y="0"/>
                    <a:pt x="0" y="618"/>
                    <a:pt x="0" y="1358"/>
                  </a:cubicBezTo>
                  <a:lnTo>
                    <a:pt x="0" y="11203"/>
                  </a:lnTo>
                  <a:cubicBezTo>
                    <a:pt x="0" y="11851"/>
                    <a:pt x="494" y="12438"/>
                    <a:pt x="1142" y="12530"/>
                  </a:cubicBezTo>
                  <a:lnTo>
                    <a:pt x="1142" y="13117"/>
                  </a:lnTo>
                  <a:cubicBezTo>
                    <a:pt x="1142" y="13487"/>
                    <a:pt x="1482" y="13826"/>
                    <a:pt x="1852" y="13826"/>
                  </a:cubicBezTo>
                  <a:lnTo>
                    <a:pt x="2901" y="13826"/>
                  </a:lnTo>
                  <a:cubicBezTo>
                    <a:pt x="3303" y="13826"/>
                    <a:pt x="3611" y="13487"/>
                    <a:pt x="3611" y="13117"/>
                  </a:cubicBezTo>
                  <a:lnTo>
                    <a:pt x="3611" y="12530"/>
                  </a:lnTo>
                  <a:lnTo>
                    <a:pt x="8950" y="12530"/>
                  </a:lnTo>
                  <a:lnTo>
                    <a:pt x="8950" y="13117"/>
                  </a:lnTo>
                  <a:cubicBezTo>
                    <a:pt x="8950" y="13487"/>
                    <a:pt x="9259" y="13826"/>
                    <a:pt x="9629" y="13826"/>
                  </a:cubicBezTo>
                  <a:lnTo>
                    <a:pt x="10679" y="13826"/>
                  </a:lnTo>
                  <a:cubicBezTo>
                    <a:pt x="11080" y="13826"/>
                    <a:pt x="11388" y="13518"/>
                    <a:pt x="11388" y="13117"/>
                  </a:cubicBezTo>
                  <a:lnTo>
                    <a:pt x="11388" y="12530"/>
                  </a:lnTo>
                  <a:cubicBezTo>
                    <a:pt x="12067" y="12438"/>
                    <a:pt x="12561" y="11851"/>
                    <a:pt x="12561" y="11203"/>
                  </a:cubicBezTo>
                  <a:lnTo>
                    <a:pt x="12561" y="1358"/>
                  </a:lnTo>
                  <a:cubicBezTo>
                    <a:pt x="12561" y="618"/>
                    <a:pt x="11944" y="0"/>
                    <a:pt x="1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78" name="Google Shape;13478;p25"/>
          <p:cNvGrpSpPr/>
          <p:nvPr/>
        </p:nvGrpSpPr>
        <p:grpSpPr>
          <a:xfrm>
            <a:off x="3301894" y="2858799"/>
            <a:ext cx="348000" cy="329525"/>
            <a:chOff x="7054788" y="1930381"/>
            <a:chExt cx="348000" cy="329525"/>
          </a:xfrm>
        </p:grpSpPr>
        <p:sp>
          <p:nvSpPr>
            <p:cNvPr id="13479" name="Google Shape;13479;p25"/>
            <p:cNvSpPr/>
            <p:nvPr/>
          </p:nvSpPr>
          <p:spPr>
            <a:xfrm>
              <a:off x="7054788" y="1930381"/>
              <a:ext cx="348000" cy="329525"/>
            </a:xfrm>
            <a:custGeom>
              <a:avLst/>
              <a:gdLst/>
              <a:ahLst/>
              <a:cxnLst/>
              <a:rect l="l" t="t" r="r" b="b"/>
              <a:pathLst>
                <a:path w="13920" h="13181" extrusionOk="0">
                  <a:moveTo>
                    <a:pt x="8580" y="404"/>
                  </a:moveTo>
                  <a:lnTo>
                    <a:pt x="8241" y="1268"/>
                  </a:lnTo>
                  <a:lnTo>
                    <a:pt x="5679" y="1268"/>
                  </a:lnTo>
                  <a:lnTo>
                    <a:pt x="5309" y="404"/>
                  </a:lnTo>
                  <a:close/>
                  <a:moveTo>
                    <a:pt x="8086" y="1669"/>
                  </a:moveTo>
                  <a:lnTo>
                    <a:pt x="6944" y="4447"/>
                  </a:lnTo>
                  <a:lnTo>
                    <a:pt x="5833" y="1669"/>
                  </a:lnTo>
                  <a:close/>
                  <a:moveTo>
                    <a:pt x="4877" y="406"/>
                  </a:moveTo>
                  <a:lnTo>
                    <a:pt x="6543" y="4539"/>
                  </a:lnTo>
                  <a:lnTo>
                    <a:pt x="4661" y="3521"/>
                  </a:lnTo>
                  <a:lnTo>
                    <a:pt x="5154" y="2996"/>
                  </a:lnTo>
                  <a:cubicBezTo>
                    <a:pt x="5247" y="2903"/>
                    <a:pt x="5247" y="2780"/>
                    <a:pt x="5154" y="2687"/>
                  </a:cubicBezTo>
                  <a:lnTo>
                    <a:pt x="3395" y="990"/>
                  </a:lnTo>
                  <a:cubicBezTo>
                    <a:pt x="3789" y="626"/>
                    <a:pt x="4332" y="441"/>
                    <a:pt x="4877" y="406"/>
                  </a:cubicBezTo>
                  <a:close/>
                  <a:moveTo>
                    <a:pt x="9012" y="404"/>
                  </a:moveTo>
                  <a:cubicBezTo>
                    <a:pt x="9568" y="404"/>
                    <a:pt x="10092" y="620"/>
                    <a:pt x="10524" y="990"/>
                  </a:cubicBezTo>
                  <a:lnTo>
                    <a:pt x="8765" y="2718"/>
                  </a:lnTo>
                  <a:cubicBezTo>
                    <a:pt x="8673" y="2780"/>
                    <a:pt x="8673" y="2903"/>
                    <a:pt x="8765" y="2996"/>
                  </a:cubicBezTo>
                  <a:lnTo>
                    <a:pt x="9259" y="3521"/>
                  </a:lnTo>
                  <a:lnTo>
                    <a:pt x="7346" y="4539"/>
                  </a:lnTo>
                  <a:lnTo>
                    <a:pt x="9012" y="404"/>
                  </a:lnTo>
                  <a:close/>
                  <a:moveTo>
                    <a:pt x="13148" y="7502"/>
                  </a:moveTo>
                  <a:lnTo>
                    <a:pt x="13425" y="8273"/>
                  </a:lnTo>
                  <a:cubicBezTo>
                    <a:pt x="13456" y="8366"/>
                    <a:pt x="13425" y="8489"/>
                    <a:pt x="13333" y="8520"/>
                  </a:cubicBezTo>
                  <a:lnTo>
                    <a:pt x="13333" y="8551"/>
                  </a:lnTo>
                  <a:lnTo>
                    <a:pt x="12160" y="8983"/>
                  </a:lnTo>
                  <a:cubicBezTo>
                    <a:pt x="12144" y="8989"/>
                    <a:pt x="12126" y="8991"/>
                    <a:pt x="12109" y="8991"/>
                  </a:cubicBezTo>
                  <a:cubicBezTo>
                    <a:pt x="12027" y="8991"/>
                    <a:pt x="11939" y="8936"/>
                    <a:pt x="11913" y="8860"/>
                  </a:cubicBezTo>
                  <a:lnTo>
                    <a:pt x="11635" y="8088"/>
                  </a:lnTo>
                  <a:lnTo>
                    <a:pt x="13148" y="7502"/>
                  </a:lnTo>
                  <a:close/>
                  <a:moveTo>
                    <a:pt x="741" y="7533"/>
                  </a:moveTo>
                  <a:lnTo>
                    <a:pt x="2284" y="8119"/>
                  </a:lnTo>
                  <a:lnTo>
                    <a:pt x="2007" y="8891"/>
                  </a:lnTo>
                  <a:lnTo>
                    <a:pt x="2007" y="8860"/>
                  </a:lnTo>
                  <a:cubicBezTo>
                    <a:pt x="1983" y="8954"/>
                    <a:pt x="1905" y="8994"/>
                    <a:pt x="1829" y="8994"/>
                  </a:cubicBezTo>
                  <a:cubicBezTo>
                    <a:pt x="1805" y="8994"/>
                    <a:pt x="1782" y="8990"/>
                    <a:pt x="1760" y="8983"/>
                  </a:cubicBezTo>
                  <a:lnTo>
                    <a:pt x="587" y="8551"/>
                  </a:lnTo>
                  <a:cubicBezTo>
                    <a:pt x="494" y="8520"/>
                    <a:pt x="463" y="8397"/>
                    <a:pt x="494" y="8304"/>
                  </a:cubicBezTo>
                  <a:lnTo>
                    <a:pt x="741" y="7533"/>
                  </a:lnTo>
                  <a:close/>
                  <a:moveTo>
                    <a:pt x="8994" y="0"/>
                  </a:moveTo>
                  <a:cubicBezTo>
                    <a:pt x="8959" y="0"/>
                    <a:pt x="8924" y="1"/>
                    <a:pt x="8889" y="2"/>
                  </a:cubicBezTo>
                  <a:lnTo>
                    <a:pt x="5031" y="2"/>
                  </a:lnTo>
                  <a:cubicBezTo>
                    <a:pt x="3797" y="2"/>
                    <a:pt x="2686" y="774"/>
                    <a:pt x="2253" y="1947"/>
                  </a:cubicBezTo>
                  <a:lnTo>
                    <a:pt x="124" y="8181"/>
                  </a:lnTo>
                  <a:cubicBezTo>
                    <a:pt x="1" y="8489"/>
                    <a:pt x="155" y="8829"/>
                    <a:pt x="463" y="8952"/>
                  </a:cubicBezTo>
                  <a:lnTo>
                    <a:pt x="1605" y="9384"/>
                  </a:lnTo>
                  <a:cubicBezTo>
                    <a:pt x="1671" y="9402"/>
                    <a:pt x="1737" y="9411"/>
                    <a:pt x="1802" y="9411"/>
                  </a:cubicBezTo>
                  <a:cubicBezTo>
                    <a:pt x="2068" y="9411"/>
                    <a:pt x="2302" y="9263"/>
                    <a:pt x="2377" y="9014"/>
                  </a:cubicBezTo>
                  <a:lnTo>
                    <a:pt x="3395" y="6144"/>
                  </a:lnTo>
                  <a:lnTo>
                    <a:pt x="3179" y="9631"/>
                  </a:lnTo>
                  <a:cubicBezTo>
                    <a:pt x="3130" y="9747"/>
                    <a:pt x="3257" y="9810"/>
                    <a:pt x="3377" y="9810"/>
                  </a:cubicBezTo>
                  <a:cubicBezTo>
                    <a:pt x="3480" y="9810"/>
                    <a:pt x="3578" y="9763"/>
                    <a:pt x="3550" y="9662"/>
                  </a:cubicBezTo>
                  <a:lnTo>
                    <a:pt x="3889" y="4693"/>
                  </a:lnTo>
                  <a:cubicBezTo>
                    <a:pt x="3889" y="4570"/>
                    <a:pt x="3797" y="4477"/>
                    <a:pt x="3704" y="4477"/>
                  </a:cubicBezTo>
                  <a:cubicBezTo>
                    <a:pt x="3688" y="4472"/>
                    <a:pt x="3671" y="4469"/>
                    <a:pt x="3655" y="4469"/>
                  </a:cubicBezTo>
                  <a:cubicBezTo>
                    <a:pt x="3581" y="4469"/>
                    <a:pt x="3513" y="4525"/>
                    <a:pt x="3488" y="4601"/>
                  </a:cubicBezTo>
                  <a:lnTo>
                    <a:pt x="2408" y="7687"/>
                  </a:lnTo>
                  <a:lnTo>
                    <a:pt x="896" y="7101"/>
                  </a:lnTo>
                  <a:lnTo>
                    <a:pt x="2624" y="2070"/>
                  </a:lnTo>
                  <a:cubicBezTo>
                    <a:pt x="2747" y="1762"/>
                    <a:pt x="2902" y="1484"/>
                    <a:pt x="3087" y="1268"/>
                  </a:cubicBezTo>
                  <a:lnTo>
                    <a:pt x="4722" y="2842"/>
                  </a:lnTo>
                  <a:lnTo>
                    <a:pt x="4198" y="3459"/>
                  </a:lnTo>
                  <a:cubicBezTo>
                    <a:pt x="4105" y="3552"/>
                    <a:pt x="4136" y="3706"/>
                    <a:pt x="4229" y="3768"/>
                  </a:cubicBezTo>
                  <a:lnTo>
                    <a:pt x="6759" y="5126"/>
                  </a:lnTo>
                  <a:lnTo>
                    <a:pt x="6759" y="12779"/>
                  </a:lnTo>
                  <a:lnTo>
                    <a:pt x="3797" y="12779"/>
                  </a:lnTo>
                  <a:cubicBezTo>
                    <a:pt x="3550" y="12779"/>
                    <a:pt x="3395" y="12594"/>
                    <a:pt x="3395" y="12378"/>
                  </a:cubicBezTo>
                  <a:lnTo>
                    <a:pt x="3519" y="10434"/>
                  </a:lnTo>
                  <a:cubicBezTo>
                    <a:pt x="3570" y="10315"/>
                    <a:pt x="3434" y="10243"/>
                    <a:pt x="3307" y="10243"/>
                  </a:cubicBezTo>
                  <a:cubicBezTo>
                    <a:pt x="3203" y="10243"/>
                    <a:pt x="3104" y="10292"/>
                    <a:pt x="3118" y="10403"/>
                  </a:cubicBezTo>
                  <a:lnTo>
                    <a:pt x="3025" y="12347"/>
                  </a:lnTo>
                  <a:cubicBezTo>
                    <a:pt x="2994" y="12779"/>
                    <a:pt x="3334" y="13150"/>
                    <a:pt x="3797" y="13180"/>
                  </a:cubicBezTo>
                  <a:lnTo>
                    <a:pt x="10123" y="13180"/>
                  </a:lnTo>
                  <a:cubicBezTo>
                    <a:pt x="10555" y="13180"/>
                    <a:pt x="10926" y="12779"/>
                    <a:pt x="10895" y="12347"/>
                  </a:cubicBezTo>
                  <a:lnTo>
                    <a:pt x="10524" y="6144"/>
                  </a:lnTo>
                  <a:lnTo>
                    <a:pt x="11512" y="9014"/>
                  </a:lnTo>
                  <a:cubicBezTo>
                    <a:pt x="11611" y="9263"/>
                    <a:pt x="11851" y="9411"/>
                    <a:pt x="12102" y="9411"/>
                  </a:cubicBezTo>
                  <a:cubicBezTo>
                    <a:pt x="12162" y="9411"/>
                    <a:pt x="12224" y="9402"/>
                    <a:pt x="12284" y="9384"/>
                  </a:cubicBezTo>
                  <a:lnTo>
                    <a:pt x="13456" y="8921"/>
                  </a:lnTo>
                  <a:cubicBezTo>
                    <a:pt x="13765" y="8829"/>
                    <a:pt x="13919" y="8459"/>
                    <a:pt x="13796" y="8150"/>
                  </a:cubicBezTo>
                  <a:lnTo>
                    <a:pt x="13796" y="8150"/>
                  </a:lnTo>
                  <a:lnTo>
                    <a:pt x="13827" y="8181"/>
                  </a:lnTo>
                  <a:lnTo>
                    <a:pt x="12376" y="4014"/>
                  </a:lnTo>
                  <a:cubicBezTo>
                    <a:pt x="12351" y="3938"/>
                    <a:pt x="12263" y="3883"/>
                    <a:pt x="12181" y="3883"/>
                  </a:cubicBezTo>
                  <a:cubicBezTo>
                    <a:pt x="12163" y="3883"/>
                    <a:pt x="12146" y="3886"/>
                    <a:pt x="12129" y="3891"/>
                  </a:cubicBezTo>
                  <a:cubicBezTo>
                    <a:pt x="12006" y="3922"/>
                    <a:pt x="11944" y="4045"/>
                    <a:pt x="12006" y="4138"/>
                  </a:cubicBezTo>
                  <a:lnTo>
                    <a:pt x="13024" y="7132"/>
                  </a:lnTo>
                  <a:lnTo>
                    <a:pt x="11512" y="7718"/>
                  </a:lnTo>
                  <a:lnTo>
                    <a:pt x="10432" y="4632"/>
                  </a:lnTo>
                  <a:cubicBezTo>
                    <a:pt x="10393" y="4541"/>
                    <a:pt x="10317" y="4500"/>
                    <a:pt x="10241" y="4500"/>
                  </a:cubicBezTo>
                  <a:cubicBezTo>
                    <a:pt x="10135" y="4500"/>
                    <a:pt x="10031" y="4581"/>
                    <a:pt x="10031" y="4724"/>
                  </a:cubicBezTo>
                  <a:cubicBezTo>
                    <a:pt x="10031" y="4724"/>
                    <a:pt x="10524" y="12378"/>
                    <a:pt x="10524" y="12378"/>
                  </a:cubicBezTo>
                  <a:cubicBezTo>
                    <a:pt x="10524" y="12594"/>
                    <a:pt x="10339" y="12779"/>
                    <a:pt x="10123" y="12779"/>
                  </a:cubicBezTo>
                  <a:lnTo>
                    <a:pt x="7160" y="12779"/>
                  </a:lnTo>
                  <a:lnTo>
                    <a:pt x="7160" y="5126"/>
                  </a:lnTo>
                  <a:lnTo>
                    <a:pt x="9691" y="3768"/>
                  </a:lnTo>
                  <a:cubicBezTo>
                    <a:pt x="9784" y="3706"/>
                    <a:pt x="9815" y="3552"/>
                    <a:pt x="9722" y="3428"/>
                  </a:cubicBezTo>
                  <a:lnTo>
                    <a:pt x="9197" y="2842"/>
                  </a:lnTo>
                  <a:lnTo>
                    <a:pt x="10833" y="1268"/>
                  </a:lnTo>
                  <a:cubicBezTo>
                    <a:pt x="11018" y="1515"/>
                    <a:pt x="11173" y="1792"/>
                    <a:pt x="11296" y="2070"/>
                  </a:cubicBezTo>
                  <a:lnTo>
                    <a:pt x="11728" y="3397"/>
                  </a:lnTo>
                  <a:cubicBezTo>
                    <a:pt x="11753" y="3473"/>
                    <a:pt x="11842" y="3529"/>
                    <a:pt x="11941" y="3529"/>
                  </a:cubicBezTo>
                  <a:cubicBezTo>
                    <a:pt x="11962" y="3529"/>
                    <a:pt x="11984" y="3526"/>
                    <a:pt x="12006" y="3521"/>
                  </a:cubicBezTo>
                  <a:cubicBezTo>
                    <a:pt x="12098" y="3490"/>
                    <a:pt x="12160" y="3366"/>
                    <a:pt x="12129" y="3274"/>
                  </a:cubicBezTo>
                  <a:lnTo>
                    <a:pt x="11666" y="1947"/>
                  </a:lnTo>
                  <a:cubicBezTo>
                    <a:pt x="11512" y="1546"/>
                    <a:pt x="11296" y="1175"/>
                    <a:pt x="10987" y="867"/>
                  </a:cubicBezTo>
                  <a:cubicBezTo>
                    <a:pt x="10457" y="307"/>
                    <a:pt x="9730" y="0"/>
                    <a:pt x="89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0" name="Google Shape;13480;p25"/>
            <p:cNvSpPr/>
            <p:nvPr/>
          </p:nvSpPr>
          <p:spPr>
            <a:xfrm>
              <a:off x="7244588" y="2131031"/>
              <a:ext cx="55575" cy="70225"/>
            </a:xfrm>
            <a:custGeom>
              <a:avLst/>
              <a:gdLst/>
              <a:ahLst/>
              <a:cxnLst/>
              <a:rect l="l" t="t" r="r" b="b"/>
              <a:pathLst>
                <a:path w="2223" h="2809" extrusionOk="0">
                  <a:moveTo>
                    <a:pt x="1791" y="402"/>
                  </a:moveTo>
                  <a:cubicBezTo>
                    <a:pt x="1821" y="402"/>
                    <a:pt x="1821" y="433"/>
                    <a:pt x="1821" y="433"/>
                  </a:cubicBezTo>
                  <a:lnTo>
                    <a:pt x="1821" y="895"/>
                  </a:lnTo>
                  <a:lnTo>
                    <a:pt x="433" y="895"/>
                  </a:lnTo>
                  <a:lnTo>
                    <a:pt x="433" y="433"/>
                  </a:lnTo>
                  <a:cubicBezTo>
                    <a:pt x="402" y="433"/>
                    <a:pt x="433" y="402"/>
                    <a:pt x="463" y="402"/>
                  </a:cubicBezTo>
                  <a:close/>
                  <a:moveTo>
                    <a:pt x="1821" y="1297"/>
                  </a:moveTo>
                  <a:lnTo>
                    <a:pt x="1821" y="1698"/>
                  </a:lnTo>
                  <a:cubicBezTo>
                    <a:pt x="1821" y="2068"/>
                    <a:pt x="1513" y="2408"/>
                    <a:pt x="1112" y="2408"/>
                  </a:cubicBezTo>
                  <a:cubicBezTo>
                    <a:pt x="741" y="2408"/>
                    <a:pt x="402" y="2099"/>
                    <a:pt x="402" y="1698"/>
                  </a:cubicBezTo>
                  <a:lnTo>
                    <a:pt x="402" y="1297"/>
                  </a:lnTo>
                  <a:close/>
                  <a:moveTo>
                    <a:pt x="463" y="1"/>
                  </a:moveTo>
                  <a:cubicBezTo>
                    <a:pt x="217" y="1"/>
                    <a:pt x="1" y="186"/>
                    <a:pt x="1" y="433"/>
                  </a:cubicBezTo>
                  <a:lnTo>
                    <a:pt x="1" y="1698"/>
                  </a:lnTo>
                  <a:cubicBezTo>
                    <a:pt x="1" y="2439"/>
                    <a:pt x="556" y="2809"/>
                    <a:pt x="1112" y="2809"/>
                  </a:cubicBezTo>
                  <a:cubicBezTo>
                    <a:pt x="1667" y="2809"/>
                    <a:pt x="2223" y="2439"/>
                    <a:pt x="2223" y="1698"/>
                  </a:cubicBezTo>
                  <a:lnTo>
                    <a:pt x="2223" y="433"/>
                  </a:lnTo>
                  <a:cubicBezTo>
                    <a:pt x="2223" y="186"/>
                    <a:pt x="2037" y="1"/>
                    <a:pt x="17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1" name="Google Shape;13481;p25"/>
            <p:cNvSpPr/>
            <p:nvPr/>
          </p:nvSpPr>
          <p:spPr>
            <a:xfrm>
              <a:off x="7155488" y="2131031"/>
              <a:ext cx="57875" cy="71975"/>
            </a:xfrm>
            <a:custGeom>
              <a:avLst/>
              <a:gdLst/>
              <a:ahLst/>
              <a:cxnLst/>
              <a:rect l="l" t="t" r="r" b="b"/>
              <a:pathLst>
                <a:path w="2315" h="2879" extrusionOk="0">
                  <a:moveTo>
                    <a:pt x="1867" y="402"/>
                  </a:moveTo>
                  <a:cubicBezTo>
                    <a:pt x="1867" y="402"/>
                    <a:pt x="1898" y="433"/>
                    <a:pt x="1898" y="433"/>
                  </a:cubicBezTo>
                  <a:lnTo>
                    <a:pt x="1898" y="895"/>
                  </a:lnTo>
                  <a:lnTo>
                    <a:pt x="478" y="895"/>
                  </a:lnTo>
                  <a:lnTo>
                    <a:pt x="478" y="433"/>
                  </a:lnTo>
                  <a:cubicBezTo>
                    <a:pt x="478" y="433"/>
                    <a:pt x="509" y="402"/>
                    <a:pt x="509" y="402"/>
                  </a:cubicBezTo>
                  <a:close/>
                  <a:moveTo>
                    <a:pt x="1898" y="1297"/>
                  </a:moveTo>
                  <a:lnTo>
                    <a:pt x="1898" y="1698"/>
                  </a:lnTo>
                  <a:cubicBezTo>
                    <a:pt x="1898" y="2099"/>
                    <a:pt x="1589" y="2408"/>
                    <a:pt x="1188" y="2408"/>
                  </a:cubicBezTo>
                  <a:cubicBezTo>
                    <a:pt x="787" y="2408"/>
                    <a:pt x="478" y="2068"/>
                    <a:pt x="478" y="1698"/>
                  </a:cubicBezTo>
                  <a:lnTo>
                    <a:pt x="478" y="1297"/>
                  </a:lnTo>
                  <a:close/>
                  <a:moveTo>
                    <a:pt x="509" y="1"/>
                  </a:moveTo>
                  <a:cubicBezTo>
                    <a:pt x="262" y="1"/>
                    <a:pt x="46" y="186"/>
                    <a:pt x="46" y="433"/>
                  </a:cubicBezTo>
                  <a:lnTo>
                    <a:pt x="46" y="1698"/>
                  </a:lnTo>
                  <a:cubicBezTo>
                    <a:pt x="0" y="2485"/>
                    <a:pt x="579" y="2878"/>
                    <a:pt x="1157" y="2878"/>
                  </a:cubicBezTo>
                  <a:cubicBezTo>
                    <a:pt x="1736" y="2878"/>
                    <a:pt x="2315" y="2485"/>
                    <a:pt x="2268" y="1698"/>
                  </a:cubicBezTo>
                  <a:lnTo>
                    <a:pt x="2268" y="433"/>
                  </a:lnTo>
                  <a:cubicBezTo>
                    <a:pt x="2268" y="186"/>
                    <a:pt x="2083" y="1"/>
                    <a:pt x="18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82" name="Google Shape;13482;p25"/>
          <p:cNvGrpSpPr/>
          <p:nvPr/>
        </p:nvGrpSpPr>
        <p:grpSpPr>
          <a:xfrm>
            <a:off x="4069706" y="2850724"/>
            <a:ext cx="301700" cy="345675"/>
            <a:chOff x="5584988" y="4141656"/>
            <a:chExt cx="301700" cy="345675"/>
          </a:xfrm>
        </p:grpSpPr>
        <p:sp>
          <p:nvSpPr>
            <p:cNvPr id="13483" name="Google Shape;13483;p25"/>
            <p:cNvSpPr/>
            <p:nvPr/>
          </p:nvSpPr>
          <p:spPr>
            <a:xfrm>
              <a:off x="5682988" y="4403206"/>
              <a:ext cx="10825" cy="18550"/>
            </a:xfrm>
            <a:custGeom>
              <a:avLst/>
              <a:gdLst/>
              <a:ahLst/>
              <a:cxnLst/>
              <a:rect l="l" t="t" r="r" b="b"/>
              <a:pathLst>
                <a:path w="433" h="742" extrusionOk="0">
                  <a:moveTo>
                    <a:pt x="216" y="1"/>
                  </a:moveTo>
                  <a:cubicBezTo>
                    <a:pt x="93" y="1"/>
                    <a:pt x="0" y="63"/>
                    <a:pt x="31" y="186"/>
                  </a:cubicBezTo>
                  <a:lnTo>
                    <a:pt x="31" y="526"/>
                  </a:lnTo>
                  <a:cubicBezTo>
                    <a:pt x="31" y="649"/>
                    <a:pt x="93" y="742"/>
                    <a:pt x="216" y="742"/>
                  </a:cubicBezTo>
                  <a:cubicBezTo>
                    <a:pt x="340" y="742"/>
                    <a:pt x="432" y="649"/>
                    <a:pt x="432" y="526"/>
                  </a:cubicBezTo>
                  <a:lnTo>
                    <a:pt x="432" y="186"/>
                  </a:lnTo>
                  <a:cubicBezTo>
                    <a:pt x="432" y="94"/>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4" name="Google Shape;13484;p25"/>
            <p:cNvSpPr/>
            <p:nvPr/>
          </p:nvSpPr>
          <p:spPr>
            <a:xfrm>
              <a:off x="5777113" y="4403206"/>
              <a:ext cx="10050" cy="18550"/>
            </a:xfrm>
            <a:custGeom>
              <a:avLst/>
              <a:gdLst/>
              <a:ahLst/>
              <a:cxnLst/>
              <a:rect l="l" t="t" r="r" b="b"/>
              <a:pathLst>
                <a:path w="402" h="742" extrusionOk="0">
                  <a:moveTo>
                    <a:pt x="216" y="1"/>
                  </a:moveTo>
                  <a:cubicBezTo>
                    <a:pt x="93" y="1"/>
                    <a:pt x="0" y="63"/>
                    <a:pt x="0" y="186"/>
                  </a:cubicBezTo>
                  <a:lnTo>
                    <a:pt x="0" y="526"/>
                  </a:lnTo>
                  <a:cubicBezTo>
                    <a:pt x="0" y="649"/>
                    <a:pt x="93" y="742"/>
                    <a:pt x="216" y="742"/>
                  </a:cubicBezTo>
                  <a:cubicBezTo>
                    <a:pt x="340" y="742"/>
                    <a:pt x="401" y="649"/>
                    <a:pt x="401" y="526"/>
                  </a:cubicBezTo>
                  <a:lnTo>
                    <a:pt x="401" y="186"/>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5" name="Google Shape;13485;p25"/>
            <p:cNvSpPr/>
            <p:nvPr/>
          </p:nvSpPr>
          <p:spPr>
            <a:xfrm>
              <a:off x="5716538" y="4410856"/>
              <a:ext cx="37850" cy="15525"/>
            </a:xfrm>
            <a:custGeom>
              <a:avLst/>
              <a:gdLst/>
              <a:ahLst/>
              <a:cxnLst/>
              <a:rect l="l" t="t" r="r" b="b"/>
              <a:pathLst>
                <a:path w="1514" h="621" extrusionOk="0">
                  <a:moveTo>
                    <a:pt x="298" y="0"/>
                  </a:moveTo>
                  <a:cubicBezTo>
                    <a:pt x="141" y="0"/>
                    <a:pt x="0" y="180"/>
                    <a:pt x="140" y="343"/>
                  </a:cubicBezTo>
                  <a:cubicBezTo>
                    <a:pt x="294" y="497"/>
                    <a:pt x="510" y="621"/>
                    <a:pt x="757" y="621"/>
                  </a:cubicBezTo>
                  <a:cubicBezTo>
                    <a:pt x="1004" y="621"/>
                    <a:pt x="1220" y="497"/>
                    <a:pt x="1374" y="343"/>
                  </a:cubicBezTo>
                  <a:cubicBezTo>
                    <a:pt x="1513" y="180"/>
                    <a:pt x="1373" y="0"/>
                    <a:pt x="1216" y="0"/>
                  </a:cubicBezTo>
                  <a:cubicBezTo>
                    <a:pt x="1164" y="0"/>
                    <a:pt x="1111" y="20"/>
                    <a:pt x="1065" y="65"/>
                  </a:cubicBezTo>
                  <a:cubicBezTo>
                    <a:pt x="973" y="158"/>
                    <a:pt x="880" y="220"/>
                    <a:pt x="757" y="220"/>
                  </a:cubicBezTo>
                  <a:cubicBezTo>
                    <a:pt x="633" y="220"/>
                    <a:pt x="510" y="158"/>
                    <a:pt x="448" y="65"/>
                  </a:cubicBezTo>
                  <a:cubicBezTo>
                    <a:pt x="402" y="20"/>
                    <a:pt x="349"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6" name="Google Shape;13486;p25"/>
            <p:cNvSpPr/>
            <p:nvPr/>
          </p:nvSpPr>
          <p:spPr>
            <a:xfrm>
              <a:off x="5618938" y="4355856"/>
              <a:ext cx="233025" cy="104475"/>
            </a:xfrm>
            <a:custGeom>
              <a:avLst/>
              <a:gdLst/>
              <a:ahLst/>
              <a:cxnLst/>
              <a:rect l="l" t="t" r="r" b="b"/>
              <a:pathLst>
                <a:path w="9321" h="4179" extrusionOk="0">
                  <a:moveTo>
                    <a:pt x="3156" y="1"/>
                  </a:moveTo>
                  <a:cubicBezTo>
                    <a:pt x="2736" y="1"/>
                    <a:pt x="2335" y="131"/>
                    <a:pt x="2068" y="475"/>
                  </a:cubicBezTo>
                  <a:lnTo>
                    <a:pt x="1359" y="1401"/>
                  </a:lnTo>
                  <a:cubicBezTo>
                    <a:pt x="1297" y="1494"/>
                    <a:pt x="1297" y="1617"/>
                    <a:pt x="1389" y="1679"/>
                  </a:cubicBezTo>
                  <a:cubicBezTo>
                    <a:pt x="1431" y="1707"/>
                    <a:pt x="1479" y="1722"/>
                    <a:pt x="1525" y="1722"/>
                  </a:cubicBezTo>
                  <a:cubicBezTo>
                    <a:pt x="1580" y="1722"/>
                    <a:pt x="1633" y="1699"/>
                    <a:pt x="1667" y="1648"/>
                  </a:cubicBezTo>
                  <a:lnTo>
                    <a:pt x="2377" y="722"/>
                  </a:lnTo>
                  <a:cubicBezTo>
                    <a:pt x="2544" y="485"/>
                    <a:pt x="2819" y="399"/>
                    <a:pt x="3115" y="399"/>
                  </a:cubicBezTo>
                  <a:cubicBezTo>
                    <a:pt x="3475" y="399"/>
                    <a:pt x="3866" y="525"/>
                    <a:pt x="4136" y="661"/>
                  </a:cubicBezTo>
                  <a:cubicBezTo>
                    <a:pt x="4407" y="796"/>
                    <a:pt x="4677" y="922"/>
                    <a:pt x="5120" y="922"/>
                  </a:cubicBezTo>
                  <a:cubicBezTo>
                    <a:pt x="5486" y="922"/>
                    <a:pt x="5969" y="836"/>
                    <a:pt x="6667" y="599"/>
                  </a:cubicBezTo>
                  <a:cubicBezTo>
                    <a:pt x="6692" y="591"/>
                    <a:pt x="6716" y="587"/>
                    <a:pt x="6741" y="587"/>
                  </a:cubicBezTo>
                  <a:cubicBezTo>
                    <a:pt x="6807" y="587"/>
                    <a:pt x="6868" y="615"/>
                    <a:pt x="6914" y="661"/>
                  </a:cubicBezTo>
                  <a:lnTo>
                    <a:pt x="8518" y="2821"/>
                  </a:lnTo>
                  <a:cubicBezTo>
                    <a:pt x="8796" y="3191"/>
                    <a:pt x="8518" y="3747"/>
                    <a:pt x="8056" y="3747"/>
                  </a:cubicBezTo>
                  <a:lnTo>
                    <a:pt x="1266" y="3747"/>
                  </a:lnTo>
                  <a:cubicBezTo>
                    <a:pt x="803" y="3747"/>
                    <a:pt x="525" y="3191"/>
                    <a:pt x="803" y="2821"/>
                  </a:cubicBezTo>
                  <a:lnTo>
                    <a:pt x="1204" y="2296"/>
                  </a:lnTo>
                  <a:cubicBezTo>
                    <a:pt x="1316" y="2139"/>
                    <a:pt x="1168" y="1966"/>
                    <a:pt x="1019" y="1966"/>
                  </a:cubicBezTo>
                  <a:cubicBezTo>
                    <a:pt x="963" y="1966"/>
                    <a:pt x="907" y="1990"/>
                    <a:pt x="865" y="2049"/>
                  </a:cubicBezTo>
                  <a:lnTo>
                    <a:pt x="494" y="2574"/>
                  </a:lnTo>
                  <a:cubicBezTo>
                    <a:pt x="1" y="3253"/>
                    <a:pt x="464" y="4179"/>
                    <a:pt x="1297" y="4179"/>
                  </a:cubicBezTo>
                  <a:lnTo>
                    <a:pt x="8056" y="4179"/>
                  </a:lnTo>
                  <a:cubicBezTo>
                    <a:pt x="8858" y="4148"/>
                    <a:pt x="9321" y="3253"/>
                    <a:pt x="8858" y="2574"/>
                  </a:cubicBezTo>
                  <a:lnTo>
                    <a:pt x="7253" y="444"/>
                  </a:lnTo>
                  <a:cubicBezTo>
                    <a:pt x="7116" y="285"/>
                    <a:pt x="6929" y="193"/>
                    <a:pt x="6729" y="193"/>
                  </a:cubicBezTo>
                  <a:cubicBezTo>
                    <a:pt x="6658" y="193"/>
                    <a:pt x="6585" y="204"/>
                    <a:pt x="6512" y="228"/>
                  </a:cubicBezTo>
                  <a:cubicBezTo>
                    <a:pt x="5893" y="440"/>
                    <a:pt x="5479" y="516"/>
                    <a:pt x="5168" y="516"/>
                  </a:cubicBezTo>
                  <a:cubicBezTo>
                    <a:pt x="4797" y="516"/>
                    <a:pt x="4573" y="408"/>
                    <a:pt x="4321" y="290"/>
                  </a:cubicBezTo>
                  <a:cubicBezTo>
                    <a:pt x="3987" y="123"/>
                    <a:pt x="3563" y="1"/>
                    <a:pt x="3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7" name="Google Shape;13487;p25"/>
            <p:cNvSpPr/>
            <p:nvPr/>
          </p:nvSpPr>
          <p:spPr>
            <a:xfrm>
              <a:off x="5724638" y="4309856"/>
              <a:ext cx="50950" cy="44300"/>
            </a:xfrm>
            <a:custGeom>
              <a:avLst/>
              <a:gdLst/>
              <a:ahLst/>
              <a:cxnLst/>
              <a:rect l="l" t="t" r="r" b="b"/>
              <a:pathLst>
                <a:path w="2038" h="1772" extrusionOk="0">
                  <a:moveTo>
                    <a:pt x="896" y="402"/>
                  </a:moveTo>
                  <a:cubicBezTo>
                    <a:pt x="1297" y="433"/>
                    <a:pt x="1513" y="927"/>
                    <a:pt x="1204" y="1204"/>
                  </a:cubicBezTo>
                  <a:cubicBezTo>
                    <a:pt x="1103" y="1306"/>
                    <a:pt x="981" y="1351"/>
                    <a:pt x="864" y="1351"/>
                  </a:cubicBezTo>
                  <a:cubicBezTo>
                    <a:pt x="624" y="1351"/>
                    <a:pt x="402" y="1165"/>
                    <a:pt x="402" y="896"/>
                  </a:cubicBezTo>
                  <a:cubicBezTo>
                    <a:pt x="402" y="618"/>
                    <a:pt x="618" y="402"/>
                    <a:pt x="896" y="402"/>
                  </a:cubicBezTo>
                  <a:close/>
                  <a:moveTo>
                    <a:pt x="896" y="1"/>
                  </a:moveTo>
                  <a:cubicBezTo>
                    <a:pt x="402" y="1"/>
                    <a:pt x="1" y="402"/>
                    <a:pt x="1" y="896"/>
                  </a:cubicBezTo>
                  <a:cubicBezTo>
                    <a:pt x="1" y="1419"/>
                    <a:pt x="440" y="1772"/>
                    <a:pt x="897" y="1772"/>
                  </a:cubicBezTo>
                  <a:cubicBezTo>
                    <a:pt x="1113" y="1772"/>
                    <a:pt x="1334" y="1692"/>
                    <a:pt x="1513" y="1513"/>
                  </a:cubicBezTo>
                  <a:cubicBezTo>
                    <a:pt x="2038" y="957"/>
                    <a:pt x="1667" y="1"/>
                    <a:pt x="8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8" name="Google Shape;13488;p25"/>
            <p:cNvSpPr/>
            <p:nvPr/>
          </p:nvSpPr>
          <p:spPr>
            <a:xfrm>
              <a:off x="5708438" y="4259706"/>
              <a:ext cx="40925" cy="35125"/>
            </a:xfrm>
            <a:custGeom>
              <a:avLst/>
              <a:gdLst/>
              <a:ahLst/>
              <a:cxnLst/>
              <a:rect l="l" t="t" r="r" b="b"/>
              <a:pathLst>
                <a:path w="1637" h="1405" extrusionOk="0">
                  <a:moveTo>
                    <a:pt x="952" y="405"/>
                  </a:moveTo>
                  <a:cubicBezTo>
                    <a:pt x="1098" y="405"/>
                    <a:pt x="1235" y="515"/>
                    <a:pt x="1235" y="680"/>
                  </a:cubicBezTo>
                  <a:cubicBezTo>
                    <a:pt x="1235" y="865"/>
                    <a:pt x="1112" y="988"/>
                    <a:pt x="957" y="988"/>
                  </a:cubicBezTo>
                  <a:cubicBezTo>
                    <a:pt x="680" y="988"/>
                    <a:pt x="556" y="680"/>
                    <a:pt x="741" y="494"/>
                  </a:cubicBezTo>
                  <a:cubicBezTo>
                    <a:pt x="803" y="433"/>
                    <a:pt x="878" y="405"/>
                    <a:pt x="952" y="405"/>
                  </a:cubicBezTo>
                  <a:close/>
                  <a:moveTo>
                    <a:pt x="957" y="1"/>
                  </a:moveTo>
                  <a:cubicBezTo>
                    <a:pt x="309" y="1"/>
                    <a:pt x="1" y="741"/>
                    <a:pt x="464" y="1204"/>
                  </a:cubicBezTo>
                  <a:cubicBezTo>
                    <a:pt x="601" y="1342"/>
                    <a:pt x="771" y="1405"/>
                    <a:pt x="938" y="1405"/>
                  </a:cubicBezTo>
                  <a:cubicBezTo>
                    <a:pt x="1293" y="1405"/>
                    <a:pt x="1636" y="1121"/>
                    <a:pt x="1636" y="680"/>
                  </a:cubicBezTo>
                  <a:cubicBezTo>
                    <a:pt x="1636" y="309"/>
                    <a:pt x="1328" y="1"/>
                    <a:pt x="9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9" name="Google Shape;13489;p25"/>
            <p:cNvSpPr/>
            <p:nvPr/>
          </p:nvSpPr>
          <p:spPr>
            <a:xfrm>
              <a:off x="5584988" y="4141656"/>
              <a:ext cx="301700" cy="345675"/>
            </a:xfrm>
            <a:custGeom>
              <a:avLst/>
              <a:gdLst/>
              <a:ahLst/>
              <a:cxnLst/>
              <a:rect l="l" t="t" r="r" b="b"/>
              <a:pathLst>
                <a:path w="12068" h="13827" extrusionOk="0">
                  <a:moveTo>
                    <a:pt x="7586" y="430"/>
                  </a:moveTo>
                  <a:cubicBezTo>
                    <a:pt x="8706" y="430"/>
                    <a:pt x="8706" y="2164"/>
                    <a:pt x="7586" y="2164"/>
                  </a:cubicBezTo>
                  <a:cubicBezTo>
                    <a:pt x="7558" y="2164"/>
                    <a:pt x="7529" y="2163"/>
                    <a:pt x="7500" y="2161"/>
                  </a:cubicBezTo>
                  <a:lnTo>
                    <a:pt x="4507" y="2161"/>
                  </a:lnTo>
                  <a:cubicBezTo>
                    <a:pt x="4044" y="2161"/>
                    <a:pt x="3642" y="1760"/>
                    <a:pt x="3642" y="1297"/>
                  </a:cubicBezTo>
                  <a:cubicBezTo>
                    <a:pt x="3642" y="803"/>
                    <a:pt x="4044" y="433"/>
                    <a:pt x="4507" y="433"/>
                  </a:cubicBezTo>
                  <a:lnTo>
                    <a:pt x="7500" y="433"/>
                  </a:lnTo>
                  <a:cubicBezTo>
                    <a:pt x="7529" y="431"/>
                    <a:pt x="7558" y="430"/>
                    <a:pt x="7586" y="430"/>
                  </a:cubicBezTo>
                  <a:close/>
                  <a:moveTo>
                    <a:pt x="4537" y="1"/>
                  </a:moveTo>
                  <a:cubicBezTo>
                    <a:pt x="2994" y="32"/>
                    <a:pt x="2809" y="2285"/>
                    <a:pt x="4352" y="2532"/>
                  </a:cubicBezTo>
                  <a:lnTo>
                    <a:pt x="4352" y="4908"/>
                  </a:lnTo>
                  <a:cubicBezTo>
                    <a:pt x="4321" y="5556"/>
                    <a:pt x="4105" y="6204"/>
                    <a:pt x="3642" y="6698"/>
                  </a:cubicBezTo>
                  <a:lnTo>
                    <a:pt x="988" y="10494"/>
                  </a:lnTo>
                  <a:cubicBezTo>
                    <a:pt x="1" y="11883"/>
                    <a:pt x="957" y="13796"/>
                    <a:pt x="2624" y="13827"/>
                  </a:cubicBezTo>
                  <a:lnTo>
                    <a:pt x="9414" y="13827"/>
                  </a:lnTo>
                  <a:cubicBezTo>
                    <a:pt x="11080" y="13796"/>
                    <a:pt x="12068" y="11883"/>
                    <a:pt x="11080" y="10494"/>
                  </a:cubicBezTo>
                  <a:lnTo>
                    <a:pt x="9444" y="8148"/>
                  </a:lnTo>
                  <a:cubicBezTo>
                    <a:pt x="9393" y="8097"/>
                    <a:pt x="9333" y="8074"/>
                    <a:pt x="9274" y="8074"/>
                  </a:cubicBezTo>
                  <a:cubicBezTo>
                    <a:pt x="9225" y="8074"/>
                    <a:pt x="9177" y="8090"/>
                    <a:pt x="9136" y="8117"/>
                  </a:cubicBezTo>
                  <a:cubicBezTo>
                    <a:pt x="9043" y="8179"/>
                    <a:pt x="9043" y="8303"/>
                    <a:pt x="9105" y="8395"/>
                  </a:cubicBezTo>
                  <a:lnTo>
                    <a:pt x="10741" y="10741"/>
                  </a:lnTo>
                  <a:cubicBezTo>
                    <a:pt x="11543" y="11852"/>
                    <a:pt x="10771" y="13395"/>
                    <a:pt x="9414" y="13395"/>
                  </a:cubicBezTo>
                  <a:lnTo>
                    <a:pt x="2624" y="13395"/>
                  </a:lnTo>
                  <a:cubicBezTo>
                    <a:pt x="1266" y="13364"/>
                    <a:pt x="494" y="11852"/>
                    <a:pt x="1297" y="10741"/>
                  </a:cubicBezTo>
                  <a:lnTo>
                    <a:pt x="3951" y="6914"/>
                  </a:lnTo>
                  <a:cubicBezTo>
                    <a:pt x="4445" y="6358"/>
                    <a:pt x="4723" y="5649"/>
                    <a:pt x="4723" y="4908"/>
                  </a:cubicBezTo>
                  <a:lnTo>
                    <a:pt x="4723" y="2562"/>
                  </a:lnTo>
                  <a:lnTo>
                    <a:pt x="7315" y="2562"/>
                  </a:lnTo>
                  <a:lnTo>
                    <a:pt x="7315" y="4908"/>
                  </a:lnTo>
                  <a:cubicBezTo>
                    <a:pt x="7315" y="5649"/>
                    <a:pt x="7593" y="6358"/>
                    <a:pt x="8086" y="6914"/>
                  </a:cubicBezTo>
                  <a:lnTo>
                    <a:pt x="8642" y="7747"/>
                  </a:lnTo>
                  <a:cubicBezTo>
                    <a:pt x="8676" y="7798"/>
                    <a:pt x="8729" y="7821"/>
                    <a:pt x="8785" y="7821"/>
                  </a:cubicBezTo>
                  <a:cubicBezTo>
                    <a:pt x="8830" y="7821"/>
                    <a:pt x="8878" y="7806"/>
                    <a:pt x="8920" y="7778"/>
                  </a:cubicBezTo>
                  <a:cubicBezTo>
                    <a:pt x="9012" y="7716"/>
                    <a:pt x="9043" y="7593"/>
                    <a:pt x="8981" y="7500"/>
                  </a:cubicBezTo>
                  <a:lnTo>
                    <a:pt x="8395" y="6698"/>
                  </a:lnTo>
                  <a:cubicBezTo>
                    <a:pt x="7963" y="6204"/>
                    <a:pt x="7716" y="5556"/>
                    <a:pt x="7716" y="4908"/>
                  </a:cubicBezTo>
                  <a:lnTo>
                    <a:pt x="7716" y="2532"/>
                  </a:lnTo>
                  <a:cubicBezTo>
                    <a:pt x="9259" y="2285"/>
                    <a:pt x="9074" y="32"/>
                    <a:pt x="75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90" name="Google Shape;13490;p25"/>
          <p:cNvGrpSpPr/>
          <p:nvPr/>
        </p:nvGrpSpPr>
        <p:grpSpPr>
          <a:xfrm>
            <a:off x="4057356" y="3418117"/>
            <a:ext cx="326400" cy="344725"/>
            <a:chOff x="7065588" y="3581531"/>
            <a:chExt cx="326400" cy="344725"/>
          </a:xfrm>
        </p:grpSpPr>
        <p:sp>
          <p:nvSpPr>
            <p:cNvPr id="13491" name="Google Shape;13491;p25"/>
            <p:cNvSpPr/>
            <p:nvPr/>
          </p:nvSpPr>
          <p:spPr>
            <a:xfrm>
              <a:off x="7170513" y="3671031"/>
              <a:ext cx="10075" cy="18725"/>
            </a:xfrm>
            <a:custGeom>
              <a:avLst/>
              <a:gdLst/>
              <a:ahLst/>
              <a:cxnLst/>
              <a:rect l="l" t="t" r="r" b="b"/>
              <a:pathLst>
                <a:path w="403" h="749" extrusionOk="0">
                  <a:moveTo>
                    <a:pt x="201" y="0"/>
                  </a:moveTo>
                  <a:cubicBezTo>
                    <a:pt x="109" y="0"/>
                    <a:pt x="16" y="62"/>
                    <a:pt x="1" y="185"/>
                  </a:cubicBezTo>
                  <a:lnTo>
                    <a:pt x="1" y="587"/>
                  </a:lnTo>
                  <a:cubicBezTo>
                    <a:pt x="16" y="695"/>
                    <a:pt x="109" y="749"/>
                    <a:pt x="201" y="749"/>
                  </a:cubicBezTo>
                  <a:cubicBezTo>
                    <a:pt x="294" y="749"/>
                    <a:pt x="387" y="695"/>
                    <a:pt x="402" y="587"/>
                  </a:cubicBezTo>
                  <a:lnTo>
                    <a:pt x="402" y="185"/>
                  </a:lnTo>
                  <a:cubicBezTo>
                    <a:pt x="387" y="62"/>
                    <a:pt x="294" y="0"/>
                    <a:pt x="2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2" name="Google Shape;13492;p25"/>
            <p:cNvSpPr/>
            <p:nvPr/>
          </p:nvSpPr>
          <p:spPr>
            <a:xfrm>
              <a:off x="7276988" y="3671031"/>
              <a:ext cx="10825" cy="19300"/>
            </a:xfrm>
            <a:custGeom>
              <a:avLst/>
              <a:gdLst/>
              <a:ahLst/>
              <a:cxnLst/>
              <a:rect l="l" t="t" r="r" b="b"/>
              <a:pathLst>
                <a:path w="433" h="772" extrusionOk="0">
                  <a:moveTo>
                    <a:pt x="217" y="0"/>
                  </a:moveTo>
                  <a:cubicBezTo>
                    <a:pt x="93" y="0"/>
                    <a:pt x="1" y="62"/>
                    <a:pt x="32" y="185"/>
                  </a:cubicBezTo>
                  <a:lnTo>
                    <a:pt x="32" y="587"/>
                  </a:lnTo>
                  <a:cubicBezTo>
                    <a:pt x="1" y="679"/>
                    <a:pt x="93" y="772"/>
                    <a:pt x="217" y="772"/>
                  </a:cubicBezTo>
                  <a:cubicBezTo>
                    <a:pt x="340" y="772"/>
                    <a:pt x="433" y="679"/>
                    <a:pt x="433" y="587"/>
                  </a:cubicBezTo>
                  <a:lnTo>
                    <a:pt x="433" y="185"/>
                  </a:lnTo>
                  <a:cubicBezTo>
                    <a:pt x="433"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3" name="Google Shape;13493;p25"/>
            <p:cNvSpPr/>
            <p:nvPr/>
          </p:nvSpPr>
          <p:spPr>
            <a:xfrm>
              <a:off x="7207938" y="3679431"/>
              <a:ext cx="41125" cy="16125"/>
            </a:xfrm>
            <a:custGeom>
              <a:avLst/>
              <a:gdLst/>
              <a:ahLst/>
              <a:cxnLst/>
              <a:rect l="l" t="t" r="r" b="b"/>
              <a:pathLst>
                <a:path w="1645" h="645" extrusionOk="0">
                  <a:moveTo>
                    <a:pt x="298" y="0"/>
                  </a:moveTo>
                  <a:cubicBezTo>
                    <a:pt x="141" y="0"/>
                    <a:pt x="0" y="181"/>
                    <a:pt x="140" y="343"/>
                  </a:cubicBezTo>
                  <a:cubicBezTo>
                    <a:pt x="325" y="544"/>
                    <a:pt x="572" y="644"/>
                    <a:pt x="818" y="644"/>
                  </a:cubicBezTo>
                  <a:cubicBezTo>
                    <a:pt x="1065" y="644"/>
                    <a:pt x="1312" y="544"/>
                    <a:pt x="1497" y="343"/>
                  </a:cubicBezTo>
                  <a:lnTo>
                    <a:pt x="1528" y="343"/>
                  </a:lnTo>
                  <a:cubicBezTo>
                    <a:pt x="1644" y="181"/>
                    <a:pt x="1498" y="0"/>
                    <a:pt x="1353" y="0"/>
                  </a:cubicBezTo>
                  <a:cubicBezTo>
                    <a:pt x="1305" y="0"/>
                    <a:pt x="1258" y="20"/>
                    <a:pt x="1220" y="65"/>
                  </a:cubicBezTo>
                  <a:cubicBezTo>
                    <a:pt x="1127" y="189"/>
                    <a:pt x="973" y="251"/>
                    <a:pt x="818" y="251"/>
                  </a:cubicBezTo>
                  <a:cubicBezTo>
                    <a:pt x="664" y="251"/>
                    <a:pt x="541" y="189"/>
                    <a:pt x="448" y="65"/>
                  </a:cubicBezTo>
                  <a:cubicBezTo>
                    <a:pt x="402" y="20"/>
                    <a:pt x="349"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4" name="Google Shape;13494;p25"/>
            <p:cNvSpPr/>
            <p:nvPr/>
          </p:nvSpPr>
          <p:spPr>
            <a:xfrm>
              <a:off x="7065588" y="3581531"/>
              <a:ext cx="326400" cy="344725"/>
            </a:xfrm>
            <a:custGeom>
              <a:avLst/>
              <a:gdLst/>
              <a:ahLst/>
              <a:cxnLst/>
              <a:rect l="l" t="t" r="r" b="b"/>
              <a:pathLst>
                <a:path w="13056" h="13789" extrusionOk="0">
                  <a:moveTo>
                    <a:pt x="1389" y="0"/>
                  </a:moveTo>
                  <a:cubicBezTo>
                    <a:pt x="155" y="31"/>
                    <a:pt x="1" y="1790"/>
                    <a:pt x="1204" y="2037"/>
                  </a:cubicBezTo>
                  <a:cubicBezTo>
                    <a:pt x="1328" y="2747"/>
                    <a:pt x="1575" y="3426"/>
                    <a:pt x="1883" y="4074"/>
                  </a:cubicBezTo>
                  <a:cubicBezTo>
                    <a:pt x="2747" y="5710"/>
                    <a:pt x="4044" y="7099"/>
                    <a:pt x="5648" y="8055"/>
                  </a:cubicBezTo>
                  <a:lnTo>
                    <a:pt x="5648" y="13333"/>
                  </a:lnTo>
                  <a:cubicBezTo>
                    <a:pt x="5648" y="13601"/>
                    <a:pt x="5876" y="13789"/>
                    <a:pt x="6131" y="13789"/>
                  </a:cubicBezTo>
                  <a:cubicBezTo>
                    <a:pt x="6227" y="13789"/>
                    <a:pt x="6327" y="13762"/>
                    <a:pt x="6420" y="13703"/>
                  </a:cubicBezTo>
                  <a:lnTo>
                    <a:pt x="6945" y="13271"/>
                  </a:lnTo>
                  <a:cubicBezTo>
                    <a:pt x="7222" y="13055"/>
                    <a:pt x="7377" y="12715"/>
                    <a:pt x="7377" y="12376"/>
                  </a:cubicBezTo>
                  <a:lnTo>
                    <a:pt x="7377" y="11388"/>
                  </a:lnTo>
                  <a:cubicBezTo>
                    <a:pt x="7377" y="11265"/>
                    <a:pt x="7284" y="11172"/>
                    <a:pt x="7161" y="11172"/>
                  </a:cubicBezTo>
                  <a:cubicBezTo>
                    <a:pt x="7068" y="11172"/>
                    <a:pt x="6975" y="11265"/>
                    <a:pt x="6975" y="11388"/>
                  </a:cubicBezTo>
                  <a:lnTo>
                    <a:pt x="6975" y="12376"/>
                  </a:lnTo>
                  <a:cubicBezTo>
                    <a:pt x="6975" y="12592"/>
                    <a:pt x="6852" y="12808"/>
                    <a:pt x="6698" y="12962"/>
                  </a:cubicBezTo>
                  <a:lnTo>
                    <a:pt x="6173" y="13394"/>
                  </a:lnTo>
                  <a:cubicBezTo>
                    <a:pt x="6156" y="13403"/>
                    <a:pt x="6138" y="13406"/>
                    <a:pt x="6119" y="13406"/>
                  </a:cubicBezTo>
                  <a:cubicBezTo>
                    <a:pt x="6068" y="13406"/>
                    <a:pt x="6019" y="13378"/>
                    <a:pt x="6019" y="13333"/>
                  </a:cubicBezTo>
                  <a:lnTo>
                    <a:pt x="6019" y="7932"/>
                  </a:lnTo>
                  <a:cubicBezTo>
                    <a:pt x="6019" y="7839"/>
                    <a:pt x="5988" y="7777"/>
                    <a:pt x="5926" y="7747"/>
                  </a:cubicBezTo>
                  <a:cubicBezTo>
                    <a:pt x="4352" y="6852"/>
                    <a:pt x="3056" y="5494"/>
                    <a:pt x="2254" y="3889"/>
                  </a:cubicBezTo>
                  <a:cubicBezTo>
                    <a:pt x="1945" y="3303"/>
                    <a:pt x="1729" y="2685"/>
                    <a:pt x="1605" y="2037"/>
                  </a:cubicBezTo>
                  <a:lnTo>
                    <a:pt x="3426" y="2037"/>
                  </a:lnTo>
                  <a:cubicBezTo>
                    <a:pt x="3550" y="2037"/>
                    <a:pt x="3642" y="1945"/>
                    <a:pt x="3642" y="1821"/>
                  </a:cubicBezTo>
                  <a:cubicBezTo>
                    <a:pt x="3642" y="1729"/>
                    <a:pt x="3550" y="1636"/>
                    <a:pt x="3426" y="1636"/>
                  </a:cubicBezTo>
                  <a:lnTo>
                    <a:pt x="1389" y="1636"/>
                  </a:lnTo>
                  <a:cubicBezTo>
                    <a:pt x="618" y="1574"/>
                    <a:pt x="618" y="463"/>
                    <a:pt x="1389" y="402"/>
                  </a:cubicBezTo>
                  <a:lnTo>
                    <a:pt x="11666" y="402"/>
                  </a:lnTo>
                  <a:cubicBezTo>
                    <a:pt x="11686" y="400"/>
                    <a:pt x="11704" y="399"/>
                    <a:pt x="11723" y="399"/>
                  </a:cubicBezTo>
                  <a:cubicBezTo>
                    <a:pt x="12512" y="399"/>
                    <a:pt x="12512" y="1638"/>
                    <a:pt x="11723" y="1638"/>
                  </a:cubicBezTo>
                  <a:cubicBezTo>
                    <a:pt x="11704" y="1638"/>
                    <a:pt x="11686" y="1637"/>
                    <a:pt x="11666" y="1636"/>
                  </a:cubicBezTo>
                  <a:lnTo>
                    <a:pt x="4260" y="1636"/>
                  </a:lnTo>
                  <a:cubicBezTo>
                    <a:pt x="4167" y="1636"/>
                    <a:pt x="4074" y="1729"/>
                    <a:pt x="4074" y="1821"/>
                  </a:cubicBezTo>
                  <a:cubicBezTo>
                    <a:pt x="4074" y="1945"/>
                    <a:pt x="4167" y="2037"/>
                    <a:pt x="4260" y="2037"/>
                  </a:cubicBezTo>
                  <a:lnTo>
                    <a:pt x="11450" y="2037"/>
                  </a:lnTo>
                  <a:cubicBezTo>
                    <a:pt x="11296" y="2685"/>
                    <a:pt x="11080" y="3303"/>
                    <a:pt x="10771" y="3889"/>
                  </a:cubicBezTo>
                  <a:cubicBezTo>
                    <a:pt x="9969" y="5494"/>
                    <a:pt x="8673" y="6852"/>
                    <a:pt x="7099" y="7747"/>
                  </a:cubicBezTo>
                  <a:cubicBezTo>
                    <a:pt x="7037" y="7777"/>
                    <a:pt x="7006" y="7839"/>
                    <a:pt x="7006" y="7932"/>
                  </a:cubicBezTo>
                  <a:lnTo>
                    <a:pt x="7006" y="10555"/>
                  </a:lnTo>
                  <a:cubicBezTo>
                    <a:pt x="7006" y="10678"/>
                    <a:pt x="7099" y="10771"/>
                    <a:pt x="7191" y="10771"/>
                  </a:cubicBezTo>
                  <a:cubicBezTo>
                    <a:pt x="7315" y="10771"/>
                    <a:pt x="7407" y="10678"/>
                    <a:pt x="7407" y="10555"/>
                  </a:cubicBezTo>
                  <a:lnTo>
                    <a:pt x="7407" y="8055"/>
                  </a:lnTo>
                  <a:cubicBezTo>
                    <a:pt x="9012" y="7099"/>
                    <a:pt x="10308" y="5710"/>
                    <a:pt x="11142" y="4074"/>
                  </a:cubicBezTo>
                  <a:cubicBezTo>
                    <a:pt x="11481" y="3426"/>
                    <a:pt x="11728" y="2747"/>
                    <a:pt x="11852" y="2037"/>
                  </a:cubicBezTo>
                  <a:cubicBezTo>
                    <a:pt x="13055" y="1790"/>
                    <a:pt x="12901" y="31"/>
                    <a:pt x="116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95" name="Google Shape;13495;p25"/>
          <p:cNvGrpSpPr/>
          <p:nvPr/>
        </p:nvGrpSpPr>
        <p:grpSpPr>
          <a:xfrm>
            <a:off x="3303056" y="3418005"/>
            <a:ext cx="345675" cy="344950"/>
            <a:chOff x="3294263" y="3582256"/>
            <a:chExt cx="345675" cy="344950"/>
          </a:xfrm>
        </p:grpSpPr>
        <p:sp>
          <p:nvSpPr>
            <p:cNvPr id="13496" name="Google Shape;13496;p25"/>
            <p:cNvSpPr/>
            <p:nvPr/>
          </p:nvSpPr>
          <p:spPr>
            <a:xfrm>
              <a:off x="3526513" y="3727206"/>
              <a:ext cx="10050" cy="22550"/>
            </a:xfrm>
            <a:custGeom>
              <a:avLst/>
              <a:gdLst/>
              <a:ahLst/>
              <a:cxnLst/>
              <a:rect l="l" t="t" r="r" b="b"/>
              <a:pathLst>
                <a:path w="402" h="902" extrusionOk="0">
                  <a:moveTo>
                    <a:pt x="169" y="0"/>
                  </a:moveTo>
                  <a:cubicBezTo>
                    <a:pt x="70" y="0"/>
                    <a:pt x="0" y="84"/>
                    <a:pt x="0" y="191"/>
                  </a:cubicBezTo>
                  <a:lnTo>
                    <a:pt x="0" y="716"/>
                  </a:lnTo>
                  <a:cubicBezTo>
                    <a:pt x="0" y="809"/>
                    <a:pt x="93" y="901"/>
                    <a:pt x="216" y="901"/>
                  </a:cubicBezTo>
                  <a:cubicBezTo>
                    <a:pt x="309" y="901"/>
                    <a:pt x="401" y="809"/>
                    <a:pt x="401" y="716"/>
                  </a:cubicBezTo>
                  <a:lnTo>
                    <a:pt x="401" y="191"/>
                  </a:lnTo>
                  <a:cubicBezTo>
                    <a:pt x="401" y="99"/>
                    <a:pt x="309" y="6"/>
                    <a:pt x="216" y="6"/>
                  </a:cubicBezTo>
                  <a:cubicBezTo>
                    <a:pt x="200" y="2"/>
                    <a:pt x="184" y="0"/>
                    <a:pt x="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7" name="Google Shape;13497;p25"/>
            <p:cNvSpPr/>
            <p:nvPr/>
          </p:nvSpPr>
          <p:spPr>
            <a:xfrm>
              <a:off x="3397663" y="3727206"/>
              <a:ext cx="10050" cy="22550"/>
            </a:xfrm>
            <a:custGeom>
              <a:avLst/>
              <a:gdLst/>
              <a:ahLst/>
              <a:cxnLst/>
              <a:rect l="l" t="t" r="r" b="b"/>
              <a:pathLst>
                <a:path w="402" h="902" extrusionOk="0">
                  <a:moveTo>
                    <a:pt x="140" y="0"/>
                  </a:moveTo>
                  <a:cubicBezTo>
                    <a:pt x="47" y="0"/>
                    <a:pt x="0" y="84"/>
                    <a:pt x="0" y="191"/>
                  </a:cubicBezTo>
                  <a:lnTo>
                    <a:pt x="0" y="716"/>
                  </a:lnTo>
                  <a:cubicBezTo>
                    <a:pt x="0" y="809"/>
                    <a:pt x="93" y="901"/>
                    <a:pt x="185" y="901"/>
                  </a:cubicBezTo>
                  <a:cubicBezTo>
                    <a:pt x="309" y="901"/>
                    <a:pt x="402" y="809"/>
                    <a:pt x="402" y="716"/>
                  </a:cubicBezTo>
                  <a:lnTo>
                    <a:pt x="402" y="191"/>
                  </a:lnTo>
                  <a:cubicBezTo>
                    <a:pt x="402" y="99"/>
                    <a:pt x="309" y="6"/>
                    <a:pt x="185" y="6"/>
                  </a:cubicBezTo>
                  <a:cubicBezTo>
                    <a:pt x="169" y="2"/>
                    <a:pt x="154" y="0"/>
                    <a:pt x="1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8" name="Google Shape;13498;p25"/>
            <p:cNvSpPr/>
            <p:nvPr/>
          </p:nvSpPr>
          <p:spPr>
            <a:xfrm>
              <a:off x="3448238" y="3758556"/>
              <a:ext cx="35850" cy="15100"/>
            </a:xfrm>
            <a:custGeom>
              <a:avLst/>
              <a:gdLst/>
              <a:ahLst/>
              <a:cxnLst/>
              <a:rect l="l" t="t" r="r" b="b"/>
              <a:pathLst>
                <a:path w="1434" h="604" extrusionOk="0">
                  <a:moveTo>
                    <a:pt x="289" y="1"/>
                  </a:moveTo>
                  <a:cubicBezTo>
                    <a:pt x="135" y="1"/>
                    <a:pt x="0" y="189"/>
                    <a:pt x="138" y="326"/>
                  </a:cubicBezTo>
                  <a:cubicBezTo>
                    <a:pt x="307" y="511"/>
                    <a:pt x="531" y="604"/>
                    <a:pt x="755" y="604"/>
                  </a:cubicBezTo>
                  <a:cubicBezTo>
                    <a:pt x="979" y="604"/>
                    <a:pt x="1202" y="511"/>
                    <a:pt x="1372" y="326"/>
                  </a:cubicBezTo>
                  <a:cubicBezTo>
                    <a:pt x="1434" y="264"/>
                    <a:pt x="1434" y="141"/>
                    <a:pt x="1372" y="48"/>
                  </a:cubicBezTo>
                  <a:lnTo>
                    <a:pt x="1341" y="79"/>
                  </a:lnTo>
                  <a:cubicBezTo>
                    <a:pt x="1295" y="33"/>
                    <a:pt x="1241" y="10"/>
                    <a:pt x="1191" y="10"/>
                  </a:cubicBezTo>
                  <a:cubicBezTo>
                    <a:pt x="1141" y="10"/>
                    <a:pt x="1094" y="33"/>
                    <a:pt x="1063" y="79"/>
                  </a:cubicBezTo>
                  <a:cubicBezTo>
                    <a:pt x="971" y="172"/>
                    <a:pt x="878" y="203"/>
                    <a:pt x="755" y="203"/>
                  </a:cubicBezTo>
                  <a:cubicBezTo>
                    <a:pt x="631" y="203"/>
                    <a:pt x="508" y="172"/>
                    <a:pt x="446" y="79"/>
                  </a:cubicBezTo>
                  <a:cubicBezTo>
                    <a:pt x="398" y="23"/>
                    <a:pt x="342" y="1"/>
                    <a:pt x="2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9" name="Google Shape;13499;p25"/>
            <p:cNvSpPr/>
            <p:nvPr/>
          </p:nvSpPr>
          <p:spPr>
            <a:xfrm>
              <a:off x="3294263" y="3582256"/>
              <a:ext cx="345675" cy="344950"/>
            </a:xfrm>
            <a:custGeom>
              <a:avLst/>
              <a:gdLst/>
              <a:ahLst/>
              <a:cxnLst/>
              <a:rect l="l" t="t" r="r" b="b"/>
              <a:pathLst>
                <a:path w="13827" h="13798" extrusionOk="0">
                  <a:moveTo>
                    <a:pt x="4904" y="2531"/>
                  </a:moveTo>
                  <a:cubicBezTo>
                    <a:pt x="4936" y="2531"/>
                    <a:pt x="4968" y="2532"/>
                    <a:pt x="5000" y="2533"/>
                  </a:cubicBezTo>
                  <a:cubicBezTo>
                    <a:pt x="5556" y="2564"/>
                    <a:pt x="6081" y="2625"/>
                    <a:pt x="6636" y="2780"/>
                  </a:cubicBezTo>
                  <a:cubicBezTo>
                    <a:pt x="7253" y="2903"/>
                    <a:pt x="7871" y="2996"/>
                    <a:pt x="8519" y="3027"/>
                  </a:cubicBezTo>
                  <a:cubicBezTo>
                    <a:pt x="9074" y="3027"/>
                    <a:pt x="9630" y="2903"/>
                    <a:pt x="10124" y="2687"/>
                  </a:cubicBezTo>
                  <a:cubicBezTo>
                    <a:pt x="10167" y="2665"/>
                    <a:pt x="10211" y="2655"/>
                    <a:pt x="10252" y="2655"/>
                  </a:cubicBezTo>
                  <a:cubicBezTo>
                    <a:pt x="10327" y="2655"/>
                    <a:pt x="10392" y="2689"/>
                    <a:pt x="10432" y="2749"/>
                  </a:cubicBezTo>
                  <a:cubicBezTo>
                    <a:pt x="10802" y="3150"/>
                    <a:pt x="11111" y="3613"/>
                    <a:pt x="11327" y="4107"/>
                  </a:cubicBezTo>
                  <a:lnTo>
                    <a:pt x="2562" y="4107"/>
                  </a:lnTo>
                  <a:cubicBezTo>
                    <a:pt x="2686" y="3891"/>
                    <a:pt x="2840" y="3644"/>
                    <a:pt x="2994" y="3459"/>
                  </a:cubicBezTo>
                  <a:cubicBezTo>
                    <a:pt x="3468" y="2867"/>
                    <a:pt x="4167" y="2531"/>
                    <a:pt x="4904" y="2531"/>
                  </a:cubicBezTo>
                  <a:close/>
                  <a:moveTo>
                    <a:pt x="1451" y="5372"/>
                  </a:moveTo>
                  <a:lnTo>
                    <a:pt x="1482" y="5496"/>
                  </a:lnTo>
                  <a:cubicBezTo>
                    <a:pt x="1513" y="5742"/>
                    <a:pt x="1575" y="5958"/>
                    <a:pt x="1667" y="6175"/>
                  </a:cubicBezTo>
                  <a:cubicBezTo>
                    <a:pt x="1667" y="6329"/>
                    <a:pt x="1667" y="6452"/>
                    <a:pt x="1698" y="6607"/>
                  </a:cubicBezTo>
                  <a:cubicBezTo>
                    <a:pt x="1698" y="6823"/>
                    <a:pt x="1760" y="7039"/>
                    <a:pt x="1791" y="7255"/>
                  </a:cubicBezTo>
                  <a:cubicBezTo>
                    <a:pt x="1266" y="7224"/>
                    <a:pt x="865" y="6792"/>
                    <a:pt x="865" y="6267"/>
                  </a:cubicBezTo>
                  <a:cubicBezTo>
                    <a:pt x="865" y="5989"/>
                    <a:pt x="988" y="5712"/>
                    <a:pt x="1204" y="5526"/>
                  </a:cubicBezTo>
                  <a:cubicBezTo>
                    <a:pt x="1297" y="5465"/>
                    <a:pt x="1359" y="5403"/>
                    <a:pt x="1451" y="5372"/>
                  </a:cubicBezTo>
                  <a:close/>
                  <a:moveTo>
                    <a:pt x="12376" y="5403"/>
                  </a:moveTo>
                  <a:cubicBezTo>
                    <a:pt x="13302" y="5835"/>
                    <a:pt x="13025" y="7255"/>
                    <a:pt x="11975" y="7286"/>
                  </a:cubicBezTo>
                  <a:lnTo>
                    <a:pt x="12006" y="7255"/>
                  </a:lnTo>
                  <a:cubicBezTo>
                    <a:pt x="12037" y="7100"/>
                    <a:pt x="12099" y="6915"/>
                    <a:pt x="12099" y="6730"/>
                  </a:cubicBezTo>
                  <a:cubicBezTo>
                    <a:pt x="12130" y="6545"/>
                    <a:pt x="12130" y="6391"/>
                    <a:pt x="12160" y="6205"/>
                  </a:cubicBezTo>
                  <a:cubicBezTo>
                    <a:pt x="12253" y="5928"/>
                    <a:pt x="12315" y="5681"/>
                    <a:pt x="12346" y="5403"/>
                  </a:cubicBezTo>
                  <a:close/>
                  <a:moveTo>
                    <a:pt x="11636" y="4508"/>
                  </a:moveTo>
                  <a:cubicBezTo>
                    <a:pt x="11759" y="4508"/>
                    <a:pt x="11852" y="4539"/>
                    <a:pt x="11944" y="4601"/>
                  </a:cubicBezTo>
                  <a:cubicBezTo>
                    <a:pt x="12006" y="4724"/>
                    <a:pt x="12037" y="4878"/>
                    <a:pt x="12006" y="5033"/>
                  </a:cubicBezTo>
                  <a:lnTo>
                    <a:pt x="12006" y="5064"/>
                  </a:lnTo>
                  <a:lnTo>
                    <a:pt x="10895" y="5064"/>
                  </a:lnTo>
                  <a:cubicBezTo>
                    <a:pt x="10679" y="5125"/>
                    <a:pt x="10679" y="5372"/>
                    <a:pt x="10895" y="5434"/>
                  </a:cubicBezTo>
                  <a:lnTo>
                    <a:pt x="11944" y="5434"/>
                  </a:lnTo>
                  <a:lnTo>
                    <a:pt x="11913" y="5557"/>
                  </a:lnTo>
                  <a:cubicBezTo>
                    <a:pt x="11821" y="6020"/>
                    <a:pt x="11636" y="6452"/>
                    <a:pt x="11327" y="6853"/>
                  </a:cubicBezTo>
                  <a:cubicBezTo>
                    <a:pt x="10957" y="7286"/>
                    <a:pt x="10432" y="7532"/>
                    <a:pt x="9877" y="7532"/>
                  </a:cubicBezTo>
                  <a:cubicBezTo>
                    <a:pt x="9841" y="7535"/>
                    <a:pt x="9805" y="7536"/>
                    <a:pt x="9769" y="7536"/>
                  </a:cubicBezTo>
                  <a:cubicBezTo>
                    <a:pt x="9312" y="7536"/>
                    <a:pt x="8862" y="7356"/>
                    <a:pt x="8519" y="7070"/>
                  </a:cubicBezTo>
                  <a:cubicBezTo>
                    <a:pt x="8025" y="6637"/>
                    <a:pt x="7624" y="6082"/>
                    <a:pt x="6914" y="6082"/>
                  </a:cubicBezTo>
                  <a:cubicBezTo>
                    <a:pt x="6327" y="6082"/>
                    <a:pt x="5895" y="6452"/>
                    <a:pt x="5525" y="6853"/>
                  </a:cubicBezTo>
                  <a:cubicBezTo>
                    <a:pt x="5100" y="7279"/>
                    <a:pt x="4515" y="7521"/>
                    <a:pt x="3907" y="7521"/>
                  </a:cubicBezTo>
                  <a:cubicBezTo>
                    <a:pt x="3809" y="7521"/>
                    <a:pt x="3710" y="7514"/>
                    <a:pt x="3612" y="7502"/>
                  </a:cubicBezTo>
                  <a:cubicBezTo>
                    <a:pt x="2655" y="7316"/>
                    <a:pt x="2099" y="6452"/>
                    <a:pt x="1914" y="5588"/>
                  </a:cubicBezTo>
                  <a:lnTo>
                    <a:pt x="1883" y="5465"/>
                  </a:lnTo>
                  <a:lnTo>
                    <a:pt x="10093" y="5465"/>
                  </a:lnTo>
                  <a:cubicBezTo>
                    <a:pt x="10105" y="5468"/>
                    <a:pt x="10116" y="5470"/>
                    <a:pt x="10127" y="5470"/>
                  </a:cubicBezTo>
                  <a:cubicBezTo>
                    <a:pt x="10297" y="5470"/>
                    <a:pt x="10297" y="5058"/>
                    <a:pt x="10127" y="5058"/>
                  </a:cubicBezTo>
                  <a:cubicBezTo>
                    <a:pt x="10116" y="5058"/>
                    <a:pt x="10105" y="5060"/>
                    <a:pt x="10093" y="5064"/>
                  </a:cubicBezTo>
                  <a:lnTo>
                    <a:pt x="1822" y="5064"/>
                  </a:lnTo>
                  <a:cubicBezTo>
                    <a:pt x="1791" y="4971"/>
                    <a:pt x="1791" y="4878"/>
                    <a:pt x="1822" y="4755"/>
                  </a:cubicBezTo>
                  <a:cubicBezTo>
                    <a:pt x="1853" y="4601"/>
                    <a:pt x="1976" y="4508"/>
                    <a:pt x="2099" y="4508"/>
                  </a:cubicBezTo>
                  <a:close/>
                  <a:moveTo>
                    <a:pt x="6914" y="6514"/>
                  </a:moveTo>
                  <a:cubicBezTo>
                    <a:pt x="7500" y="6514"/>
                    <a:pt x="7871" y="7039"/>
                    <a:pt x="8272" y="7409"/>
                  </a:cubicBezTo>
                  <a:cubicBezTo>
                    <a:pt x="8704" y="7779"/>
                    <a:pt x="9259" y="7995"/>
                    <a:pt x="9846" y="7995"/>
                  </a:cubicBezTo>
                  <a:cubicBezTo>
                    <a:pt x="10494" y="7965"/>
                    <a:pt x="11111" y="7687"/>
                    <a:pt x="11574" y="7224"/>
                  </a:cubicBezTo>
                  <a:lnTo>
                    <a:pt x="11636" y="7131"/>
                  </a:lnTo>
                  <a:lnTo>
                    <a:pt x="11574" y="7409"/>
                  </a:lnTo>
                  <a:cubicBezTo>
                    <a:pt x="11327" y="8181"/>
                    <a:pt x="10895" y="8921"/>
                    <a:pt x="10309" y="9508"/>
                  </a:cubicBezTo>
                  <a:cubicBezTo>
                    <a:pt x="9383" y="10403"/>
                    <a:pt x="8179" y="10896"/>
                    <a:pt x="6914" y="10896"/>
                  </a:cubicBezTo>
                  <a:cubicBezTo>
                    <a:pt x="6327" y="10896"/>
                    <a:pt x="5741" y="10773"/>
                    <a:pt x="5186" y="10557"/>
                  </a:cubicBezTo>
                  <a:cubicBezTo>
                    <a:pt x="3766" y="10032"/>
                    <a:pt x="2686" y="8859"/>
                    <a:pt x="2285" y="7409"/>
                  </a:cubicBezTo>
                  <a:cubicBezTo>
                    <a:pt x="2285" y="7409"/>
                    <a:pt x="2223" y="7224"/>
                    <a:pt x="2192" y="7131"/>
                  </a:cubicBezTo>
                  <a:lnTo>
                    <a:pt x="2192" y="7131"/>
                  </a:lnTo>
                  <a:lnTo>
                    <a:pt x="2254" y="7224"/>
                  </a:lnTo>
                  <a:cubicBezTo>
                    <a:pt x="2717" y="7687"/>
                    <a:pt x="3334" y="7995"/>
                    <a:pt x="4013" y="7995"/>
                  </a:cubicBezTo>
                  <a:cubicBezTo>
                    <a:pt x="4568" y="7995"/>
                    <a:pt x="5124" y="7779"/>
                    <a:pt x="5556" y="7409"/>
                  </a:cubicBezTo>
                  <a:cubicBezTo>
                    <a:pt x="5957" y="7070"/>
                    <a:pt x="6327" y="6514"/>
                    <a:pt x="6914" y="6514"/>
                  </a:cubicBezTo>
                  <a:close/>
                  <a:moveTo>
                    <a:pt x="7624" y="11236"/>
                  </a:moveTo>
                  <a:cubicBezTo>
                    <a:pt x="7469" y="11544"/>
                    <a:pt x="7222" y="11760"/>
                    <a:pt x="6914" y="11915"/>
                  </a:cubicBezTo>
                  <a:cubicBezTo>
                    <a:pt x="6605" y="11791"/>
                    <a:pt x="6327" y="11544"/>
                    <a:pt x="6173" y="11267"/>
                  </a:cubicBezTo>
                  <a:cubicBezTo>
                    <a:pt x="6266" y="11267"/>
                    <a:pt x="6760" y="11298"/>
                    <a:pt x="6914" y="11298"/>
                  </a:cubicBezTo>
                  <a:cubicBezTo>
                    <a:pt x="7161" y="11298"/>
                    <a:pt x="7377" y="11267"/>
                    <a:pt x="7624" y="11236"/>
                  </a:cubicBezTo>
                  <a:close/>
                  <a:moveTo>
                    <a:pt x="7901" y="11514"/>
                  </a:moveTo>
                  <a:lnTo>
                    <a:pt x="7901" y="13365"/>
                  </a:lnTo>
                  <a:lnTo>
                    <a:pt x="5865" y="13365"/>
                  </a:lnTo>
                  <a:lnTo>
                    <a:pt x="5895" y="11514"/>
                  </a:lnTo>
                  <a:cubicBezTo>
                    <a:pt x="6111" y="11884"/>
                    <a:pt x="6451" y="12162"/>
                    <a:pt x="6883" y="12285"/>
                  </a:cubicBezTo>
                  <a:lnTo>
                    <a:pt x="6945" y="12285"/>
                  </a:lnTo>
                  <a:cubicBezTo>
                    <a:pt x="7346" y="12162"/>
                    <a:pt x="7685" y="11884"/>
                    <a:pt x="7901" y="11514"/>
                  </a:cubicBezTo>
                  <a:close/>
                  <a:moveTo>
                    <a:pt x="5155" y="10989"/>
                  </a:moveTo>
                  <a:cubicBezTo>
                    <a:pt x="5247" y="11020"/>
                    <a:pt x="5371" y="11051"/>
                    <a:pt x="5494" y="11082"/>
                  </a:cubicBezTo>
                  <a:lnTo>
                    <a:pt x="5494" y="13396"/>
                  </a:lnTo>
                  <a:lnTo>
                    <a:pt x="4939" y="13396"/>
                  </a:lnTo>
                  <a:lnTo>
                    <a:pt x="4939" y="12625"/>
                  </a:lnTo>
                  <a:cubicBezTo>
                    <a:pt x="4939" y="12501"/>
                    <a:pt x="4846" y="12409"/>
                    <a:pt x="4754" y="12409"/>
                  </a:cubicBezTo>
                  <a:cubicBezTo>
                    <a:pt x="4630" y="12409"/>
                    <a:pt x="4538" y="12501"/>
                    <a:pt x="4538" y="12625"/>
                  </a:cubicBezTo>
                  <a:lnTo>
                    <a:pt x="4538" y="13396"/>
                  </a:lnTo>
                  <a:lnTo>
                    <a:pt x="4013" y="13396"/>
                  </a:lnTo>
                  <a:cubicBezTo>
                    <a:pt x="4105" y="12470"/>
                    <a:pt x="4507" y="11637"/>
                    <a:pt x="5155" y="10989"/>
                  </a:cubicBezTo>
                  <a:close/>
                  <a:moveTo>
                    <a:pt x="8673" y="10989"/>
                  </a:moveTo>
                  <a:cubicBezTo>
                    <a:pt x="9321" y="11637"/>
                    <a:pt x="9722" y="12470"/>
                    <a:pt x="9784" y="13396"/>
                  </a:cubicBezTo>
                  <a:lnTo>
                    <a:pt x="9259" y="13396"/>
                  </a:lnTo>
                  <a:lnTo>
                    <a:pt x="9259" y="12625"/>
                  </a:lnTo>
                  <a:cubicBezTo>
                    <a:pt x="9259" y="12501"/>
                    <a:pt x="9167" y="12409"/>
                    <a:pt x="9043" y="12409"/>
                  </a:cubicBezTo>
                  <a:cubicBezTo>
                    <a:pt x="8951" y="12409"/>
                    <a:pt x="8858" y="12501"/>
                    <a:pt x="8858" y="12625"/>
                  </a:cubicBezTo>
                  <a:lnTo>
                    <a:pt x="8858" y="13396"/>
                  </a:lnTo>
                  <a:lnTo>
                    <a:pt x="8334" y="13396"/>
                  </a:lnTo>
                  <a:lnTo>
                    <a:pt x="8334" y="11112"/>
                  </a:lnTo>
                  <a:cubicBezTo>
                    <a:pt x="8457" y="11082"/>
                    <a:pt x="8550" y="11020"/>
                    <a:pt x="8673" y="10989"/>
                  </a:cubicBezTo>
                  <a:close/>
                  <a:moveTo>
                    <a:pt x="6793" y="1"/>
                  </a:moveTo>
                  <a:cubicBezTo>
                    <a:pt x="5384" y="1"/>
                    <a:pt x="4013" y="523"/>
                    <a:pt x="2933" y="1453"/>
                  </a:cubicBezTo>
                  <a:cubicBezTo>
                    <a:pt x="2764" y="1598"/>
                    <a:pt x="2897" y="1818"/>
                    <a:pt x="3067" y="1818"/>
                  </a:cubicBezTo>
                  <a:cubicBezTo>
                    <a:pt x="3114" y="1818"/>
                    <a:pt x="3164" y="1801"/>
                    <a:pt x="3210" y="1761"/>
                  </a:cubicBezTo>
                  <a:cubicBezTo>
                    <a:pt x="4229" y="866"/>
                    <a:pt x="5525" y="373"/>
                    <a:pt x="6914" y="373"/>
                  </a:cubicBezTo>
                  <a:cubicBezTo>
                    <a:pt x="7716" y="373"/>
                    <a:pt x="8550" y="465"/>
                    <a:pt x="9352" y="589"/>
                  </a:cubicBezTo>
                  <a:cubicBezTo>
                    <a:pt x="9832" y="674"/>
                    <a:pt x="10236" y="741"/>
                    <a:pt x="10590" y="741"/>
                  </a:cubicBezTo>
                  <a:cubicBezTo>
                    <a:pt x="10873" y="741"/>
                    <a:pt x="11125" y="698"/>
                    <a:pt x="11358" y="589"/>
                  </a:cubicBezTo>
                  <a:cubicBezTo>
                    <a:pt x="11389" y="589"/>
                    <a:pt x="11451" y="589"/>
                    <a:pt x="11451" y="619"/>
                  </a:cubicBezTo>
                  <a:cubicBezTo>
                    <a:pt x="11605" y="866"/>
                    <a:pt x="11728" y="1329"/>
                    <a:pt x="11420" y="2008"/>
                  </a:cubicBezTo>
                  <a:cubicBezTo>
                    <a:pt x="11296" y="2255"/>
                    <a:pt x="11327" y="2502"/>
                    <a:pt x="11481" y="2718"/>
                  </a:cubicBezTo>
                  <a:cubicBezTo>
                    <a:pt x="11975" y="3397"/>
                    <a:pt x="12315" y="4169"/>
                    <a:pt x="12469" y="5002"/>
                  </a:cubicBezTo>
                  <a:lnTo>
                    <a:pt x="12407" y="4971"/>
                  </a:lnTo>
                  <a:lnTo>
                    <a:pt x="12407" y="4878"/>
                  </a:lnTo>
                  <a:cubicBezTo>
                    <a:pt x="12438" y="4693"/>
                    <a:pt x="12346" y="4508"/>
                    <a:pt x="12222" y="4354"/>
                  </a:cubicBezTo>
                  <a:cubicBezTo>
                    <a:pt x="12099" y="4230"/>
                    <a:pt x="11944" y="4138"/>
                    <a:pt x="11759" y="4138"/>
                  </a:cubicBezTo>
                  <a:cubicBezTo>
                    <a:pt x="11543" y="3520"/>
                    <a:pt x="11173" y="2965"/>
                    <a:pt x="10741" y="2471"/>
                  </a:cubicBezTo>
                  <a:cubicBezTo>
                    <a:pt x="10599" y="2329"/>
                    <a:pt x="10417" y="2254"/>
                    <a:pt x="10239" y="2254"/>
                  </a:cubicBezTo>
                  <a:cubicBezTo>
                    <a:pt x="10146" y="2254"/>
                    <a:pt x="10054" y="2274"/>
                    <a:pt x="9969" y="2317"/>
                  </a:cubicBezTo>
                  <a:cubicBezTo>
                    <a:pt x="9506" y="2533"/>
                    <a:pt x="9012" y="2625"/>
                    <a:pt x="8519" y="2625"/>
                  </a:cubicBezTo>
                  <a:cubicBezTo>
                    <a:pt x="7901" y="2595"/>
                    <a:pt x="7315" y="2533"/>
                    <a:pt x="6729" y="2379"/>
                  </a:cubicBezTo>
                  <a:cubicBezTo>
                    <a:pt x="6142" y="2255"/>
                    <a:pt x="5556" y="2163"/>
                    <a:pt x="5000" y="2132"/>
                  </a:cubicBezTo>
                  <a:cubicBezTo>
                    <a:pt x="4968" y="2131"/>
                    <a:pt x="4936" y="2130"/>
                    <a:pt x="4904" y="2130"/>
                  </a:cubicBezTo>
                  <a:cubicBezTo>
                    <a:pt x="4044" y="2130"/>
                    <a:pt x="3221" y="2527"/>
                    <a:pt x="2686" y="3212"/>
                  </a:cubicBezTo>
                  <a:cubicBezTo>
                    <a:pt x="2439" y="3490"/>
                    <a:pt x="2223" y="3798"/>
                    <a:pt x="2069" y="4107"/>
                  </a:cubicBezTo>
                  <a:cubicBezTo>
                    <a:pt x="1883" y="4138"/>
                    <a:pt x="1698" y="4199"/>
                    <a:pt x="1575" y="4354"/>
                  </a:cubicBezTo>
                  <a:cubicBezTo>
                    <a:pt x="1420" y="4508"/>
                    <a:pt x="1359" y="4724"/>
                    <a:pt x="1390" y="4971"/>
                  </a:cubicBezTo>
                  <a:lnTo>
                    <a:pt x="1328" y="4971"/>
                  </a:lnTo>
                  <a:cubicBezTo>
                    <a:pt x="1513" y="3983"/>
                    <a:pt x="1976" y="3058"/>
                    <a:pt x="2655" y="2317"/>
                  </a:cubicBezTo>
                  <a:cubicBezTo>
                    <a:pt x="2770" y="2156"/>
                    <a:pt x="2628" y="1961"/>
                    <a:pt x="2484" y="1961"/>
                  </a:cubicBezTo>
                  <a:cubicBezTo>
                    <a:pt x="2435" y="1961"/>
                    <a:pt x="2386" y="1984"/>
                    <a:pt x="2346" y="2039"/>
                  </a:cubicBezTo>
                  <a:cubicBezTo>
                    <a:pt x="1544" y="2934"/>
                    <a:pt x="1019" y="4076"/>
                    <a:pt x="865" y="5280"/>
                  </a:cubicBezTo>
                  <a:cubicBezTo>
                    <a:pt x="1" y="6175"/>
                    <a:pt x="618" y="7656"/>
                    <a:pt x="1853" y="7656"/>
                  </a:cubicBezTo>
                  <a:lnTo>
                    <a:pt x="1914" y="7656"/>
                  </a:lnTo>
                  <a:cubicBezTo>
                    <a:pt x="2161" y="8458"/>
                    <a:pt x="2624" y="9199"/>
                    <a:pt x="3241" y="9785"/>
                  </a:cubicBezTo>
                  <a:cubicBezTo>
                    <a:pt x="3673" y="10217"/>
                    <a:pt x="4198" y="10557"/>
                    <a:pt x="4754" y="10835"/>
                  </a:cubicBezTo>
                  <a:cubicBezTo>
                    <a:pt x="4044" y="11575"/>
                    <a:pt x="3643" y="12563"/>
                    <a:pt x="3612" y="13581"/>
                  </a:cubicBezTo>
                  <a:cubicBezTo>
                    <a:pt x="3612" y="13705"/>
                    <a:pt x="3704" y="13797"/>
                    <a:pt x="3828" y="13797"/>
                  </a:cubicBezTo>
                  <a:lnTo>
                    <a:pt x="10000" y="13797"/>
                  </a:lnTo>
                  <a:cubicBezTo>
                    <a:pt x="10093" y="13797"/>
                    <a:pt x="10185" y="13705"/>
                    <a:pt x="10185" y="13581"/>
                  </a:cubicBezTo>
                  <a:cubicBezTo>
                    <a:pt x="10185" y="12563"/>
                    <a:pt x="9784" y="11575"/>
                    <a:pt x="9074" y="10835"/>
                  </a:cubicBezTo>
                  <a:cubicBezTo>
                    <a:pt x="10432" y="10217"/>
                    <a:pt x="11451" y="9076"/>
                    <a:pt x="11913" y="7656"/>
                  </a:cubicBezTo>
                  <a:lnTo>
                    <a:pt x="11944" y="7656"/>
                  </a:lnTo>
                  <a:cubicBezTo>
                    <a:pt x="13210" y="7656"/>
                    <a:pt x="13827" y="6175"/>
                    <a:pt x="12932" y="5280"/>
                  </a:cubicBezTo>
                  <a:cubicBezTo>
                    <a:pt x="12808" y="4261"/>
                    <a:pt x="12407" y="3304"/>
                    <a:pt x="11821" y="2471"/>
                  </a:cubicBezTo>
                  <a:cubicBezTo>
                    <a:pt x="11759" y="2379"/>
                    <a:pt x="11759" y="2255"/>
                    <a:pt x="11790" y="2193"/>
                  </a:cubicBezTo>
                  <a:cubicBezTo>
                    <a:pt x="12222" y="1268"/>
                    <a:pt x="11975" y="681"/>
                    <a:pt x="11821" y="403"/>
                  </a:cubicBezTo>
                  <a:cubicBezTo>
                    <a:pt x="11734" y="252"/>
                    <a:pt x="11572" y="177"/>
                    <a:pt x="11409" y="177"/>
                  </a:cubicBezTo>
                  <a:cubicBezTo>
                    <a:pt x="11339" y="177"/>
                    <a:pt x="11268" y="190"/>
                    <a:pt x="11204" y="218"/>
                  </a:cubicBezTo>
                  <a:cubicBezTo>
                    <a:pt x="11021" y="296"/>
                    <a:pt x="10816" y="325"/>
                    <a:pt x="10580" y="325"/>
                  </a:cubicBezTo>
                  <a:cubicBezTo>
                    <a:pt x="10258" y="325"/>
                    <a:pt x="9877" y="272"/>
                    <a:pt x="9414" y="218"/>
                  </a:cubicBezTo>
                  <a:cubicBezTo>
                    <a:pt x="8580" y="64"/>
                    <a:pt x="7747" y="2"/>
                    <a:pt x="6914" y="2"/>
                  </a:cubicBezTo>
                  <a:cubicBezTo>
                    <a:pt x="6873" y="1"/>
                    <a:pt x="6833" y="1"/>
                    <a:pt x="67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00" name="Google Shape;13500;p25"/>
          <p:cNvGrpSpPr/>
          <p:nvPr/>
        </p:nvGrpSpPr>
        <p:grpSpPr>
          <a:xfrm>
            <a:off x="2526881" y="3418230"/>
            <a:ext cx="360325" cy="344500"/>
            <a:chOff x="4038813" y="2463956"/>
            <a:chExt cx="360325" cy="344500"/>
          </a:xfrm>
        </p:grpSpPr>
        <p:grpSp>
          <p:nvGrpSpPr>
            <p:cNvPr id="13501" name="Google Shape;13501;p25"/>
            <p:cNvGrpSpPr/>
            <p:nvPr/>
          </p:nvGrpSpPr>
          <p:grpSpPr>
            <a:xfrm>
              <a:off x="4038813" y="2575656"/>
              <a:ext cx="360325" cy="232800"/>
              <a:chOff x="4038813" y="2575656"/>
              <a:chExt cx="360325" cy="232800"/>
            </a:xfrm>
          </p:grpSpPr>
          <p:sp>
            <p:nvSpPr>
              <p:cNvPr id="13502" name="Google Shape;13502;p25"/>
              <p:cNvSpPr/>
              <p:nvPr/>
            </p:nvSpPr>
            <p:spPr>
              <a:xfrm>
                <a:off x="4087413" y="2682481"/>
                <a:ext cx="17775" cy="16625"/>
              </a:xfrm>
              <a:custGeom>
                <a:avLst/>
                <a:gdLst/>
                <a:ahLst/>
                <a:cxnLst/>
                <a:rect l="l" t="t" r="r" b="b"/>
                <a:pathLst>
                  <a:path w="711" h="665" extrusionOk="0">
                    <a:moveTo>
                      <a:pt x="479" y="1"/>
                    </a:moveTo>
                    <a:cubicBezTo>
                      <a:pt x="425" y="1"/>
                      <a:pt x="371" y="24"/>
                      <a:pt x="340" y="70"/>
                    </a:cubicBezTo>
                    <a:lnTo>
                      <a:pt x="63" y="317"/>
                    </a:lnTo>
                    <a:cubicBezTo>
                      <a:pt x="1" y="410"/>
                      <a:pt x="1" y="533"/>
                      <a:pt x="63" y="595"/>
                    </a:cubicBezTo>
                    <a:cubicBezTo>
                      <a:pt x="109" y="641"/>
                      <a:pt x="163" y="664"/>
                      <a:pt x="213" y="664"/>
                    </a:cubicBezTo>
                    <a:cubicBezTo>
                      <a:pt x="263" y="664"/>
                      <a:pt x="309" y="641"/>
                      <a:pt x="340" y="595"/>
                    </a:cubicBezTo>
                    <a:lnTo>
                      <a:pt x="618" y="348"/>
                    </a:lnTo>
                    <a:cubicBezTo>
                      <a:pt x="711" y="255"/>
                      <a:pt x="711" y="132"/>
                      <a:pt x="618" y="70"/>
                    </a:cubicBezTo>
                    <a:cubicBezTo>
                      <a:pt x="587" y="24"/>
                      <a:pt x="533" y="1"/>
                      <a:pt x="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3" name="Google Shape;13503;p25"/>
              <p:cNvSpPr/>
              <p:nvPr/>
            </p:nvSpPr>
            <p:spPr>
              <a:xfrm>
                <a:off x="4161488" y="2755781"/>
                <a:ext cx="17775" cy="16800"/>
              </a:xfrm>
              <a:custGeom>
                <a:avLst/>
                <a:gdLst/>
                <a:ahLst/>
                <a:cxnLst/>
                <a:rect l="l" t="t" r="r" b="b"/>
                <a:pathLst>
                  <a:path w="711" h="672" extrusionOk="0">
                    <a:moveTo>
                      <a:pt x="479" y="1"/>
                    </a:moveTo>
                    <a:cubicBezTo>
                      <a:pt x="425" y="1"/>
                      <a:pt x="371" y="24"/>
                      <a:pt x="340" y="70"/>
                    </a:cubicBezTo>
                    <a:lnTo>
                      <a:pt x="62" y="348"/>
                    </a:lnTo>
                    <a:cubicBezTo>
                      <a:pt x="1" y="410"/>
                      <a:pt x="1" y="533"/>
                      <a:pt x="62" y="626"/>
                    </a:cubicBezTo>
                    <a:cubicBezTo>
                      <a:pt x="109" y="657"/>
                      <a:pt x="163" y="672"/>
                      <a:pt x="213" y="672"/>
                    </a:cubicBezTo>
                    <a:cubicBezTo>
                      <a:pt x="263" y="672"/>
                      <a:pt x="309" y="657"/>
                      <a:pt x="340" y="626"/>
                    </a:cubicBezTo>
                    <a:lnTo>
                      <a:pt x="618" y="348"/>
                    </a:lnTo>
                    <a:cubicBezTo>
                      <a:pt x="710" y="286"/>
                      <a:pt x="710" y="163"/>
                      <a:pt x="618" y="70"/>
                    </a:cubicBezTo>
                    <a:cubicBezTo>
                      <a:pt x="587" y="24"/>
                      <a:pt x="533" y="1"/>
                      <a:pt x="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4" name="Google Shape;13504;p25"/>
              <p:cNvSpPr/>
              <p:nvPr/>
            </p:nvSpPr>
            <p:spPr>
              <a:xfrm>
                <a:off x="4115213" y="2715856"/>
                <a:ext cx="29625" cy="28700"/>
              </a:xfrm>
              <a:custGeom>
                <a:avLst/>
                <a:gdLst/>
                <a:ahLst/>
                <a:cxnLst/>
                <a:rect l="l" t="t" r="r" b="b"/>
                <a:pathLst>
                  <a:path w="1185" h="1148" extrusionOk="0">
                    <a:moveTo>
                      <a:pt x="247" y="1"/>
                    </a:moveTo>
                    <a:cubicBezTo>
                      <a:pt x="123" y="1"/>
                      <a:pt x="31" y="93"/>
                      <a:pt x="31" y="186"/>
                    </a:cubicBezTo>
                    <a:cubicBezTo>
                      <a:pt x="1" y="723"/>
                      <a:pt x="403" y="1144"/>
                      <a:pt x="932" y="1144"/>
                    </a:cubicBezTo>
                    <a:cubicBezTo>
                      <a:pt x="950" y="1144"/>
                      <a:pt x="969" y="1144"/>
                      <a:pt x="987" y="1142"/>
                    </a:cubicBezTo>
                    <a:cubicBezTo>
                      <a:pt x="999" y="1146"/>
                      <a:pt x="1011" y="1148"/>
                      <a:pt x="1021" y="1148"/>
                    </a:cubicBezTo>
                    <a:cubicBezTo>
                      <a:pt x="1184" y="1148"/>
                      <a:pt x="1166" y="761"/>
                      <a:pt x="1006" y="761"/>
                    </a:cubicBezTo>
                    <a:cubicBezTo>
                      <a:pt x="991" y="761"/>
                      <a:pt x="974" y="765"/>
                      <a:pt x="957" y="772"/>
                    </a:cubicBezTo>
                    <a:cubicBezTo>
                      <a:pt x="648" y="772"/>
                      <a:pt x="432" y="525"/>
                      <a:pt x="432" y="248"/>
                    </a:cubicBezTo>
                    <a:cubicBezTo>
                      <a:pt x="432" y="124"/>
                      <a:pt x="370" y="31"/>
                      <a:pt x="247" y="31"/>
                    </a:cubicBezTo>
                    <a:lnTo>
                      <a:pt x="247"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5" name="Google Shape;13505;p25"/>
              <p:cNvSpPr/>
              <p:nvPr/>
            </p:nvSpPr>
            <p:spPr>
              <a:xfrm>
                <a:off x="4038813" y="2575656"/>
                <a:ext cx="360325" cy="232800"/>
              </a:xfrm>
              <a:custGeom>
                <a:avLst/>
                <a:gdLst/>
                <a:ahLst/>
                <a:cxnLst/>
                <a:rect l="l" t="t" r="r" b="b"/>
                <a:pathLst>
                  <a:path w="14413" h="9312" extrusionOk="0">
                    <a:moveTo>
                      <a:pt x="12253" y="1458"/>
                    </a:moveTo>
                    <a:cubicBezTo>
                      <a:pt x="12353" y="1458"/>
                      <a:pt x="12453" y="1504"/>
                      <a:pt x="12530" y="1597"/>
                    </a:cubicBezTo>
                    <a:lnTo>
                      <a:pt x="13796" y="2862"/>
                    </a:lnTo>
                    <a:cubicBezTo>
                      <a:pt x="13981" y="3016"/>
                      <a:pt x="13981" y="3263"/>
                      <a:pt x="13796" y="3417"/>
                    </a:cubicBezTo>
                    <a:lnTo>
                      <a:pt x="12530" y="4683"/>
                    </a:lnTo>
                    <a:lnTo>
                      <a:pt x="10710" y="2862"/>
                    </a:lnTo>
                    <a:lnTo>
                      <a:pt x="11975" y="1597"/>
                    </a:lnTo>
                    <a:cubicBezTo>
                      <a:pt x="12052" y="1504"/>
                      <a:pt x="12152" y="1458"/>
                      <a:pt x="12253" y="1458"/>
                    </a:cubicBezTo>
                    <a:close/>
                    <a:moveTo>
                      <a:pt x="2021" y="1"/>
                    </a:moveTo>
                    <a:cubicBezTo>
                      <a:pt x="1975" y="1"/>
                      <a:pt x="1927" y="17"/>
                      <a:pt x="1883" y="54"/>
                    </a:cubicBezTo>
                    <a:cubicBezTo>
                      <a:pt x="1" y="2276"/>
                      <a:pt x="155" y="5578"/>
                      <a:pt x="2161" y="7645"/>
                    </a:cubicBezTo>
                    <a:cubicBezTo>
                      <a:pt x="3241" y="8726"/>
                      <a:pt x="4661" y="9312"/>
                      <a:pt x="6142" y="9312"/>
                    </a:cubicBezTo>
                    <a:cubicBezTo>
                      <a:pt x="7623" y="9312"/>
                      <a:pt x="9074" y="8726"/>
                      <a:pt x="10123" y="7645"/>
                    </a:cubicBezTo>
                    <a:lnTo>
                      <a:pt x="14104" y="3664"/>
                    </a:lnTo>
                    <a:cubicBezTo>
                      <a:pt x="14413" y="3356"/>
                      <a:pt x="14413" y="2862"/>
                      <a:pt x="14104" y="2553"/>
                    </a:cubicBezTo>
                    <a:lnTo>
                      <a:pt x="12839" y="1288"/>
                    </a:lnTo>
                    <a:cubicBezTo>
                      <a:pt x="12669" y="1134"/>
                      <a:pt x="12461" y="1057"/>
                      <a:pt x="12257" y="1057"/>
                    </a:cubicBezTo>
                    <a:cubicBezTo>
                      <a:pt x="12052" y="1057"/>
                      <a:pt x="11851" y="1134"/>
                      <a:pt x="11697" y="1288"/>
                    </a:cubicBezTo>
                    <a:lnTo>
                      <a:pt x="8025" y="4930"/>
                    </a:lnTo>
                    <a:cubicBezTo>
                      <a:pt x="7963" y="5022"/>
                      <a:pt x="7963" y="5146"/>
                      <a:pt x="8025" y="5207"/>
                    </a:cubicBezTo>
                    <a:cubicBezTo>
                      <a:pt x="8071" y="5254"/>
                      <a:pt x="8125" y="5277"/>
                      <a:pt x="8179" y="5277"/>
                    </a:cubicBezTo>
                    <a:cubicBezTo>
                      <a:pt x="8233" y="5277"/>
                      <a:pt x="8287" y="5254"/>
                      <a:pt x="8333" y="5207"/>
                    </a:cubicBezTo>
                    <a:lnTo>
                      <a:pt x="10401" y="3140"/>
                    </a:lnTo>
                    <a:lnTo>
                      <a:pt x="12253" y="4961"/>
                    </a:lnTo>
                    <a:lnTo>
                      <a:pt x="9815" y="7368"/>
                    </a:lnTo>
                    <a:cubicBezTo>
                      <a:pt x="8858" y="8355"/>
                      <a:pt x="7531" y="8911"/>
                      <a:pt x="6142" y="8911"/>
                    </a:cubicBezTo>
                    <a:cubicBezTo>
                      <a:pt x="4753" y="8911"/>
                      <a:pt x="3426" y="8355"/>
                      <a:pt x="2469" y="7368"/>
                    </a:cubicBezTo>
                    <a:cubicBezTo>
                      <a:pt x="587" y="5423"/>
                      <a:pt x="463" y="2368"/>
                      <a:pt x="2192" y="300"/>
                    </a:cubicBezTo>
                    <a:cubicBezTo>
                      <a:pt x="2286" y="160"/>
                      <a:pt x="2165" y="1"/>
                      <a:pt x="20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506" name="Google Shape;13506;p25"/>
            <p:cNvSpPr/>
            <p:nvPr/>
          </p:nvSpPr>
          <p:spPr>
            <a:xfrm>
              <a:off x="4098213" y="2463956"/>
              <a:ext cx="162050" cy="269675"/>
            </a:xfrm>
            <a:custGeom>
              <a:avLst/>
              <a:gdLst/>
              <a:ahLst/>
              <a:cxnLst/>
              <a:rect l="l" t="t" r="r" b="b"/>
              <a:pathLst>
                <a:path w="6482" h="10787" extrusionOk="0">
                  <a:moveTo>
                    <a:pt x="4352" y="394"/>
                  </a:moveTo>
                  <a:cubicBezTo>
                    <a:pt x="4453" y="394"/>
                    <a:pt x="4553" y="432"/>
                    <a:pt x="4630" y="510"/>
                  </a:cubicBezTo>
                  <a:lnTo>
                    <a:pt x="5895" y="1775"/>
                  </a:lnTo>
                  <a:cubicBezTo>
                    <a:pt x="6050" y="1929"/>
                    <a:pt x="6050" y="2176"/>
                    <a:pt x="5895" y="2330"/>
                  </a:cubicBezTo>
                  <a:lnTo>
                    <a:pt x="4630" y="3596"/>
                  </a:lnTo>
                  <a:lnTo>
                    <a:pt x="2809" y="1775"/>
                  </a:lnTo>
                  <a:lnTo>
                    <a:pt x="4075" y="510"/>
                  </a:lnTo>
                  <a:cubicBezTo>
                    <a:pt x="4152" y="432"/>
                    <a:pt x="4252" y="394"/>
                    <a:pt x="4352" y="394"/>
                  </a:cubicBezTo>
                  <a:close/>
                  <a:moveTo>
                    <a:pt x="4352" y="0"/>
                  </a:moveTo>
                  <a:cubicBezTo>
                    <a:pt x="4152" y="0"/>
                    <a:pt x="3951" y="77"/>
                    <a:pt x="3797" y="232"/>
                  </a:cubicBezTo>
                  <a:lnTo>
                    <a:pt x="93" y="3935"/>
                  </a:lnTo>
                  <a:cubicBezTo>
                    <a:pt x="1" y="3997"/>
                    <a:pt x="1" y="4120"/>
                    <a:pt x="93" y="4213"/>
                  </a:cubicBezTo>
                  <a:cubicBezTo>
                    <a:pt x="140" y="4244"/>
                    <a:pt x="194" y="4259"/>
                    <a:pt x="244" y="4259"/>
                  </a:cubicBezTo>
                  <a:cubicBezTo>
                    <a:pt x="294" y="4259"/>
                    <a:pt x="340" y="4244"/>
                    <a:pt x="371" y="4213"/>
                  </a:cubicBezTo>
                  <a:lnTo>
                    <a:pt x="2532" y="2053"/>
                  </a:lnTo>
                  <a:lnTo>
                    <a:pt x="4352" y="3904"/>
                  </a:lnTo>
                  <a:lnTo>
                    <a:pt x="1945" y="6281"/>
                  </a:lnTo>
                  <a:cubicBezTo>
                    <a:pt x="279" y="7916"/>
                    <a:pt x="1421" y="10786"/>
                    <a:pt x="3797" y="10786"/>
                  </a:cubicBezTo>
                  <a:cubicBezTo>
                    <a:pt x="4352" y="10786"/>
                    <a:pt x="4908" y="10601"/>
                    <a:pt x="5340" y="10262"/>
                  </a:cubicBezTo>
                  <a:cubicBezTo>
                    <a:pt x="5433" y="10200"/>
                    <a:pt x="5463" y="10077"/>
                    <a:pt x="5402" y="9984"/>
                  </a:cubicBezTo>
                  <a:cubicBezTo>
                    <a:pt x="5351" y="9933"/>
                    <a:pt x="5290" y="9910"/>
                    <a:pt x="5236" y="9910"/>
                  </a:cubicBezTo>
                  <a:cubicBezTo>
                    <a:pt x="5192" y="9910"/>
                    <a:pt x="5152" y="9925"/>
                    <a:pt x="5124" y="9953"/>
                  </a:cubicBezTo>
                  <a:cubicBezTo>
                    <a:pt x="4673" y="10293"/>
                    <a:pt x="4205" y="10439"/>
                    <a:pt x="3763" y="10439"/>
                  </a:cubicBezTo>
                  <a:cubicBezTo>
                    <a:pt x="1996" y="10439"/>
                    <a:pt x="625" y="8119"/>
                    <a:pt x="2254" y="6589"/>
                  </a:cubicBezTo>
                  <a:lnTo>
                    <a:pt x="6173" y="2639"/>
                  </a:lnTo>
                  <a:cubicBezTo>
                    <a:pt x="6482" y="2299"/>
                    <a:pt x="6482" y="1806"/>
                    <a:pt x="6173" y="1497"/>
                  </a:cubicBezTo>
                  <a:lnTo>
                    <a:pt x="4908" y="232"/>
                  </a:lnTo>
                  <a:cubicBezTo>
                    <a:pt x="4754" y="77"/>
                    <a:pt x="4553" y="0"/>
                    <a:pt x="4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07" name="Google Shape;13507;p25"/>
          <p:cNvGrpSpPr/>
          <p:nvPr/>
        </p:nvGrpSpPr>
        <p:grpSpPr>
          <a:xfrm>
            <a:off x="1858938" y="3417642"/>
            <a:ext cx="203700" cy="345675"/>
            <a:chOff x="7861838" y="4141656"/>
            <a:chExt cx="203700" cy="345675"/>
          </a:xfrm>
        </p:grpSpPr>
        <p:sp>
          <p:nvSpPr>
            <p:cNvPr id="13508" name="Google Shape;13508;p25"/>
            <p:cNvSpPr/>
            <p:nvPr/>
          </p:nvSpPr>
          <p:spPr>
            <a:xfrm>
              <a:off x="7915063" y="4445656"/>
              <a:ext cx="10050" cy="17775"/>
            </a:xfrm>
            <a:custGeom>
              <a:avLst/>
              <a:gdLst/>
              <a:ahLst/>
              <a:cxnLst/>
              <a:rect l="l" t="t" r="r" b="b"/>
              <a:pathLst>
                <a:path w="402" h="711" extrusionOk="0">
                  <a:moveTo>
                    <a:pt x="186" y="0"/>
                  </a:moveTo>
                  <a:cubicBezTo>
                    <a:pt x="93" y="0"/>
                    <a:pt x="1" y="93"/>
                    <a:pt x="1" y="186"/>
                  </a:cubicBezTo>
                  <a:lnTo>
                    <a:pt x="1" y="525"/>
                  </a:lnTo>
                  <a:cubicBezTo>
                    <a:pt x="1" y="618"/>
                    <a:pt x="93" y="710"/>
                    <a:pt x="186" y="710"/>
                  </a:cubicBezTo>
                  <a:cubicBezTo>
                    <a:pt x="309" y="710"/>
                    <a:pt x="402" y="618"/>
                    <a:pt x="402" y="525"/>
                  </a:cubicBezTo>
                  <a:lnTo>
                    <a:pt x="402" y="186"/>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9" name="Google Shape;13509;p25"/>
            <p:cNvSpPr/>
            <p:nvPr/>
          </p:nvSpPr>
          <p:spPr>
            <a:xfrm>
              <a:off x="8002238" y="4445656"/>
              <a:ext cx="10825" cy="17775"/>
            </a:xfrm>
            <a:custGeom>
              <a:avLst/>
              <a:gdLst/>
              <a:ahLst/>
              <a:cxnLst/>
              <a:rect l="l" t="t" r="r" b="b"/>
              <a:pathLst>
                <a:path w="433" h="711" extrusionOk="0">
                  <a:moveTo>
                    <a:pt x="217" y="0"/>
                  </a:moveTo>
                  <a:cubicBezTo>
                    <a:pt x="94" y="0"/>
                    <a:pt x="32" y="93"/>
                    <a:pt x="32" y="186"/>
                  </a:cubicBezTo>
                  <a:lnTo>
                    <a:pt x="32" y="525"/>
                  </a:lnTo>
                  <a:cubicBezTo>
                    <a:pt x="1" y="618"/>
                    <a:pt x="94" y="710"/>
                    <a:pt x="217" y="710"/>
                  </a:cubicBezTo>
                  <a:cubicBezTo>
                    <a:pt x="340" y="710"/>
                    <a:pt x="433" y="618"/>
                    <a:pt x="433" y="525"/>
                  </a:cubicBezTo>
                  <a:lnTo>
                    <a:pt x="433" y="186"/>
                  </a:lnTo>
                  <a:cubicBezTo>
                    <a:pt x="433"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0" name="Google Shape;13510;p25"/>
            <p:cNvSpPr/>
            <p:nvPr/>
          </p:nvSpPr>
          <p:spPr>
            <a:xfrm>
              <a:off x="7945563" y="4452956"/>
              <a:ext cx="36250" cy="15100"/>
            </a:xfrm>
            <a:custGeom>
              <a:avLst/>
              <a:gdLst/>
              <a:ahLst/>
              <a:cxnLst/>
              <a:rect l="l" t="t" r="r" b="b"/>
              <a:pathLst>
                <a:path w="1450" h="604" extrusionOk="0">
                  <a:moveTo>
                    <a:pt x="291" y="1"/>
                  </a:moveTo>
                  <a:cubicBezTo>
                    <a:pt x="136" y="1"/>
                    <a:pt x="1" y="196"/>
                    <a:pt x="138" y="356"/>
                  </a:cubicBezTo>
                  <a:cubicBezTo>
                    <a:pt x="293" y="511"/>
                    <a:pt x="509" y="603"/>
                    <a:pt x="725" y="603"/>
                  </a:cubicBezTo>
                  <a:cubicBezTo>
                    <a:pt x="941" y="603"/>
                    <a:pt x="1157" y="511"/>
                    <a:pt x="1311" y="356"/>
                  </a:cubicBezTo>
                  <a:cubicBezTo>
                    <a:pt x="1449" y="196"/>
                    <a:pt x="1313" y="1"/>
                    <a:pt x="1158" y="1"/>
                  </a:cubicBezTo>
                  <a:cubicBezTo>
                    <a:pt x="1105" y="1"/>
                    <a:pt x="1050" y="24"/>
                    <a:pt x="1003" y="79"/>
                  </a:cubicBezTo>
                  <a:cubicBezTo>
                    <a:pt x="925" y="156"/>
                    <a:pt x="825" y="194"/>
                    <a:pt x="725" y="194"/>
                  </a:cubicBezTo>
                  <a:cubicBezTo>
                    <a:pt x="625" y="194"/>
                    <a:pt x="524" y="156"/>
                    <a:pt x="447" y="79"/>
                  </a:cubicBezTo>
                  <a:cubicBezTo>
                    <a:pt x="400" y="24"/>
                    <a:pt x="344" y="1"/>
                    <a:pt x="2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1" name="Google Shape;13511;p25"/>
            <p:cNvSpPr/>
            <p:nvPr/>
          </p:nvSpPr>
          <p:spPr>
            <a:xfrm>
              <a:off x="7861838" y="4141656"/>
              <a:ext cx="203700" cy="345675"/>
            </a:xfrm>
            <a:custGeom>
              <a:avLst/>
              <a:gdLst/>
              <a:ahLst/>
              <a:cxnLst/>
              <a:rect l="l" t="t" r="r" b="b"/>
              <a:pathLst>
                <a:path w="8148" h="13827" extrusionOk="0">
                  <a:moveTo>
                    <a:pt x="5733" y="430"/>
                  </a:moveTo>
                  <a:cubicBezTo>
                    <a:pt x="6792" y="430"/>
                    <a:pt x="6792" y="2072"/>
                    <a:pt x="5733" y="2072"/>
                  </a:cubicBezTo>
                  <a:cubicBezTo>
                    <a:pt x="5705" y="2072"/>
                    <a:pt x="5677" y="2071"/>
                    <a:pt x="5648" y="2069"/>
                  </a:cubicBezTo>
                  <a:lnTo>
                    <a:pt x="2531" y="2069"/>
                  </a:lnTo>
                  <a:cubicBezTo>
                    <a:pt x="2068" y="2069"/>
                    <a:pt x="1697" y="1698"/>
                    <a:pt x="1697" y="1235"/>
                  </a:cubicBezTo>
                  <a:cubicBezTo>
                    <a:pt x="1697" y="803"/>
                    <a:pt x="2068" y="433"/>
                    <a:pt x="2531" y="433"/>
                  </a:cubicBezTo>
                  <a:lnTo>
                    <a:pt x="5648" y="433"/>
                  </a:lnTo>
                  <a:cubicBezTo>
                    <a:pt x="5677" y="431"/>
                    <a:pt x="5705" y="430"/>
                    <a:pt x="5733" y="430"/>
                  </a:cubicBezTo>
                  <a:close/>
                  <a:moveTo>
                    <a:pt x="2500" y="1"/>
                  </a:moveTo>
                  <a:cubicBezTo>
                    <a:pt x="957" y="1"/>
                    <a:pt x="772" y="2223"/>
                    <a:pt x="2284" y="2470"/>
                  </a:cubicBezTo>
                  <a:lnTo>
                    <a:pt x="2284" y="10988"/>
                  </a:lnTo>
                  <a:cubicBezTo>
                    <a:pt x="1975" y="11142"/>
                    <a:pt x="1667" y="11358"/>
                    <a:pt x="1420" y="11605"/>
                  </a:cubicBezTo>
                  <a:cubicBezTo>
                    <a:pt x="1251" y="11725"/>
                    <a:pt x="1383" y="11940"/>
                    <a:pt x="1538" y="11940"/>
                  </a:cubicBezTo>
                  <a:cubicBezTo>
                    <a:pt x="1581" y="11940"/>
                    <a:pt x="1626" y="11923"/>
                    <a:pt x="1667" y="11883"/>
                  </a:cubicBezTo>
                  <a:cubicBezTo>
                    <a:pt x="1944" y="11667"/>
                    <a:pt x="2222" y="11451"/>
                    <a:pt x="2531" y="11296"/>
                  </a:cubicBezTo>
                  <a:lnTo>
                    <a:pt x="5555" y="11296"/>
                  </a:lnTo>
                  <a:cubicBezTo>
                    <a:pt x="6358" y="11728"/>
                    <a:pt x="7006" y="12376"/>
                    <a:pt x="7499" y="13117"/>
                  </a:cubicBezTo>
                  <a:cubicBezTo>
                    <a:pt x="7592" y="13241"/>
                    <a:pt x="7499" y="13426"/>
                    <a:pt x="7345" y="13426"/>
                  </a:cubicBezTo>
                  <a:lnTo>
                    <a:pt x="772" y="13426"/>
                  </a:lnTo>
                  <a:cubicBezTo>
                    <a:pt x="617" y="13426"/>
                    <a:pt x="525" y="13241"/>
                    <a:pt x="617" y="13117"/>
                  </a:cubicBezTo>
                  <a:cubicBezTo>
                    <a:pt x="772" y="12870"/>
                    <a:pt x="957" y="12654"/>
                    <a:pt x="1173" y="12438"/>
                  </a:cubicBezTo>
                  <a:cubicBezTo>
                    <a:pt x="1289" y="12275"/>
                    <a:pt x="1160" y="12095"/>
                    <a:pt x="1010" y="12095"/>
                  </a:cubicBezTo>
                  <a:cubicBezTo>
                    <a:pt x="961" y="12095"/>
                    <a:pt x="910" y="12115"/>
                    <a:pt x="864" y="12160"/>
                  </a:cubicBezTo>
                  <a:cubicBezTo>
                    <a:pt x="648" y="12407"/>
                    <a:pt x="463" y="12623"/>
                    <a:pt x="278" y="12901"/>
                  </a:cubicBezTo>
                  <a:cubicBezTo>
                    <a:pt x="0" y="13302"/>
                    <a:pt x="309" y="13827"/>
                    <a:pt x="772" y="13827"/>
                  </a:cubicBezTo>
                  <a:lnTo>
                    <a:pt x="7407" y="13827"/>
                  </a:lnTo>
                  <a:cubicBezTo>
                    <a:pt x="7870" y="13827"/>
                    <a:pt x="8148" y="13302"/>
                    <a:pt x="7870" y="12901"/>
                  </a:cubicBezTo>
                  <a:cubicBezTo>
                    <a:pt x="7345" y="12099"/>
                    <a:pt x="6666" y="11451"/>
                    <a:pt x="5833" y="10988"/>
                  </a:cubicBezTo>
                  <a:lnTo>
                    <a:pt x="5833" y="4507"/>
                  </a:lnTo>
                  <a:cubicBezTo>
                    <a:pt x="5833" y="4383"/>
                    <a:pt x="5740" y="4291"/>
                    <a:pt x="5648" y="4291"/>
                  </a:cubicBezTo>
                  <a:cubicBezTo>
                    <a:pt x="5524" y="4291"/>
                    <a:pt x="5432" y="4383"/>
                    <a:pt x="5432" y="4507"/>
                  </a:cubicBezTo>
                  <a:lnTo>
                    <a:pt x="5432" y="10895"/>
                  </a:lnTo>
                  <a:lnTo>
                    <a:pt x="2747" y="10895"/>
                  </a:lnTo>
                  <a:lnTo>
                    <a:pt x="2747" y="10278"/>
                  </a:lnTo>
                  <a:lnTo>
                    <a:pt x="3518" y="10278"/>
                  </a:lnTo>
                  <a:cubicBezTo>
                    <a:pt x="3611" y="10278"/>
                    <a:pt x="3703" y="10185"/>
                    <a:pt x="3703" y="10093"/>
                  </a:cubicBezTo>
                  <a:cubicBezTo>
                    <a:pt x="3703" y="9969"/>
                    <a:pt x="3611" y="9877"/>
                    <a:pt x="3518" y="9877"/>
                  </a:cubicBezTo>
                  <a:lnTo>
                    <a:pt x="2747" y="9877"/>
                  </a:lnTo>
                  <a:lnTo>
                    <a:pt x="2747" y="9506"/>
                  </a:lnTo>
                  <a:lnTo>
                    <a:pt x="3518" y="9506"/>
                  </a:lnTo>
                  <a:cubicBezTo>
                    <a:pt x="3703" y="9475"/>
                    <a:pt x="3703" y="9198"/>
                    <a:pt x="3518" y="9136"/>
                  </a:cubicBezTo>
                  <a:lnTo>
                    <a:pt x="2747" y="9136"/>
                  </a:lnTo>
                  <a:lnTo>
                    <a:pt x="2747" y="8766"/>
                  </a:lnTo>
                  <a:lnTo>
                    <a:pt x="3518" y="8766"/>
                  </a:lnTo>
                  <a:cubicBezTo>
                    <a:pt x="3611" y="8766"/>
                    <a:pt x="3703" y="8673"/>
                    <a:pt x="3703" y="8580"/>
                  </a:cubicBezTo>
                  <a:cubicBezTo>
                    <a:pt x="3703" y="8457"/>
                    <a:pt x="3611" y="8364"/>
                    <a:pt x="3518" y="8364"/>
                  </a:cubicBezTo>
                  <a:lnTo>
                    <a:pt x="2747" y="8364"/>
                  </a:lnTo>
                  <a:lnTo>
                    <a:pt x="2747" y="8025"/>
                  </a:lnTo>
                  <a:lnTo>
                    <a:pt x="3518" y="8025"/>
                  </a:lnTo>
                  <a:cubicBezTo>
                    <a:pt x="3611" y="8025"/>
                    <a:pt x="3703" y="7932"/>
                    <a:pt x="3703" y="7809"/>
                  </a:cubicBezTo>
                  <a:cubicBezTo>
                    <a:pt x="3703" y="7685"/>
                    <a:pt x="3611" y="7624"/>
                    <a:pt x="3518" y="7624"/>
                  </a:cubicBezTo>
                  <a:lnTo>
                    <a:pt x="2747" y="7624"/>
                  </a:lnTo>
                  <a:lnTo>
                    <a:pt x="2747" y="7253"/>
                  </a:lnTo>
                  <a:lnTo>
                    <a:pt x="3827" y="7253"/>
                  </a:lnTo>
                  <a:cubicBezTo>
                    <a:pt x="3950" y="7253"/>
                    <a:pt x="4043" y="7161"/>
                    <a:pt x="4043" y="7037"/>
                  </a:cubicBezTo>
                  <a:cubicBezTo>
                    <a:pt x="4043" y="6945"/>
                    <a:pt x="3950" y="6852"/>
                    <a:pt x="3827" y="6852"/>
                  </a:cubicBezTo>
                  <a:lnTo>
                    <a:pt x="2747" y="6852"/>
                  </a:lnTo>
                  <a:lnTo>
                    <a:pt x="2747" y="6482"/>
                  </a:lnTo>
                  <a:lnTo>
                    <a:pt x="3518" y="6482"/>
                  </a:lnTo>
                  <a:cubicBezTo>
                    <a:pt x="3611" y="6482"/>
                    <a:pt x="3703" y="6389"/>
                    <a:pt x="3703" y="6297"/>
                  </a:cubicBezTo>
                  <a:cubicBezTo>
                    <a:pt x="3703" y="6173"/>
                    <a:pt x="3611" y="6081"/>
                    <a:pt x="3518" y="6081"/>
                  </a:cubicBezTo>
                  <a:lnTo>
                    <a:pt x="2747" y="6081"/>
                  </a:lnTo>
                  <a:lnTo>
                    <a:pt x="2747" y="5741"/>
                  </a:lnTo>
                  <a:lnTo>
                    <a:pt x="3518" y="5741"/>
                  </a:lnTo>
                  <a:cubicBezTo>
                    <a:pt x="3611" y="5741"/>
                    <a:pt x="3703" y="5649"/>
                    <a:pt x="3703" y="5525"/>
                  </a:cubicBezTo>
                  <a:cubicBezTo>
                    <a:pt x="3703" y="5402"/>
                    <a:pt x="3611" y="5309"/>
                    <a:pt x="3518" y="5309"/>
                  </a:cubicBezTo>
                  <a:lnTo>
                    <a:pt x="2747" y="5309"/>
                  </a:lnTo>
                  <a:lnTo>
                    <a:pt x="2747" y="4970"/>
                  </a:lnTo>
                  <a:lnTo>
                    <a:pt x="3518" y="4970"/>
                  </a:lnTo>
                  <a:cubicBezTo>
                    <a:pt x="3611" y="4970"/>
                    <a:pt x="3703" y="4877"/>
                    <a:pt x="3703" y="4754"/>
                  </a:cubicBezTo>
                  <a:cubicBezTo>
                    <a:pt x="3703" y="4646"/>
                    <a:pt x="3610" y="4562"/>
                    <a:pt x="3525" y="4562"/>
                  </a:cubicBezTo>
                  <a:cubicBezTo>
                    <a:pt x="3512" y="4562"/>
                    <a:pt x="3500" y="4564"/>
                    <a:pt x="3487" y="4568"/>
                  </a:cubicBezTo>
                  <a:lnTo>
                    <a:pt x="2716" y="4568"/>
                  </a:lnTo>
                  <a:lnTo>
                    <a:pt x="2716" y="4198"/>
                  </a:lnTo>
                  <a:lnTo>
                    <a:pt x="3487" y="4198"/>
                  </a:lnTo>
                  <a:cubicBezTo>
                    <a:pt x="3673" y="4136"/>
                    <a:pt x="3673" y="3859"/>
                    <a:pt x="3487" y="3797"/>
                  </a:cubicBezTo>
                  <a:lnTo>
                    <a:pt x="2716" y="3797"/>
                  </a:lnTo>
                  <a:lnTo>
                    <a:pt x="2716" y="3427"/>
                  </a:lnTo>
                  <a:lnTo>
                    <a:pt x="3796" y="3427"/>
                  </a:lnTo>
                  <a:cubicBezTo>
                    <a:pt x="3920" y="3427"/>
                    <a:pt x="4012" y="3365"/>
                    <a:pt x="4012" y="3241"/>
                  </a:cubicBezTo>
                  <a:cubicBezTo>
                    <a:pt x="4012" y="3118"/>
                    <a:pt x="3920" y="3025"/>
                    <a:pt x="3796" y="3025"/>
                  </a:cubicBezTo>
                  <a:lnTo>
                    <a:pt x="2716" y="3025"/>
                  </a:lnTo>
                  <a:lnTo>
                    <a:pt x="2716" y="2470"/>
                  </a:lnTo>
                  <a:lnTo>
                    <a:pt x="5401" y="2470"/>
                  </a:lnTo>
                  <a:lnTo>
                    <a:pt x="5401" y="3704"/>
                  </a:lnTo>
                  <a:cubicBezTo>
                    <a:pt x="5401" y="3828"/>
                    <a:pt x="5493" y="3920"/>
                    <a:pt x="5617" y="3920"/>
                  </a:cubicBezTo>
                  <a:cubicBezTo>
                    <a:pt x="5710" y="3920"/>
                    <a:pt x="5802" y="3828"/>
                    <a:pt x="5802" y="3704"/>
                  </a:cubicBezTo>
                  <a:lnTo>
                    <a:pt x="5802" y="2470"/>
                  </a:lnTo>
                  <a:cubicBezTo>
                    <a:pt x="7314" y="2223"/>
                    <a:pt x="7129" y="1"/>
                    <a:pt x="56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12" name="Google Shape;13512;p25"/>
          <p:cNvGrpSpPr/>
          <p:nvPr/>
        </p:nvGrpSpPr>
        <p:grpSpPr>
          <a:xfrm>
            <a:off x="1067092" y="3417542"/>
            <a:ext cx="297850" cy="345875"/>
            <a:chOff x="3318963" y="4141656"/>
            <a:chExt cx="297850" cy="345875"/>
          </a:xfrm>
        </p:grpSpPr>
        <p:sp>
          <p:nvSpPr>
            <p:cNvPr id="13513" name="Google Shape;13513;p25"/>
            <p:cNvSpPr/>
            <p:nvPr/>
          </p:nvSpPr>
          <p:spPr>
            <a:xfrm>
              <a:off x="3511063" y="4180831"/>
              <a:ext cx="14700" cy="14300"/>
            </a:xfrm>
            <a:custGeom>
              <a:avLst/>
              <a:gdLst/>
              <a:ahLst/>
              <a:cxnLst/>
              <a:rect l="l" t="t" r="r" b="b"/>
              <a:pathLst>
                <a:path w="588" h="572" extrusionOk="0">
                  <a:moveTo>
                    <a:pt x="375" y="0"/>
                  </a:moveTo>
                  <a:cubicBezTo>
                    <a:pt x="325" y="0"/>
                    <a:pt x="279" y="23"/>
                    <a:pt x="248" y="70"/>
                  </a:cubicBezTo>
                  <a:lnTo>
                    <a:pt x="63" y="224"/>
                  </a:lnTo>
                  <a:cubicBezTo>
                    <a:pt x="1" y="286"/>
                    <a:pt x="1" y="440"/>
                    <a:pt x="63" y="502"/>
                  </a:cubicBezTo>
                  <a:cubicBezTo>
                    <a:pt x="109" y="548"/>
                    <a:pt x="163" y="571"/>
                    <a:pt x="217" y="571"/>
                  </a:cubicBezTo>
                  <a:cubicBezTo>
                    <a:pt x="271" y="571"/>
                    <a:pt x="325" y="548"/>
                    <a:pt x="371" y="502"/>
                  </a:cubicBezTo>
                  <a:lnTo>
                    <a:pt x="526" y="347"/>
                  </a:lnTo>
                  <a:cubicBezTo>
                    <a:pt x="587" y="255"/>
                    <a:pt x="587" y="131"/>
                    <a:pt x="526" y="70"/>
                  </a:cubicBezTo>
                  <a:cubicBezTo>
                    <a:pt x="479" y="23"/>
                    <a:pt x="425" y="0"/>
                    <a:pt x="3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4" name="Google Shape;13514;p25"/>
            <p:cNvSpPr/>
            <p:nvPr/>
          </p:nvSpPr>
          <p:spPr>
            <a:xfrm>
              <a:off x="3556588" y="4226331"/>
              <a:ext cx="15475" cy="14500"/>
            </a:xfrm>
            <a:custGeom>
              <a:avLst/>
              <a:gdLst/>
              <a:ahLst/>
              <a:cxnLst/>
              <a:rect l="l" t="t" r="r" b="b"/>
              <a:pathLst>
                <a:path w="619" h="580" extrusionOk="0">
                  <a:moveTo>
                    <a:pt x="398" y="1"/>
                  </a:moveTo>
                  <a:cubicBezTo>
                    <a:pt x="348" y="1"/>
                    <a:pt x="294" y="24"/>
                    <a:pt x="248" y="70"/>
                  </a:cubicBezTo>
                  <a:lnTo>
                    <a:pt x="93" y="225"/>
                  </a:lnTo>
                  <a:cubicBezTo>
                    <a:pt x="1" y="317"/>
                    <a:pt x="1" y="441"/>
                    <a:pt x="93" y="533"/>
                  </a:cubicBezTo>
                  <a:cubicBezTo>
                    <a:pt x="124" y="564"/>
                    <a:pt x="171" y="580"/>
                    <a:pt x="221" y="580"/>
                  </a:cubicBezTo>
                  <a:cubicBezTo>
                    <a:pt x="271" y="580"/>
                    <a:pt x="325" y="564"/>
                    <a:pt x="371" y="533"/>
                  </a:cubicBezTo>
                  <a:lnTo>
                    <a:pt x="525" y="348"/>
                  </a:lnTo>
                  <a:cubicBezTo>
                    <a:pt x="618" y="286"/>
                    <a:pt x="618" y="163"/>
                    <a:pt x="525" y="70"/>
                  </a:cubicBezTo>
                  <a:cubicBezTo>
                    <a:pt x="495" y="24"/>
                    <a:pt x="448" y="1"/>
                    <a:pt x="3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5" name="Google Shape;13515;p25"/>
            <p:cNvSpPr/>
            <p:nvPr/>
          </p:nvSpPr>
          <p:spPr>
            <a:xfrm>
              <a:off x="3528813" y="4201856"/>
              <a:ext cx="22075" cy="21625"/>
            </a:xfrm>
            <a:custGeom>
              <a:avLst/>
              <a:gdLst/>
              <a:ahLst/>
              <a:cxnLst/>
              <a:rect l="l" t="t" r="r" b="b"/>
              <a:pathLst>
                <a:path w="883" h="865" extrusionOk="0">
                  <a:moveTo>
                    <a:pt x="217" y="0"/>
                  </a:moveTo>
                  <a:cubicBezTo>
                    <a:pt x="93" y="0"/>
                    <a:pt x="1" y="62"/>
                    <a:pt x="1" y="185"/>
                  </a:cubicBezTo>
                  <a:cubicBezTo>
                    <a:pt x="1" y="370"/>
                    <a:pt x="63" y="556"/>
                    <a:pt x="186" y="679"/>
                  </a:cubicBezTo>
                  <a:cubicBezTo>
                    <a:pt x="309" y="802"/>
                    <a:pt x="495" y="864"/>
                    <a:pt x="680" y="864"/>
                  </a:cubicBezTo>
                  <a:cubicBezTo>
                    <a:pt x="882" y="864"/>
                    <a:pt x="868" y="457"/>
                    <a:pt x="687" y="457"/>
                  </a:cubicBezTo>
                  <a:cubicBezTo>
                    <a:pt x="675" y="457"/>
                    <a:pt x="662" y="459"/>
                    <a:pt x="649" y="463"/>
                  </a:cubicBezTo>
                  <a:cubicBezTo>
                    <a:pt x="587" y="463"/>
                    <a:pt x="525" y="432"/>
                    <a:pt x="464" y="401"/>
                  </a:cubicBezTo>
                  <a:cubicBezTo>
                    <a:pt x="433" y="340"/>
                    <a:pt x="402" y="278"/>
                    <a:pt x="402" y="216"/>
                  </a:cubicBezTo>
                  <a:cubicBezTo>
                    <a:pt x="402"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6" name="Google Shape;13516;p25"/>
            <p:cNvSpPr/>
            <p:nvPr/>
          </p:nvSpPr>
          <p:spPr>
            <a:xfrm>
              <a:off x="3318963" y="4404556"/>
              <a:ext cx="75625" cy="82975"/>
            </a:xfrm>
            <a:custGeom>
              <a:avLst/>
              <a:gdLst/>
              <a:ahLst/>
              <a:cxnLst/>
              <a:rect l="l" t="t" r="r" b="b"/>
              <a:pathLst>
                <a:path w="3025" h="3319" extrusionOk="0">
                  <a:moveTo>
                    <a:pt x="1513" y="410"/>
                  </a:moveTo>
                  <a:cubicBezTo>
                    <a:pt x="1543" y="410"/>
                    <a:pt x="1543" y="410"/>
                    <a:pt x="1574" y="441"/>
                  </a:cubicBezTo>
                  <a:cubicBezTo>
                    <a:pt x="2099" y="996"/>
                    <a:pt x="2593" y="1830"/>
                    <a:pt x="2346" y="2416"/>
                  </a:cubicBezTo>
                  <a:cubicBezTo>
                    <a:pt x="2145" y="2740"/>
                    <a:pt x="1821" y="2902"/>
                    <a:pt x="1497" y="2902"/>
                  </a:cubicBezTo>
                  <a:cubicBezTo>
                    <a:pt x="1173" y="2902"/>
                    <a:pt x="849" y="2740"/>
                    <a:pt x="648" y="2416"/>
                  </a:cubicBezTo>
                  <a:cubicBezTo>
                    <a:pt x="402" y="1830"/>
                    <a:pt x="895" y="996"/>
                    <a:pt x="1420" y="441"/>
                  </a:cubicBezTo>
                  <a:cubicBezTo>
                    <a:pt x="1451" y="410"/>
                    <a:pt x="1451" y="410"/>
                    <a:pt x="1482" y="410"/>
                  </a:cubicBezTo>
                  <a:close/>
                  <a:moveTo>
                    <a:pt x="1509" y="1"/>
                  </a:moveTo>
                  <a:cubicBezTo>
                    <a:pt x="1381" y="1"/>
                    <a:pt x="1250" y="55"/>
                    <a:pt x="1142" y="163"/>
                  </a:cubicBezTo>
                  <a:cubicBezTo>
                    <a:pt x="340" y="996"/>
                    <a:pt x="0" y="1922"/>
                    <a:pt x="278" y="2601"/>
                  </a:cubicBezTo>
                  <a:cubicBezTo>
                    <a:pt x="540" y="3079"/>
                    <a:pt x="1019" y="3319"/>
                    <a:pt x="1497" y="3319"/>
                  </a:cubicBezTo>
                  <a:cubicBezTo>
                    <a:pt x="1976" y="3319"/>
                    <a:pt x="2454" y="3079"/>
                    <a:pt x="2716" y="2601"/>
                  </a:cubicBezTo>
                  <a:cubicBezTo>
                    <a:pt x="3025" y="1922"/>
                    <a:pt x="2685" y="996"/>
                    <a:pt x="1852" y="163"/>
                  </a:cubicBezTo>
                  <a:cubicBezTo>
                    <a:pt x="1760" y="55"/>
                    <a:pt x="1636" y="1"/>
                    <a:pt x="15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7" name="Google Shape;13517;p25"/>
            <p:cNvSpPr/>
            <p:nvPr/>
          </p:nvSpPr>
          <p:spPr>
            <a:xfrm>
              <a:off x="3352913" y="4141656"/>
              <a:ext cx="263900" cy="256175"/>
            </a:xfrm>
            <a:custGeom>
              <a:avLst/>
              <a:gdLst/>
              <a:ahLst/>
              <a:cxnLst/>
              <a:rect l="l" t="t" r="r" b="b"/>
              <a:pathLst>
                <a:path w="10556" h="10247" extrusionOk="0">
                  <a:moveTo>
                    <a:pt x="3920" y="4329"/>
                  </a:moveTo>
                  <a:cubicBezTo>
                    <a:pt x="4020" y="4329"/>
                    <a:pt x="4120" y="4368"/>
                    <a:pt x="4198" y="4445"/>
                  </a:cubicBezTo>
                  <a:lnTo>
                    <a:pt x="5864" y="6111"/>
                  </a:lnTo>
                  <a:cubicBezTo>
                    <a:pt x="6018" y="6266"/>
                    <a:pt x="6018" y="6482"/>
                    <a:pt x="5864" y="6636"/>
                  </a:cubicBezTo>
                  <a:lnTo>
                    <a:pt x="5617" y="6914"/>
                  </a:lnTo>
                  <a:cubicBezTo>
                    <a:pt x="5540" y="6991"/>
                    <a:pt x="5440" y="7030"/>
                    <a:pt x="5339" y="7030"/>
                  </a:cubicBezTo>
                  <a:cubicBezTo>
                    <a:pt x="5239" y="7030"/>
                    <a:pt x="5139" y="6991"/>
                    <a:pt x="5062" y="6914"/>
                  </a:cubicBezTo>
                  <a:lnTo>
                    <a:pt x="3395" y="5216"/>
                  </a:lnTo>
                  <a:cubicBezTo>
                    <a:pt x="3241" y="5093"/>
                    <a:pt x="3241" y="4846"/>
                    <a:pt x="3395" y="4692"/>
                  </a:cubicBezTo>
                  <a:lnTo>
                    <a:pt x="3642" y="4445"/>
                  </a:lnTo>
                  <a:cubicBezTo>
                    <a:pt x="3719" y="4368"/>
                    <a:pt x="3819" y="4329"/>
                    <a:pt x="3920" y="4329"/>
                  </a:cubicBezTo>
                  <a:close/>
                  <a:moveTo>
                    <a:pt x="7469" y="1"/>
                  </a:moveTo>
                  <a:cubicBezTo>
                    <a:pt x="6821" y="63"/>
                    <a:pt x="6234" y="340"/>
                    <a:pt x="5802" y="772"/>
                  </a:cubicBezTo>
                  <a:cubicBezTo>
                    <a:pt x="5370" y="1297"/>
                    <a:pt x="5062" y="1914"/>
                    <a:pt x="4969" y="2562"/>
                  </a:cubicBezTo>
                  <a:cubicBezTo>
                    <a:pt x="4907" y="3118"/>
                    <a:pt x="4660" y="3643"/>
                    <a:pt x="4290" y="4044"/>
                  </a:cubicBezTo>
                  <a:cubicBezTo>
                    <a:pt x="4167" y="3951"/>
                    <a:pt x="4043" y="3920"/>
                    <a:pt x="3920" y="3920"/>
                  </a:cubicBezTo>
                  <a:cubicBezTo>
                    <a:pt x="3704" y="3920"/>
                    <a:pt x="3519" y="4013"/>
                    <a:pt x="3364" y="4167"/>
                  </a:cubicBezTo>
                  <a:lnTo>
                    <a:pt x="3087" y="4445"/>
                  </a:lnTo>
                  <a:cubicBezTo>
                    <a:pt x="2840" y="4692"/>
                    <a:pt x="2778" y="5062"/>
                    <a:pt x="2963" y="5371"/>
                  </a:cubicBezTo>
                  <a:lnTo>
                    <a:pt x="1297" y="7068"/>
                  </a:lnTo>
                  <a:cubicBezTo>
                    <a:pt x="834" y="7500"/>
                    <a:pt x="525" y="8056"/>
                    <a:pt x="371" y="8642"/>
                  </a:cubicBezTo>
                  <a:cubicBezTo>
                    <a:pt x="309" y="8858"/>
                    <a:pt x="247" y="9043"/>
                    <a:pt x="124" y="9229"/>
                  </a:cubicBezTo>
                  <a:cubicBezTo>
                    <a:pt x="0" y="9445"/>
                    <a:pt x="31" y="9722"/>
                    <a:pt x="216" y="9907"/>
                  </a:cubicBezTo>
                  <a:lnTo>
                    <a:pt x="402" y="10093"/>
                  </a:lnTo>
                  <a:cubicBezTo>
                    <a:pt x="494" y="10185"/>
                    <a:pt x="618" y="10247"/>
                    <a:pt x="772" y="10247"/>
                  </a:cubicBezTo>
                  <a:cubicBezTo>
                    <a:pt x="864" y="10247"/>
                    <a:pt x="988" y="10216"/>
                    <a:pt x="1080" y="10185"/>
                  </a:cubicBezTo>
                  <a:cubicBezTo>
                    <a:pt x="1266" y="10062"/>
                    <a:pt x="1451" y="9969"/>
                    <a:pt x="1667" y="9938"/>
                  </a:cubicBezTo>
                  <a:cubicBezTo>
                    <a:pt x="2130" y="9815"/>
                    <a:pt x="2562" y="9599"/>
                    <a:pt x="2932" y="9290"/>
                  </a:cubicBezTo>
                  <a:cubicBezTo>
                    <a:pt x="3107" y="9165"/>
                    <a:pt x="2979" y="8940"/>
                    <a:pt x="2809" y="8940"/>
                  </a:cubicBezTo>
                  <a:cubicBezTo>
                    <a:pt x="2769" y="8940"/>
                    <a:pt x="2727" y="8952"/>
                    <a:pt x="2685" y="8982"/>
                  </a:cubicBezTo>
                  <a:cubicBezTo>
                    <a:pt x="2346" y="9229"/>
                    <a:pt x="1945" y="9414"/>
                    <a:pt x="1543" y="9537"/>
                  </a:cubicBezTo>
                  <a:cubicBezTo>
                    <a:pt x="1297" y="9599"/>
                    <a:pt x="1080" y="9691"/>
                    <a:pt x="864" y="9846"/>
                  </a:cubicBezTo>
                  <a:cubicBezTo>
                    <a:pt x="846" y="9855"/>
                    <a:pt x="826" y="9859"/>
                    <a:pt x="805" y="9859"/>
                  </a:cubicBezTo>
                  <a:cubicBezTo>
                    <a:pt x="754" y="9859"/>
                    <a:pt x="701" y="9837"/>
                    <a:pt x="679" y="9815"/>
                  </a:cubicBezTo>
                  <a:lnTo>
                    <a:pt x="494" y="9630"/>
                  </a:lnTo>
                  <a:cubicBezTo>
                    <a:pt x="432" y="9568"/>
                    <a:pt x="432" y="9506"/>
                    <a:pt x="463" y="9445"/>
                  </a:cubicBezTo>
                  <a:cubicBezTo>
                    <a:pt x="587" y="9229"/>
                    <a:pt x="679" y="8982"/>
                    <a:pt x="741" y="8735"/>
                  </a:cubicBezTo>
                  <a:cubicBezTo>
                    <a:pt x="895" y="8210"/>
                    <a:pt x="1173" y="7716"/>
                    <a:pt x="1574" y="7346"/>
                  </a:cubicBezTo>
                  <a:lnTo>
                    <a:pt x="3241" y="5679"/>
                  </a:lnTo>
                  <a:lnTo>
                    <a:pt x="4630" y="7068"/>
                  </a:lnTo>
                  <a:lnTo>
                    <a:pt x="3241" y="8457"/>
                  </a:lnTo>
                  <a:cubicBezTo>
                    <a:pt x="3148" y="8519"/>
                    <a:pt x="3148" y="8642"/>
                    <a:pt x="3241" y="8735"/>
                  </a:cubicBezTo>
                  <a:cubicBezTo>
                    <a:pt x="3287" y="8781"/>
                    <a:pt x="3341" y="8804"/>
                    <a:pt x="3391" y="8804"/>
                  </a:cubicBezTo>
                  <a:cubicBezTo>
                    <a:pt x="3441" y="8804"/>
                    <a:pt x="3488" y="8781"/>
                    <a:pt x="3519" y="8735"/>
                  </a:cubicBezTo>
                  <a:lnTo>
                    <a:pt x="4938" y="7315"/>
                  </a:lnTo>
                  <a:cubicBezTo>
                    <a:pt x="5067" y="7392"/>
                    <a:pt x="5206" y="7432"/>
                    <a:pt x="5342" y="7432"/>
                  </a:cubicBezTo>
                  <a:cubicBezTo>
                    <a:pt x="5534" y="7432"/>
                    <a:pt x="5720" y="7354"/>
                    <a:pt x="5864" y="7192"/>
                  </a:cubicBezTo>
                  <a:lnTo>
                    <a:pt x="6142" y="6945"/>
                  </a:lnTo>
                  <a:cubicBezTo>
                    <a:pt x="6389" y="6698"/>
                    <a:pt x="6450" y="6297"/>
                    <a:pt x="6265" y="5988"/>
                  </a:cubicBezTo>
                  <a:cubicBezTo>
                    <a:pt x="6666" y="5618"/>
                    <a:pt x="7191" y="5371"/>
                    <a:pt x="7716" y="5309"/>
                  </a:cubicBezTo>
                  <a:cubicBezTo>
                    <a:pt x="8395" y="5216"/>
                    <a:pt x="9012" y="4939"/>
                    <a:pt x="9506" y="4476"/>
                  </a:cubicBezTo>
                  <a:cubicBezTo>
                    <a:pt x="10555" y="3457"/>
                    <a:pt x="10555" y="1791"/>
                    <a:pt x="9506" y="772"/>
                  </a:cubicBezTo>
                  <a:cubicBezTo>
                    <a:pt x="9197" y="433"/>
                    <a:pt x="8765" y="186"/>
                    <a:pt x="8333" y="93"/>
                  </a:cubicBezTo>
                  <a:cubicBezTo>
                    <a:pt x="8311" y="88"/>
                    <a:pt x="8290" y="85"/>
                    <a:pt x="8270" y="85"/>
                  </a:cubicBezTo>
                  <a:cubicBezTo>
                    <a:pt x="8179" y="85"/>
                    <a:pt x="8112" y="141"/>
                    <a:pt x="8086" y="217"/>
                  </a:cubicBezTo>
                  <a:cubicBezTo>
                    <a:pt x="8055" y="340"/>
                    <a:pt x="8117" y="433"/>
                    <a:pt x="8210" y="464"/>
                  </a:cubicBezTo>
                  <a:cubicBezTo>
                    <a:pt x="9876" y="896"/>
                    <a:pt x="10462" y="2994"/>
                    <a:pt x="9228" y="4198"/>
                  </a:cubicBezTo>
                  <a:cubicBezTo>
                    <a:pt x="8796" y="4599"/>
                    <a:pt x="8240" y="4846"/>
                    <a:pt x="7654" y="4908"/>
                  </a:cubicBezTo>
                  <a:cubicBezTo>
                    <a:pt x="7037" y="5000"/>
                    <a:pt x="6450" y="5278"/>
                    <a:pt x="6018" y="5679"/>
                  </a:cubicBezTo>
                  <a:lnTo>
                    <a:pt x="4599" y="4291"/>
                  </a:lnTo>
                  <a:cubicBezTo>
                    <a:pt x="5031" y="3828"/>
                    <a:pt x="5309" y="3272"/>
                    <a:pt x="5370" y="2655"/>
                  </a:cubicBezTo>
                  <a:cubicBezTo>
                    <a:pt x="5463" y="2069"/>
                    <a:pt x="5710" y="1513"/>
                    <a:pt x="6080" y="1050"/>
                  </a:cubicBezTo>
                  <a:cubicBezTo>
                    <a:pt x="6450" y="680"/>
                    <a:pt x="6975" y="464"/>
                    <a:pt x="7500" y="402"/>
                  </a:cubicBezTo>
                  <a:cubicBezTo>
                    <a:pt x="7592" y="402"/>
                    <a:pt x="7685" y="309"/>
                    <a:pt x="7685" y="186"/>
                  </a:cubicBezTo>
                  <a:cubicBezTo>
                    <a:pt x="7654" y="93"/>
                    <a:pt x="7561" y="1"/>
                    <a:pt x="74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18" name="Google Shape;13518;p25"/>
          <p:cNvGrpSpPr/>
          <p:nvPr/>
        </p:nvGrpSpPr>
        <p:grpSpPr>
          <a:xfrm>
            <a:off x="1048192" y="3983830"/>
            <a:ext cx="335650" cy="345675"/>
            <a:chOff x="6318738" y="2463556"/>
            <a:chExt cx="335650" cy="345675"/>
          </a:xfrm>
        </p:grpSpPr>
        <p:sp>
          <p:nvSpPr>
            <p:cNvPr id="13519" name="Google Shape;13519;p25"/>
            <p:cNvSpPr/>
            <p:nvPr/>
          </p:nvSpPr>
          <p:spPr>
            <a:xfrm>
              <a:off x="6429063" y="2508306"/>
              <a:ext cx="10825" cy="20100"/>
            </a:xfrm>
            <a:custGeom>
              <a:avLst/>
              <a:gdLst/>
              <a:ahLst/>
              <a:cxnLst/>
              <a:rect l="l" t="t" r="r" b="b"/>
              <a:pathLst>
                <a:path w="433" h="804" extrusionOk="0">
                  <a:moveTo>
                    <a:pt x="217" y="1"/>
                  </a:moveTo>
                  <a:cubicBezTo>
                    <a:pt x="93" y="1"/>
                    <a:pt x="1" y="93"/>
                    <a:pt x="1" y="217"/>
                  </a:cubicBezTo>
                  <a:lnTo>
                    <a:pt x="1" y="587"/>
                  </a:lnTo>
                  <a:cubicBezTo>
                    <a:pt x="1" y="711"/>
                    <a:pt x="93" y="803"/>
                    <a:pt x="217" y="803"/>
                  </a:cubicBezTo>
                  <a:cubicBezTo>
                    <a:pt x="340" y="803"/>
                    <a:pt x="433" y="711"/>
                    <a:pt x="433" y="587"/>
                  </a:cubicBezTo>
                  <a:lnTo>
                    <a:pt x="433" y="217"/>
                  </a:lnTo>
                  <a:cubicBezTo>
                    <a:pt x="433" y="93"/>
                    <a:pt x="340"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0" name="Google Shape;13520;p25"/>
            <p:cNvSpPr/>
            <p:nvPr/>
          </p:nvSpPr>
          <p:spPr>
            <a:xfrm>
              <a:off x="6533213" y="2508306"/>
              <a:ext cx="10075" cy="20100"/>
            </a:xfrm>
            <a:custGeom>
              <a:avLst/>
              <a:gdLst/>
              <a:ahLst/>
              <a:cxnLst/>
              <a:rect l="l" t="t" r="r" b="b"/>
              <a:pathLst>
                <a:path w="403" h="804" extrusionOk="0">
                  <a:moveTo>
                    <a:pt x="217" y="1"/>
                  </a:moveTo>
                  <a:cubicBezTo>
                    <a:pt x="94" y="1"/>
                    <a:pt x="1" y="93"/>
                    <a:pt x="1" y="217"/>
                  </a:cubicBezTo>
                  <a:lnTo>
                    <a:pt x="1" y="587"/>
                  </a:lnTo>
                  <a:cubicBezTo>
                    <a:pt x="1" y="711"/>
                    <a:pt x="94" y="803"/>
                    <a:pt x="217" y="803"/>
                  </a:cubicBezTo>
                  <a:cubicBezTo>
                    <a:pt x="310" y="803"/>
                    <a:pt x="402" y="711"/>
                    <a:pt x="402" y="587"/>
                  </a:cubicBezTo>
                  <a:lnTo>
                    <a:pt x="402" y="217"/>
                  </a:lnTo>
                  <a:cubicBezTo>
                    <a:pt x="402" y="93"/>
                    <a:pt x="340"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1" name="Google Shape;13521;p25"/>
            <p:cNvSpPr/>
            <p:nvPr/>
          </p:nvSpPr>
          <p:spPr>
            <a:xfrm>
              <a:off x="6467638" y="2517481"/>
              <a:ext cx="38425" cy="16325"/>
            </a:xfrm>
            <a:custGeom>
              <a:avLst/>
              <a:gdLst/>
              <a:ahLst/>
              <a:cxnLst/>
              <a:rect l="l" t="t" r="r" b="b"/>
              <a:pathLst>
                <a:path w="1537" h="653" extrusionOk="0">
                  <a:moveTo>
                    <a:pt x="1258" y="1"/>
                  </a:moveTo>
                  <a:cubicBezTo>
                    <a:pt x="1209" y="1"/>
                    <a:pt x="1157" y="20"/>
                    <a:pt x="1112" y="66"/>
                  </a:cubicBezTo>
                  <a:cubicBezTo>
                    <a:pt x="1019" y="158"/>
                    <a:pt x="896" y="220"/>
                    <a:pt x="741" y="220"/>
                  </a:cubicBezTo>
                  <a:cubicBezTo>
                    <a:pt x="587" y="220"/>
                    <a:pt x="464" y="189"/>
                    <a:pt x="371" y="66"/>
                  </a:cubicBezTo>
                  <a:cubicBezTo>
                    <a:pt x="325" y="35"/>
                    <a:pt x="271" y="20"/>
                    <a:pt x="217" y="20"/>
                  </a:cubicBezTo>
                  <a:cubicBezTo>
                    <a:pt x="163" y="20"/>
                    <a:pt x="109" y="35"/>
                    <a:pt x="62" y="66"/>
                  </a:cubicBezTo>
                  <a:cubicBezTo>
                    <a:pt x="1" y="158"/>
                    <a:pt x="1" y="282"/>
                    <a:pt x="62" y="344"/>
                  </a:cubicBezTo>
                  <a:cubicBezTo>
                    <a:pt x="248" y="560"/>
                    <a:pt x="494" y="652"/>
                    <a:pt x="741" y="652"/>
                  </a:cubicBezTo>
                  <a:lnTo>
                    <a:pt x="741" y="621"/>
                  </a:lnTo>
                  <a:cubicBezTo>
                    <a:pt x="988" y="621"/>
                    <a:pt x="1235" y="529"/>
                    <a:pt x="1420" y="344"/>
                  </a:cubicBezTo>
                  <a:cubicBezTo>
                    <a:pt x="1537" y="181"/>
                    <a:pt x="1408" y="1"/>
                    <a:pt x="12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2" name="Google Shape;13522;p25"/>
            <p:cNvSpPr/>
            <p:nvPr/>
          </p:nvSpPr>
          <p:spPr>
            <a:xfrm>
              <a:off x="6415938" y="2603206"/>
              <a:ext cx="202175" cy="137375"/>
            </a:xfrm>
            <a:custGeom>
              <a:avLst/>
              <a:gdLst/>
              <a:ahLst/>
              <a:cxnLst/>
              <a:rect l="l" t="t" r="r" b="b"/>
              <a:pathLst>
                <a:path w="8087" h="5495" extrusionOk="0">
                  <a:moveTo>
                    <a:pt x="217" y="1"/>
                  </a:moveTo>
                  <a:cubicBezTo>
                    <a:pt x="94" y="1"/>
                    <a:pt x="1" y="93"/>
                    <a:pt x="1" y="217"/>
                  </a:cubicBezTo>
                  <a:lnTo>
                    <a:pt x="1" y="5309"/>
                  </a:lnTo>
                  <a:cubicBezTo>
                    <a:pt x="1" y="5402"/>
                    <a:pt x="94" y="5494"/>
                    <a:pt x="217" y="5494"/>
                  </a:cubicBezTo>
                  <a:lnTo>
                    <a:pt x="1421" y="5494"/>
                  </a:lnTo>
                  <a:cubicBezTo>
                    <a:pt x="1513" y="5494"/>
                    <a:pt x="1606" y="5402"/>
                    <a:pt x="1606" y="5309"/>
                  </a:cubicBezTo>
                  <a:cubicBezTo>
                    <a:pt x="1606" y="5186"/>
                    <a:pt x="1513" y="5093"/>
                    <a:pt x="1421" y="5093"/>
                  </a:cubicBezTo>
                  <a:lnTo>
                    <a:pt x="402" y="5093"/>
                  </a:lnTo>
                  <a:lnTo>
                    <a:pt x="402" y="402"/>
                  </a:lnTo>
                  <a:lnTo>
                    <a:pt x="7686" y="402"/>
                  </a:lnTo>
                  <a:lnTo>
                    <a:pt x="7686" y="5093"/>
                  </a:lnTo>
                  <a:lnTo>
                    <a:pt x="2223" y="5093"/>
                  </a:lnTo>
                  <a:cubicBezTo>
                    <a:pt x="2100" y="5093"/>
                    <a:pt x="2007" y="5186"/>
                    <a:pt x="2007" y="5309"/>
                  </a:cubicBezTo>
                  <a:cubicBezTo>
                    <a:pt x="2007" y="5402"/>
                    <a:pt x="2100" y="5494"/>
                    <a:pt x="2223" y="5494"/>
                  </a:cubicBezTo>
                  <a:lnTo>
                    <a:pt x="7871" y="5494"/>
                  </a:lnTo>
                  <a:cubicBezTo>
                    <a:pt x="7994" y="5494"/>
                    <a:pt x="8087" y="5402"/>
                    <a:pt x="8087" y="5278"/>
                  </a:cubicBezTo>
                  <a:lnTo>
                    <a:pt x="8087" y="217"/>
                  </a:lnTo>
                  <a:cubicBezTo>
                    <a:pt x="8087" y="93"/>
                    <a:pt x="7994" y="1"/>
                    <a:pt x="79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3" name="Google Shape;13523;p25"/>
            <p:cNvSpPr/>
            <p:nvPr/>
          </p:nvSpPr>
          <p:spPr>
            <a:xfrm>
              <a:off x="6318738" y="2463556"/>
              <a:ext cx="335650" cy="345675"/>
            </a:xfrm>
            <a:custGeom>
              <a:avLst/>
              <a:gdLst/>
              <a:ahLst/>
              <a:cxnLst/>
              <a:rect l="l" t="t" r="r" b="b"/>
              <a:pathLst>
                <a:path w="13426" h="13827" extrusionOk="0">
                  <a:moveTo>
                    <a:pt x="11790" y="402"/>
                  </a:moveTo>
                  <a:cubicBezTo>
                    <a:pt x="12438" y="433"/>
                    <a:pt x="12993" y="958"/>
                    <a:pt x="12993" y="1637"/>
                  </a:cubicBezTo>
                  <a:lnTo>
                    <a:pt x="12993" y="4198"/>
                  </a:lnTo>
                  <a:lnTo>
                    <a:pt x="11357" y="4198"/>
                  </a:lnTo>
                  <a:cubicBezTo>
                    <a:pt x="11265" y="4198"/>
                    <a:pt x="11172" y="4260"/>
                    <a:pt x="11172" y="4383"/>
                  </a:cubicBezTo>
                  <a:cubicBezTo>
                    <a:pt x="11172" y="4507"/>
                    <a:pt x="11265" y="4599"/>
                    <a:pt x="11357" y="4599"/>
                  </a:cubicBezTo>
                  <a:lnTo>
                    <a:pt x="12993" y="4599"/>
                  </a:lnTo>
                  <a:lnTo>
                    <a:pt x="12993" y="10864"/>
                  </a:lnTo>
                  <a:cubicBezTo>
                    <a:pt x="12993" y="11543"/>
                    <a:pt x="12438" y="12099"/>
                    <a:pt x="11790" y="12099"/>
                  </a:cubicBezTo>
                  <a:lnTo>
                    <a:pt x="1636" y="12099"/>
                  </a:lnTo>
                  <a:cubicBezTo>
                    <a:pt x="926" y="12099"/>
                    <a:pt x="371" y="11543"/>
                    <a:pt x="402" y="10864"/>
                  </a:cubicBezTo>
                  <a:lnTo>
                    <a:pt x="402" y="4568"/>
                  </a:lnTo>
                  <a:lnTo>
                    <a:pt x="10555" y="4568"/>
                  </a:lnTo>
                  <a:cubicBezTo>
                    <a:pt x="10648" y="4568"/>
                    <a:pt x="10740" y="4476"/>
                    <a:pt x="10740" y="4352"/>
                  </a:cubicBezTo>
                  <a:cubicBezTo>
                    <a:pt x="10740" y="4260"/>
                    <a:pt x="10648" y="4167"/>
                    <a:pt x="10555" y="4167"/>
                  </a:cubicBezTo>
                  <a:lnTo>
                    <a:pt x="402" y="4167"/>
                  </a:lnTo>
                  <a:lnTo>
                    <a:pt x="402" y="1637"/>
                  </a:lnTo>
                  <a:cubicBezTo>
                    <a:pt x="402" y="958"/>
                    <a:pt x="926" y="433"/>
                    <a:pt x="1605" y="402"/>
                  </a:cubicBezTo>
                  <a:close/>
                  <a:moveTo>
                    <a:pt x="3889" y="12500"/>
                  </a:moveTo>
                  <a:lnTo>
                    <a:pt x="3889" y="13055"/>
                  </a:lnTo>
                  <a:cubicBezTo>
                    <a:pt x="3889" y="13240"/>
                    <a:pt x="3735" y="13426"/>
                    <a:pt x="3549" y="13426"/>
                  </a:cubicBezTo>
                  <a:lnTo>
                    <a:pt x="2192" y="13426"/>
                  </a:lnTo>
                  <a:cubicBezTo>
                    <a:pt x="1975" y="13426"/>
                    <a:pt x="1821" y="13240"/>
                    <a:pt x="1821" y="13055"/>
                  </a:cubicBezTo>
                  <a:lnTo>
                    <a:pt x="1821" y="12500"/>
                  </a:lnTo>
                  <a:close/>
                  <a:moveTo>
                    <a:pt x="11574" y="12500"/>
                  </a:moveTo>
                  <a:lnTo>
                    <a:pt x="11574" y="13055"/>
                  </a:lnTo>
                  <a:cubicBezTo>
                    <a:pt x="11574" y="13240"/>
                    <a:pt x="11419" y="13426"/>
                    <a:pt x="11203" y="13426"/>
                  </a:cubicBezTo>
                  <a:lnTo>
                    <a:pt x="9876" y="13426"/>
                  </a:lnTo>
                  <a:cubicBezTo>
                    <a:pt x="9660" y="13426"/>
                    <a:pt x="9506" y="13240"/>
                    <a:pt x="9506" y="13055"/>
                  </a:cubicBezTo>
                  <a:lnTo>
                    <a:pt x="9506" y="12500"/>
                  </a:lnTo>
                  <a:close/>
                  <a:moveTo>
                    <a:pt x="1636" y="1"/>
                  </a:moveTo>
                  <a:cubicBezTo>
                    <a:pt x="741" y="32"/>
                    <a:pt x="0" y="742"/>
                    <a:pt x="0" y="1637"/>
                  </a:cubicBezTo>
                  <a:lnTo>
                    <a:pt x="0" y="10864"/>
                  </a:lnTo>
                  <a:cubicBezTo>
                    <a:pt x="0" y="11697"/>
                    <a:pt x="618" y="12376"/>
                    <a:pt x="1420" y="12500"/>
                  </a:cubicBezTo>
                  <a:lnTo>
                    <a:pt x="1420" y="13055"/>
                  </a:lnTo>
                  <a:cubicBezTo>
                    <a:pt x="1420" y="13487"/>
                    <a:pt x="1759" y="13827"/>
                    <a:pt x="2192" y="13827"/>
                  </a:cubicBezTo>
                  <a:lnTo>
                    <a:pt x="3549" y="13827"/>
                  </a:lnTo>
                  <a:cubicBezTo>
                    <a:pt x="3982" y="13827"/>
                    <a:pt x="4321" y="13487"/>
                    <a:pt x="4321" y="13055"/>
                  </a:cubicBezTo>
                  <a:lnTo>
                    <a:pt x="4321" y="12500"/>
                  </a:lnTo>
                  <a:lnTo>
                    <a:pt x="9105" y="12500"/>
                  </a:lnTo>
                  <a:lnTo>
                    <a:pt x="9105" y="13055"/>
                  </a:lnTo>
                  <a:cubicBezTo>
                    <a:pt x="9105" y="13487"/>
                    <a:pt x="9444" y="13827"/>
                    <a:pt x="9876" y="13827"/>
                  </a:cubicBezTo>
                  <a:lnTo>
                    <a:pt x="11234" y="13827"/>
                  </a:lnTo>
                  <a:cubicBezTo>
                    <a:pt x="11666" y="13827"/>
                    <a:pt x="12006" y="13487"/>
                    <a:pt x="12006" y="13055"/>
                  </a:cubicBezTo>
                  <a:lnTo>
                    <a:pt x="12006" y="12500"/>
                  </a:lnTo>
                  <a:cubicBezTo>
                    <a:pt x="12808" y="12376"/>
                    <a:pt x="13425" y="11697"/>
                    <a:pt x="13425" y="10864"/>
                  </a:cubicBezTo>
                  <a:lnTo>
                    <a:pt x="13425" y="1637"/>
                  </a:lnTo>
                  <a:cubicBezTo>
                    <a:pt x="13425" y="742"/>
                    <a:pt x="12685" y="1"/>
                    <a:pt x="117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4" name="Google Shape;13524;p25"/>
            <p:cNvSpPr/>
            <p:nvPr/>
          </p:nvSpPr>
          <p:spPr>
            <a:xfrm>
              <a:off x="6385088" y="2491331"/>
              <a:ext cx="202175" cy="60225"/>
            </a:xfrm>
            <a:custGeom>
              <a:avLst/>
              <a:gdLst/>
              <a:ahLst/>
              <a:cxnLst/>
              <a:rect l="l" t="t" r="r" b="b"/>
              <a:pathLst>
                <a:path w="8087" h="2409" extrusionOk="0">
                  <a:moveTo>
                    <a:pt x="7438" y="371"/>
                  </a:moveTo>
                  <a:cubicBezTo>
                    <a:pt x="7562" y="371"/>
                    <a:pt x="7685" y="495"/>
                    <a:pt x="7685" y="618"/>
                  </a:cubicBezTo>
                  <a:lnTo>
                    <a:pt x="7685" y="1760"/>
                  </a:lnTo>
                  <a:cubicBezTo>
                    <a:pt x="7685" y="1914"/>
                    <a:pt x="7562" y="2007"/>
                    <a:pt x="7438" y="2007"/>
                  </a:cubicBezTo>
                  <a:lnTo>
                    <a:pt x="649" y="2007"/>
                  </a:lnTo>
                  <a:cubicBezTo>
                    <a:pt x="525" y="2007"/>
                    <a:pt x="402" y="1914"/>
                    <a:pt x="402" y="1760"/>
                  </a:cubicBezTo>
                  <a:lnTo>
                    <a:pt x="402" y="618"/>
                  </a:lnTo>
                  <a:cubicBezTo>
                    <a:pt x="402" y="495"/>
                    <a:pt x="525" y="371"/>
                    <a:pt x="649" y="371"/>
                  </a:cubicBezTo>
                  <a:close/>
                  <a:moveTo>
                    <a:pt x="649" y="1"/>
                  </a:moveTo>
                  <a:cubicBezTo>
                    <a:pt x="309" y="1"/>
                    <a:pt x="0" y="279"/>
                    <a:pt x="0" y="618"/>
                  </a:cubicBezTo>
                  <a:lnTo>
                    <a:pt x="0" y="1791"/>
                  </a:lnTo>
                  <a:cubicBezTo>
                    <a:pt x="0" y="2130"/>
                    <a:pt x="309" y="2408"/>
                    <a:pt x="649" y="2408"/>
                  </a:cubicBezTo>
                  <a:lnTo>
                    <a:pt x="7438" y="2408"/>
                  </a:lnTo>
                  <a:cubicBezTo>
                    <a:pt x="7808" y="2408"/>
                    <a:pt x="8086" y="2099"/>
                    <a:pt x="8086" y="1760"/>
                  </a:cubicBezTo>
                  <a:lnTo>
                    <a:pt x="8086" y="587"/>
                  </a:lnTo>
                  <a:cubicBezTo>
                    <a:pt x="8055" y="248"/>
                    <a:pt x="7778" y="1"/>
                    <a:pt x="74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5" name="Google Shape;13525;p25"/>
            <p:cNvSpPr/>
            <p:nvPr/>
          </p:nvSpPr>
          <p:spPr>
            <a:xfrm>
              <a:off x="6359638" y="2603206"/>
              <a:ext cx="40125" cy="137550"/>
            </a:xfrm>
            <a:custGeom>
              <a:avLst/>
              <a:gdLst/>
              <a:ahLst/>
              <a:cxnLst/>
              <a:rect l="l" t="t" r="r" b="b"/>
              <a:pathLst>
                <a:path w="1605" h="5502" extrusionOk="0">
                  <a:moveTo>
                    <a:pt x="787" y="410"/>
                  </a:moveTo>
                  <a:cubicBezTo>
                    <a:pt x="980" y="410"/>
                    <a:pt x="1173" y="541"/>
                    <a:pt x="1173" y="803"/>
                  </a:cubicBezTo>
                  <a:lnTo>
                    <a:pt x="1173" y="4692"/>
                  </a:lnTo>
                  <a:cubicBezTo>
                    <a:pt x="1173" y="4954"/>
                    <a:pt x="980" y="5085"/>
                    <a:pt x="787" y="5085"/>
                  </a:cubicBezTo>
                  <a:cubicBezTo>
                    <a:pt x="594" y="5085"/>
                    <a:pt x="401" y="4954"/>
                    <a:pt x="401" y="4692"/>
                  </a:cubicBezTo>
                  <a:lnTo>
                    <a:pt x="401" y="803"/>
                  </a:lnTo>
                  <a:cubicBezTo>
                    <a:pt x="401" y="541"/>
                    <a:pt x="594" y="410"/>
                    <a:pt x="787" y="410"/>
                  </a:cubicBezTo>
                  <a:close/>
                  <a:moveTo>
                    <a:pt x="802" y="1"/>
                  </a:moveTo>
                  <a:cubicBezTo>
                    <a:pt x="370" y="1"/>
                    <a:pt x="0" y="371"/>
                    <a:pt x="0" y="803"/>
                  </a:cubicBezTo>
                  <a:lnTo>
                    <a:pt x="0" y="4692"/>
                  </a:lnTo>
                  <a:cubicBezTo>
                    <a:pt x="0" y="5232"/>
                    <a:pt x="401" y="5502"/>
                    <a:pt x="802" y="5502"/>
                  </a:cubicBezTo>
                  <a:cubicBezTo>
                    <a:pt x="1204" y="5502"/>
                    <a:pt x="1605" y="5232"/>
                    <a:pt x="1605" y="4692"/>
                  </a:cubicBezTo>
                  <a:lnTo>
                    <a:pt x="1605" y="803"/>
                  </a:lnTo>
                  <a:cubicBezTo>
                    <a:pt x="1605" y="371"/>
                    <a:pt x="1234" y="1"/>
                    <a:pt x="8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26" name="Google Shape;13526;p25"/>
          <p:cNvGrpSpPr/>
          <p:nvPr/>
        </p:nvGrpSpPr>
        <p:grpSpPr>
          <a:xfrm>
            <a:off x="1787563" y="3999592"/>
            <a:ext cx="346450" cy="314150"/>
            <a:chOff x="4051938" y="1937256"/>
            <a:chExt cx="346450" cy="314150"/>
          </a:xfrm>
        </p:grpSpPr>
        <p:sp>
          <p:nvSpPr>
            <p:cNvPr id="13527" name="Google Shape;13527;p25"/>
            <p:cNvSpPr/>
            <p:nvPr/>
          </p:nvSpPr>
          <p:spPr>
            <a:xfrm>
              <a:off x="4165338" y="2050031"/>
              <a:ext cx="104200" cy="88750"/>
            </a:xfrm>
            <a:custGeom>
              <a:avLst/>
              <a:gdLst/>
              <a:ahLst/>
              <a:cxnLst/>
              <a:rect l="l" t="t" r="r" b="b"/>
              <a:pathLst>
                <a:path w="4168" h="3550" extrusionOk="0">
                  <a:moveTo>
                    <a:pt x="2373" y="399"/>
                  </a:moveTo>
                  <a:cubicBezTo>
                    <a:pt x="3071" y="399"/>
                    <a:pt x="3735" y="945"/>
                    <a:pt x="3735" y="1759"/>
                  </a:cubicBezTo>
                  <a:cubicBezTo>
                    <a:pt x="3735" y="2531"/>
                    <a:pt x="3149" y="3148"/>
                    <a:pt x="2377" y="3148"/>
                  </a:cubicBezTo>
                  <a:cubicBezTo>
                    <a:pt x="1174" y="3148"/>
                    <a:pt x="556" y="1667"/>
                    <a:pt x="1421" y="802"/>
                  </a:cubicBezTo>
                  <a:cubicBezTo>
                    <a:pt x="1700" y="523"/>
                    <a:pt x="2040" y="399"/>
                    <a:pt x="2373" y="399"/>
                  </a:cubicBezTo>
                  <a:close/>
                  <a:moveTo>
                    <a:pt x="2382" y="1"/>
                  </a:moveTo>
                  <a:cubicBezTo>
                    <a:pt x="1948" y="1"/>
                    <a:pt x="1504" y="163"/>
                    <a:pt x="1143" y="525"/>
                  </a:cubicBezTo>
                  <a:cubicBezTo>
                    <a:pt x="1" y="1636"/>
                    <a:pt x="803" y="3549"/>
                    <a:pt x="2377" y="3549"/>
                  </a:cubicBezTo>
                  <a:cubicBezTo>
                    <a:pt x="3365" y="3549"/>
                    <a:pt x="4167" y="2747"/>
                    <a:pt x="4167" y="1759"/>
                  </a:cubicBezTo>
                  <a:cubicBezTo>
                    <a:pt x="4146" y="697"/>
                    <a:pt x="3283" y="1"/>
                    <a:pt x="2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8" name="Google Shape;13528;p25"/>
            <p:cNvSpPr/>
            <p:nvPr/>
          </p:nvSpPr>
          <p:spPr>
            <a:xfrm>
              <a:off x="4051938" y="1937256"/>
              <a:ext cx="346450" cy="314150"/>
            </a:xfrm>
            <a:custGeom>
              <a:avLst/>
              <a:gdLst/>
              <a:ahLst/>
              <a:cxnLst/>
              <a:rect l="l" t="t" r="r" b="b"/>
              <a:pathLst>
                <a:path w="13858" h="12566" extrusionOk="0">
                  <a:moveTo>
                    <a:pt x="6913" y="2258"/>
                  </a:moveTo>
                  <a:cubicBezTo>
                    <a:pt x="7037" y="2382"/>
                    <a:pt x="7129" y="2474"/>
                    <a:pt x="7253" y="2567"/>
                  </a:cubicBezTo>
                  <a:lnTo>
                    <a:pt x="6574" y="2567"/>
                  </a:lnTo>
                  <a:cubicBezTo>
                    <a:pt x="6697" y="2474"/>
                    <a:pt x="6790" y="2382"/>
                    <a:pt x="6913" y="2258"/>
                  </a:cubicBezTo>
                  <a:close/>
                  <a:moveTo>
                    <a:pt x="6296" y="1826"/>
                  </a:moveTo>
                  <a:lnTo>
                    <a:pt x="6450" y="1919"/>
                  </a:lnTo>
                  <a:lnTo>
                    <a:pt x="6574" y="2042"/>
                  </a:lnTo>
                  <a:cubicBezTo>
                    <a:pt x="6358" y="2227"/>
                    <a:pt x="6173" y="2412"/>
                    <a:pt x="5957" y="2628"/>
                  </a:cubicBezTo>
                  <a:lnTo>
                    <a:pt x="5740" y="2659"/>
                  </a:lnTo>
                  <a:lnTo>
                    <a:pt x="5432" y="2690"/>
                  </a:lnTo>
                  <a:cubicBezTo>
                    <a:pt x="5710" y="2382"/>
                    <a:pt x="5987" y="2073"/>
                    <a:pt x="6296" y="1826"/>
                  </a:cubicBezTo>
                  <a:close/>
                  <a:moveTo>
                    <a:pt x="4660" y="1178"/>
                  </a:moveTo>
                  <a:cubicBezTo>
                    <a:pt x="5123" y="1178"/>
                    <a:pt x="5555" y="1332"/>
                    <a:pt x="5957" y="1579"/>
                  </a:cubicBezTo>
                  <a:cubicBezTo>
                    <a:pt x="5555" y="1919"/>
                    <a:pt x="5216" y="2320"/>
                    <a:pt x="4876" y="2721"/>
                  </a:cubicBezTo>
                  <a:cubicBezTo>
                    <a:pt x="4352" y="2814"/>
                    <a:pt x="3858" y="2937"/>
                    <a:pt x="3364" y="3091"/>
                  </a:cubicBezTo>
                  <a:lnTo>
                    <a:pt x="3364" y="3091"/>
                  </a:lnTo>
                  <a:cubicBezTo>
                    <a:pt x="3370" y="2212"/>
                    <a:pt x="3616" y="1576"/>
                    <a:pt x="4074" y="1332"/>
                  </a:cubicBezTo>
                  <a:cubicBezTo>
                    <a:pt x="4228" y="1209"/>
                    <a:pt x="4444" y="1178"/>
                    <a:pt x="4660" y="1178"/>
                  </a:cubicBezTo>
                  <a:close/>
                  <a:moveTo>
                    <a:pt x="4660" y="406"/>
                  </a:moveTo>
                  <a:cubicBezTo>
                    <a:pt x="5617" y="406"/>
                    <a:pt x="6543" y="962"/>
                    <a:pt x="7253" y="1548"/>
                  </a:cubicBezTo>
                  <a:cubicBezTo>
                    <a:pt x="7685" y="1888"/>
                    <a:pt x="8055" y="2258"/>
                    <a:pt x="8395" y="2659"/>
                  </a:cubicBezTo>
                  <a:lnTo>
                    <a:pt x="7870" y="2598"/>
                  </a:lnTo>
                  <a:cubicBezTo>
                    <a:pt x="7623" y="2320"/>
                    <a:pt x="7345" y="2073"/>
                    <a:pt x="7068" y="1857"/>
                  </a:cubicBezTo>
                  <a:cubicBezTo>
                    <a:pt x="6440" y="1345"/>
                    <a:pt x="5549" y="746"/>
                    <a:pt x="4699" y="746"/>
                  </a:cubicBezTo>
                  <a:cubicBezTo>
                    <a:pt x="4421" y="746"/>
                    <a:pt x="4147" y="810"/>
                    <a:pt x="3889" y="962"/>
                  </a:cubicBezTo>
                  <a:cubicBezTo>
                    <a:pt x="3302" y="1271"/>
                    <a:pt x="2963" y="2042"/>
                    <a:pt x="2963" y="3061"/>
                  </a:cubicBezTo>
                  <a:lnTo>
                    <a:pt x="2839" y="3061"/>
                  </a:lnTo>
                  <a:cubicBezTo>
                    <a:pt x="2747" y="3061"/>
                    <a:pt x="2685" y="3061"/>
                    <a:pt x="2593" y="3091"/>
                  </a:cubicBezTo>
                  <a:cubicBezTo>
                    <a:pt x="2593" y="1919"/>
                    <a:pt x="2994" y="1055"/>
                    <a:pt x="3704" y="653"/>
                  </a:cubicBezTo>
                  <a:lnTo>
                    <a:pt x="3673" y="653"/>
                  </a:lnTo>
                  <a:cubicBezTo>
                    <a:pt x="3981" y="499"/>
                    <a:pt x="4321" y="406"/>
                    <a:pt x="4660" y="406"/>
                  </a:cubicBezTo>
                  <a:close/>
                  <a:moveTo>
                    <a:pt x="9298" y="1170"/>
                  </a:moveTo>
                  <a:cubicBezTo>
                    <a:pt x="9457" y="1170"/>
                    <a:pt x="9626" y="1225"/>
                    <a:pt x="9753" y="1301"/>
                  </a:cubicBezTo>
                  <a:cubicBezTo>
                    <a:pt x="10215" y="1579"/>
                    <a:pt x="10462" y="2196"/>
                    <a:pt x="10493" y="3091"/>
                  </a:cubicBezTo>
                  <a:cubicBezTo>
                    <a:pt x="9999" y="2937"/>
                    <a:pt x="9475" y="2814"/>
                    <a:pt x="8981" y="2721"/>
                  </a:cubicBezTo>
                  <a:cubicBezTo>
                    <a:pt x="8641" y="2320"/>
                    <a:pt x="8271" y="1950"/>
                    <a:pt x="7901" y="1579"/>
                  </a:cubicBezTo>
                  <a:cubicBezTo>
                    <a:pt x="8271" y="1332"/>
                    <a:pt x="8734" y="1178"/>
                    <a:pt x="9197" y="1178"/>
                  </a:cubicBezTo>
                  <a:cubicBezTo>
                    <a:pt x="9230" y="1173"/>
                    <a:pt x="9264" y="1170"/>
                    <a:pt x="9298" y="1170"/>
                  </a:cubicBezTo>
                  <a:close/>
                  <a:moveTo>
                    <a:pt x="9197" y="406"/>
                  </a:moveTo>
                  <a:cubicBezTo>
                    <a:pt x="9536" y="406"/>
                    <a:pt x="9845" y="499"/>
                    <a:pt x="10154" y="653"/>
                  </a:cubicBezTo>
                  <a:cubicBezTo>
                    <a:pt x="10864" y="1055"/>
                    <a:pt x="11234" y="1950"/>
                    <a:pt x="11234" y="3184"/>
                  </a:cubicBezTo>
                  <a:lnTo>
                    <a:pt x="11234" y="3400"/>
                  </a:lnTo>
                  <a:lnTo>
                    <a:pt x="10894" y="3246"/>
                  </a:lnTo>
                  <a:lnTo>
                    <a:pt x="10894" y="3153"/>
                  </a:lnTo>
                  <a:cubicBezTo>
                    <a:pt x="10894" y="2073"/>
                    <a:pt x="10555" y="1301"/>
                    <a:pt x="9969" y="962"/>
                  </a:cubicBezTo>
                  <a:cubicBezTo>
                    <a:pt x="9722" y="808"/>
                    <a:pt x="9475" y="746"/>
                    <a:pt x="9197" y="746"/>
                  </a:cubicBezTo>
                  <a:cubicBezTo>
                    <a:pt x="8611" y="808"/>
                    <a:pt x="8055" y="962"/>
                    <a:pt x="7561" y="1301"/>
                  </a:cubicBezTo>
                  <a:lnTo>
                    <a:pt x="7253" y="1055"/>
                  </a:lnTo>
                  <a:cubicBezTo>
                    <a:pt x="7839" y="653"/>
                    <a:pt x="8518" y="437"/>
                    <a:pt x="9197" y="406"/>
                  </a:cubicBezTo>
                  <a:close/>
                  <a:moveTo>
                    <a:pt x="2809" y="3462"/>
                  </a:moveTo>
                  <a:cubicBezTo>
                    <a:pt x="3025" y="3462"/>
                    <a:pt x="3210" y="3647"/>
                    <a:pt x="3241" y="3863"/>
                  </a:cubicBezTo>
                  <a:cubicBezTo>
                    <a:pt x="3257" y="4167"/>
                    <a:pt x="3031" y="4330"/>
                    <a:pt x="2807" y="4330"/>
                  </a:cubicBezTo>
                  <a:cubicBezTo>
                    <a:pt x="2599" y="4330"/>
                    <a:pt x="2391" y="4191"/>
                    <a:pt x="2377" y="3894"/>
                  </a:cubicBezTo>
                  <a:cubicBezTo>
                    <a:pt x="2377" y="3770"/>
                    <a:pt x="2438" y="3647"/>
                    <a:pt x="2531" y="3554"/>
                  </a:cubicBezTo>
                  <a:cubicBezTo>
                    <a:pt x="2623" y="3493"/>
                    <a:pt x="2716" y="3462"/>
                    <a:pt x="2809" y="3462"/>
                  </a:cubicBezTo>
                  <a:close/>
                  <a:moveTo>
                    <a:pt x="3858" y="4172"/>
                  </a:moveTo>
                  <a:lnTo>
                    <a:pt x="3704" y="4449"/>
                  </a:lnTo>
                  <a:lnTo>
                    <a:pt x="3549" y="4727"/>
                  </a:lnTo>
                  <a:cubicBezTo>
                    <a:pt x="3518" y="4634"/>
                    <a:pt x="3518" y="4542"/>
                    <a:pt x="3488" y="4449"/>
                  </a:cubicBezTo>
                  <a:cubicBezTo>
                    <a:pt x="3518" y="4388"/>
                    <a:pt x="3580" y="4326"/>
                    <a:pt x="3580" y="4264"/>
                  </a:cubicBezTo>
                  <a:lnTo>
                    <a:pt x="3858" y="4172"/>
                  </a:lnTo>
                  <a:close/>
                  <a:moveTo>
                    <a:pt x="9969" y="4172"/>
                  </a:moveTo>
                  <a:lnTo>
                    <a:pt x="9969" y="4172"/>
                  </a:lnTo>
                  <a:cubicBezTo>
                    <a:pt x="10092" y="4202"/>
                    <a:pt x="10246" y="4264"/>
                    <a:pt x="10370" y="4295"/>
                  </a:cubicBezTo>
                  <a:cubicBezTo>
                    <a:pt x="10339" y="4449"/>
                    <a:pt x="10308" y="4573"/>
                    <a:pt x="10277" y="4727"/>
                  </a:cubicBezTo>
                  <a:lnTo>
                    <a:pt x="10154" y="4449"/>
                  </a:lnTo>
                  <a:cubicBezTo>
                    <a:pt x="10092" y="4357"/>
                    <a:pt x="10030" y="4264"/>
                    <a:pt x="9969" y="4172"/>
                  </a:cubicBezTo>
                  <a:close/>
                  <a:moveTo>
                    <a:pt x="3117" y="4727"/>
                  </a:moveTo>
                  <a:cubicBezTo>
                    <a:pt x="3179" y="4881"/>
                    <a:pt x="3210" y="5067"/>
                    <a:pt x="3272" y="5252"/>
                  </a:cubicBezTo>
                  <a:cubicBezTo>
                    <a:pt x="3210" y="5406"/>
                    <a:pt x="3117" y="5591"/>
                    <a:pt x="3055" y="5745"/>
                  </a:cubicBezTo>
                  <a:cubicBezTo>
                    <a:pt x="2932" y="5406"/>
                    <a:pt x="2839" y="5097"/>
                    <a:pt x="2778" y="4789"/>
                  </a:cubicBezTo>
                  <a:lnTo>
                    <a:pt x="2901" y="4789"/>
                  </a:lnTo>
                  <a:lnTo>
                    <a:pt x="2901" y="4758"/>
                  </a:lnTo>
                  <a:cubicBezTo>
                    <a:pt x="2994" y="4758"/>
                    <a:pt x="3055" y="4758"/>
                    <a:pt x="3117" y="4727"/>
                  </a:cubicBezTo>
                  <a:close/>
                  <a:moveTo>
                    <a:pt x="10771" y="4449"/>
                  </a:moveTo>
                  <a:lnTo>
                    <a:pt x="11080" y="4604"/>
                  </a:lnTo>
                  <a:cubicBezTo>
                    <a:pt x="11018" y="4974"/>
                    <a:pt x="10894" y="5375"/>
                    <a:pt x="10771" y="5745"/>
                  </a:cubicBezTo>
                  <a:cubicBezTo>
                    <a:pt x="10709" y="5591"/>
                    <a:pt x="10648" y="5437"/>
                    <a:pt x="10555" y="5283"/>
                  </a:cubicBezTo>
                  <a:cubicBezTo>
                    <a:pt x="10648" y="5005"/>
                    <a:pt x="10709" y="4727"/>
                    <a:pt x="10771" y="4449"/>
                  </a:cubicBezTo>
                  <a:close/>
                  <a:moveTo>
                    <a:pt x="2377" y="4789"/>
                  </a:moveTo>
                  <a:cubicBezTo>
                    <a:pt x="2469" y="5283"/>
                    <a:pt x="2623" y="5776"/>
                    <a:pt x="2809" y="6270"/>
                  </a:cubicBezTo>
                  <a:cubicBezTo>
                    <a:pt x="2623" y="6764"/>
                    <a:pt x="2469" y="7289"/>
                    <a:pt x="2377" y="7782"/>
                  </a:cubicBezTo>
                  <a:cubicBezTo>
                    <a:pt x="1605" y="7350"/>
                    <a:pt x="1173" y="6795"/>
                    <a:pt x="1173" y="6270"/>
                  </a:cubicBezTo>
                  <a:cubicBezTo>
                    <a:pt x="1173" y="5776"/>
                    <a:pt x="1605" y="5221"/>
                    <a:pt x="2377" y="4789"/>
                  </a:cubicBezTo>
                  <a:close/>
                  <a:moveTo>
                    <a:pt x="11481" y="4789"/>
                  </a:moveTo>
                  <a:cubicBezTo>
                    <a:pt x="12252" y="5252"/>
                    <a:pt x="12654" y="5776"/>
                    <a:pt x="12654" y="6301"/>
                  </a:cubicBezTo>
                  <a:cubicBezTo>
                    <a:pt x="12654" y="6826"/>
                    <a:pt x="12221" y="7350"/>
                    <a:pt x="11450" y="7813"/>
                  </a:cubicBezTo>
                  <a:cubicBezTo>
                    <a:pt x="11357" y="7289"/>
                    <a:pt x="11203" y="6795"/>
                    <a:pt x="11018" y="6301"/>
                  </a:cubicBezTo>
                  <a:cubicBezTo>
                    <a:pt x="11203" y="5807"/>
                    <a:pt x="11357" y="5313"/>
                    <a:pt x="11481" y="4789"/>
                  </a:cubicBezTo>
                  <a:close/>
                  <a:moveTo>
                    <a:pt x="8919" y="3925"/>
                  </a:moveTo>
                  <a:lnTo>
                    <a:pt x="9413" y="4017"/>
                  </a:lnTo>
                  <a:lnTo>
                    <a:pt x="9382" y="4017"/>
                  </a:lnTo>
                  <a:cubicBezTo>
                    <a:pt x="9536" y="4233"/>
                    <a:pt x="9660" y="4449"/>
                    <a:pt x="9783" y="4665"/>
                  </a:cubicBezTo>
                  <a:cubicBezTo>
                    <a:pt x="10370" y="5653"/>
                    <a:pt x="10771" y="6702"/>
                    <a:pt x="11049" y="7844"/>
                  </a:cubicBezTo>
                  <a:cubicBezTo>
                    <a:pt x="11018" y="7834"/>
                    <a:pt x="10990" y="7830"/>
                    <a:pt x="10965" y="7830"/>
                  </a:cubicBezTo>
                  <a:cubicBezTo>
                    <a:pt x="10915" y="7830"/>
                    <a:pt x="10874" y="7844"/>
                    <a:pt x="10833" y="7844"/>
                  </a:cubicBezTo>
                  <a:lnTo>
                    <a:pt x="10709" y="7906"/>
                  </a:lnTo>
                  <a:cubicBezTo>
                    <a:pt x="10462" y="6826"/>
                    <a:pt x="10030" y="5776"/>
                    <a:pt x="9475" y="4820"/>
                  </a:cubicBezTo>
                  <a:cubicBezTo>
                    <a:pt x="9290" y="4511"/>
                    <a:pt x="9104" y="4202"/>
                    <a:pt x="8919" y="3925"/>
                  </a:cubicBezTo>
                  <a:close/>
                  <a:moveTo>
                    <a:pt x="4938" y="3925"/>
                  </a:moveTo>
                  <a:cubicBezTo>
                    <a:pt x="4722" y="4202"/>
                    <a:pt x="4568" y="4511"/>
                    <a:pt x="4352" y="4851"/>
                  </a:cubicBezTo>
                  <a:cubicBezTo>
                    <a:pt x="3920" y="5591"/>
                    <a:pt x="3549" y="6424"/>
                    <a:pt x="3302" y="7289"/>
                  </a:cubicBezTo>
                  <a:cubicBezTo>
                    <a:pt x="3210" y="7566"/>
                    <a:pt x="3148" y="7875"/>
                    <a:pt x="3086" y="8153"/>
                  </a:cubicBezTo>
                  <a:cubicBezTo>
                    <a:pt x="2994" y="8122"/>
                    <a:pt x="2901" y="8091"/>
                    <a:pt x="2809" y="8029"/>
                  </a:cubicBezTo>
                  <a:lnTo>
                    <a:pt x="2747" y="7998"/>
                  </a:lnTo>
                  <a:cubicBezTo>
                    <a:pt x="2870" y="7443"/>
                    <a:pt x="3025" y="6918"/>
                    <a:pt x="3241" y="6394"/>
                  </a:cubicBezTo>
                  <a:cubicBezTo>
                    <a:pt x="3457" y="5776"/>
                    <a:pt x="3734" y="5221"/>
                    <a:pt x="4043" y="4665"/>
                  </a:cubicBezTo>
                  <a:cubicBezTo>
                    <a:pt x="4167" y="4449"/>
                    <a:pt x="4321" y="4233"/>
                    <a:pt x="4444" y="4017"/>
                  </a:cubicBezTo>
                  <a:lnTo>
                    <a:pt x="4938" y="3925"/>
                  </a:lnTo>
                  <a:close/>
                  <a:moveTo>
                    <a:pt x="3549" y="7875"/>
                  </a:moveTo>
                  <a:lnTo>
                    <a:pt x="3704" y="8153"/>
                  </a:lnTo>
                  <a:lnTo>
                    <a:pt x="3858" y="8430"/>
                  </a:lnTo>
                  <a:cubicBezTo>
                    <a:pt x="3734" y="8400"/>
                    <a:pt x="3580" y="8338"/>
                    <a:pt x="3457" y="8307"/>
                  </a:cubicBezTo>
                  <a:cubicBezTo>
                    <a:pt x="3488" y="8153"/>
                    <a:pt x="3518" y="8029"/>
                    <a:pt x="3549" y="7875"/>
                  </a:cubicBezTo>
                  <a:close/>
                  <a:moveTo>
                    <a:pt x="10277" y="7875"/>
                  </a:moveTo>
                  <a:cubicBezTo>
                    <a:pt x="10308" y="7968"/>
                    <a:pt x="10339" y="8091"/>
                    <a:pt x="10339" y="8184"/>
                  </a:cubicBezTo>
                  <a:cubicBezTo>
                    <a:pt x="10308" y="8214"/>
                    <a:pt x="10277" y="8276"/>
                    <a:pt x="10246" y="8369"/>
                  </a:cubicBezTo>
                  <a:lnTo>
                    <a:pt x="9969" y="8430"/>
                  </a:lnTo>
                  <a:cubicBezTo>
                    <a:pt x="10030" y="8338"/>
                    <a:pt x="10092" y="8245"/>
                    <a:pt x="10154" y="8153"/>
                  </a:cubicBezTo>
                  <a:cubicBezTo>
                    <a:pt x="10185" y="8060"/>
                    <a:pt x="10246" y="7968"/>
                    <a:pt x="10277" y="7875"/>
                  </a:cubicBezTo>
                  <a:close/>
                  <a:moveTo>
                    <a:pt x="3889" y="6826"/>
                  </a:moveTo>
                  <a:cubicBezTo>
                    <a:pt x="4043" y="7165"/>
                    <a:pt x="4197" y="7474"/>
                    <a:pt x="4383" y="7782"/>
                  </a:cubicBezTo>
                  <a:cubicBezTo>
                    <a:pt x="4537" y="8091"/>
                    <a:pt x="4753" y="8400"/>
                    <a:pt x="4938" y="8677"/>
                  </a:cubicBezTo>
                  <a:cubicBezTo>
                    <a:pt x="4784" y="8646"/>
                    <a:pt x="4599" y="8616"/>
                    <a:pt x="4444" y="8585"/>
                  </a:cubicBezTo>
                  <a:cubicBezTo>
                    <a:pt x="4321" y="8369"/>
                    <a:pt x="4167" y="8153"/>
                    <a:pt x="4074" y="7937"/>
                  </a:cubicBezTo>
                  <a:cubicBezTo>
                    <a:pt x="3950" y="7721"/>
                    <a:pt x="3827" y="7535"/>
                    <a:pt x="3734" y="7319"/>
                  </a:cubicBezTo>
                  <a:cubicBezTo>
                    <a:pt x="3765" y="7165"/>
                    <a:pt x="3827" y="6980"/>
                    <a:pt x="3889" y="6826"/>
                  </a:cubicBezTo>
                  <a:close/>
                  <a:moveTo>
                    <a:pt x="9969" y="6826"/>
                  </a:moveTo>
                  <a:cubicBezTo>
                    <a:pt x="10030" y="6980"/>
                    <a:pt x="10092" y="7165"/>
                    <a:pt x="10123" y="7319"/>
                  </a:cubicBezTo>
                  <a:cubicBezTo>
                    <a:pt x="10030" y="7535"/>
                    <a:pt x="9907" y="7752"/>
                    <a:pt x="9783" y="7937"/>
                  </a:cubicBezTo>
                  <a:cubicBezTo>
                    <a:pt x="9660" y="8153"/>
                    <a:pt x="9536" y="8369"/>
                    <a:pt x="9413" y="8585"/>
                  </a:cubicBezTo>
                  <a:lnTo>
                    <a:pt x="8919" y="8677"/>
                  </a:lnTo>
                  <a:lnTo>
                    <a:pt x="8888" y="8677"/>
                  </a:lnTo>
                  <a:cubicBezTo>
                    <a:pt x="9104" y="8400"/>
                    <a:pt x="9290" y="8091"/>
                    <a:pt x="9475" y="7782"/>
                  </a:cubicBezTo>
                  <a:cubicBezTo>
                    <a:pt x="9660" y="7474"/>
                    <a:pt x="9814" y="7134"/>
                    <a:pt x="9969" y="6826"/>
                  </a:cubicBezTo>
                  <a:close/>
                  <a:moveTo>
                    <a:pt x="6902" y="3739"/>
                  </a:moveTo>
                  <a:cubicBezTo>
                    <a:pt x="7376" y="3739"/>
                    <a:pt x="7855" y="3770"/>
                    <a:pt x="8333" y="3832"/>
                  </a:cubicBezTo>
                  <a:cubicBezTo>
                    <a:pt x="8611" y="4202"/>
                    <a:pt x="8888" y="4604"/>
                    <a:pt x="9104" y="5005"/>
                  </a:cubicBezTo>
                  <a:cubicBezTo>
                    <a:pt x="9351" y="5437"/>
                    <a:pt x="9567" y="5838"/>
                    <a:pt x="9753" y="6270"/>
                  </a:cubicBezTo>
                  <a:cubicBezTo>
                    <a:pt x="9567" y="6702"/>
                    <a:pt x="9351" y="7134"/>
                    <a:pt x="9104" y="7566"/>
                  </a:cubicBezTo>
                  <a:cubicBezTo>
                    <a:pt x="8888" y="7968"/>
                    <a:pt x="8611" y="8369"/>
                    <a:pt x="8333" y="8739"/>
                  </a:cubicBezTo>
                  <a:cubicBezTo>
                    <a:pt x="7870" y="8801"/>
                    <a:pt x="7376" y="8832"/>
                    <a:pt x="6913" y="8832"/>
                  </a:cubicBezTo>
                  <a:cubicBezTo>
                    <a:pt x="6450" y="8832"/>
                    <a:pt x="5957" y="8801"/>
                    <a:pt x="5494" y="8739"/>
                  </a:cubicBezTo>
                  <a:cubicBezTo>
                    <a:pt x="5216" y="8369"/>
                    <a:pt x="4938" y="7968"/>
                    <a:pt x="4722" y="7566"/>
                  </a:cubicBezTo>
                  <a:cubicBezTo>
                    <a:pt x="4475" y="7134"/>
                    <a:pt x="4259" y="6733"/>
                    <a:pt x="4074" y="6301"/>
                  </a:cubicBezTo>
                  <a:cubicBezTo>
                    <a:pt x="4259" y="5838"/>
                    <a:pt x="4475" y="5437"/>
                    <a:pt x="4722" y="5005"/>
                  </a:cubicBezTo>
                  <a:cubicBezTo>
                    <a:pt x="4938" y="4604"/>
                    <a:pt x="5216" y="4202"/>
                    <a:pt x="5494" y="3832"/>
                  </a:cubicBezTo>
                  <a:cubicBezTo>
                    <a:pt x="5957" y="3770"/>
                    <a:pt x="6427" y="3739"/>
                    <a:pt x="6902" y="3739"/>
                  </a:cubicBezTo>
                  <a:close/>
                  <a:moveTo>
                    <a:pt x="11022" y="8264"/>
                  </a:moveTo>
                  <a:cubicBezTo>
                    <a:pt x="11234" y="8264"/>
                    <a:pt x="11427" y="8432"/>
                    <a:pt x="11481" y="8646"/>
                  </a:cubicBezTo>
                  <a:cubicBezTo>
                    <a:pt x="11481" y="8801"/>
                    <a:pt x="11419" y="8924"/>
                    <a:pt x="11296" y="9017"/>
                  </a:cubicBezTo>
                  <a:lnTo>
                    <a:pt x="11296" y="9048"/>
                  </a:lnTo>
                  <a:cubicBezTo>
                    <a:pt x="11240" y="9095"/>
                    <a:pt x="11183" y="9115"/>
                    <a:pt x="11126" y="9115"/>
                  </a:cubicBezTo>
                  <a:cubicBezTo>
                    <a:pt x="10777" y="9115"/>
                    <a:pt x="10473" y="8329"/>
                    <a:pt x="10925" y="8276"/>
                  </a:cubicBezTo>
                  <a:cubicBezTo>
                    <a:pt x="10958" y="8268"/>
                    <a:pt x="10990" y="8264"/>
                    <a:pt x="11022" y="8264"/>
                  </a:cubicBezTo>
                  <a:close/>
                  <a:moveTo>
                    <a:pt x="7253" y="10004"/>
                  </a:moveTo>
                  <a:cubicBezTo>
                    <a:pt x="7160" y="10097"/>
                    <a:pt x="7037" y="10190"/>
                    <a:pt x="6944" y="10313"/>
                  </a:cubicBezTo>
                  <a:cubicBezTo>
                    <a:pt x="6821" y="10190"/>
                    <a:pt x="6697" y="10097"/>
                    <a:pt x="6605" y="10004"/>
                  </a:cubicBezTo>
                  <a:close/>
                  <a:moveTo>
                    <a:pt x="8395" y="9912"/>
                  </a:moveTo>
                  <a:lnTo>
                    <a:pt x="8395" y="9912"/>
                  </a:lnTo>
                  <a:cubicBezTo>
                    <a:pt x="8117" y="10220"/>
                    <a:pt x="7839" y="10498"/>
                    <a:pt x="7561" y="10776"/>
                  </a:cubicBezTo>
                  <a:cubicBezTo>
                    <a:pt x="7500" y="10745"/>
                    <a:pt x="7438" y="10714"/>
                    <a:pt x="7407" y="10652"/>
                  </a:cubicBezTo>
                  <a:cubicBezTo>
                    <a:pt x="7345" y="10622"/>
                    <a:pt x="7284" y="10591"/>
                    <a:pt x="7253" y="10560"/>
                  </a:cubicBezTo>
                  <a:cubicBezTo>
                    <a:pt x="7469" y="10375"/>
                    <a:pt x="7654" y="10159"/>
                    <a:pt x="7870" y="9974"/>
                  </a:cubicBezTo>
                  <a:lnTo>
                    <a:pt x="7901" y="9974"/>
                  </a:lnTo>
                  <a:lnTo>
                    <a:pt x="8395" y="9912"/>
                  </a:lnTo>
                  <a:close/>
                  <a:moveTo>
                    <a:pt x="3364" y="9480"/>
                  </a:moveTo>
                  <a:lnTo>
                    <a:pt x="3364" y="9480"/>
                  </a:lnTo>
                  <a:cubicBezTo>
                    <a:pt x="3858" y="9634"/>
                    <a:pt x="4352" y="9758"/>
                    <a:pt x="4876" y="9850"/>
                  </a:cubicBezTo>
                  <a:cubicBezTo>
                    <a:pt x="5216" y="10251"/>
                    <a:pt x="5555" y="10622"/>
                    <a:pt x="5957" y="10992"/>
                  </a:cubicBezTo>
                  <a:cubicBezTo>
                    <a:pt x="5555" y="11239"/>
                    <a:pt x="5123" y="11362"/>
                    <a:pt x="4660" y="11393"/>
                  </a:cubicBezTo>
                  <a:cubicBezTo>
                    <a:pt x="4444" y="11393"/>
                    <a:pt x="4259" y="11362"/>
                    <a:pt x="4074" y="11270"/>
                  </a:cubicBezTo>
                  <a:cubicBezTo>
                    <a:pt x="3611" y="10992"/>
                    <a:pt x="3364" y="10375"/>
                    <a:pt x="3364" y="9480"/>
                  </a:cubicBezTo>
                  <a:close/>
                  <a:moveTo>
                    <a:pt x="10493" y="9480"/>
                  </a:moveTo>
                  <a:cubicBezTo>
                    <a:pt x="10493" y="10375"/>
                    <a:pt x="10215" y="10992"/>
                    <a:pt x="9753" y="11270"/>
                  </a:cubicBezTo>
                  <a:cubicBezTo>
                    <a:pt x="9598" y="11362"/>
                    <a:pt x="9382" y="11393"/>
                    <a:pt x="9197" y="11393"/>
                  </a:cubicBezTo>
                  <a:cubicBezTo>
                    <a:pt x="8734" y="11362"/>
                    <a:pt x="8271" y="11239"/>
                    <a:pt x="7901" y="10992"/>
                  </a:cubicBezTo>
                  <a:cubicBezTo>
                    <a:pt x="8271" y="10622"/>
                    <a:pt x="8641" y="10251"/>
                    <a:pt x="8981" y="9850"/>
                  </a:cubicBezTo>
                  <a:cubicBezTo>
                    <a:pt x="9475" y="9758"/>
                    <a:pt x="9999" y="9634"/>
                    <a:pt x="10493" y="9480"/>
                  </a:cubicBezTo>
                  <a:close/>
                  <a:moveTo>
                    <a:pt x="2623" y="9202"/>
                  </a:moveTo>
                  <a:lnTo>
                    <a:pt x="2963" y="9325"/>
                  </a:lnTo>
                  <a:lnTo>
                    <a:pt x="2963" y="9418"/>
                  </a:lnTo>
                  <a:cubicBezTo>
                    <a:pt x="2963" y="10498"/>
                    <a:pt x="3272" y="11270"/>
                    <a:pt x="3889" y="11609"/>
                  </a:cubicBezTo>
                  <a:cubicBezTo>
                    <a:pt x="4105" y="11733"/>
                    <a:pt x="4383" y="11794"/>
                    <a:pt x="4660" y="11794"/>
                  </a:cubicBezTo>
                  <a:cubicBezTo>
                    <a:pt x="5216" y="11764"/>
                    <a:pt x="5771" y="11578"/>
                    <a:pt x="6265" y="11270"/>
                  </a:cubicBezTo>
                  <a:lnTo>
                    <a:pt x="6327" y="11301"/>
                  </a:lnTo>
                  <a:cubicBezTo>
                    <a:pt x="6389" y="11362"/>
                    <a:pt x="6481" y="11424"/>
                    <a:pt x="6574" y="11486"/>
                  </a:cubicBezTo>
                  <a:cubicBezTo>
                    <a:pt x="6018" y="11887"/>
                    <a:pt x="5339" y="12134"/>
                    <a:pt x="4660" y="12165"/>
                  </a:cubicBezTo>
                  <a:cubicBezTo>
                    <a:pt x="4321" y="12165"/>
                    <a:pt x="3981" y="12103"/>
                    <a:pt x="3704" y="11918"/>
                  </a:cubicBezTo>
                  <a:cubicBezTo>
                    <a:pt x="2994" y="11517"/>
                    <a:pt x="2593" y="10622"/>
                    <a:pt x="2593" y="9418"/>
                  </a:cubicBezTo>
                  <a:lnTo>
                    <a:pt x="2593" y="9202"/>
                  </a:lnTo>
                  <a:close/>
                  <a:moveTo>
                    <a:pt x="11265" y="9480"/>
                  </a:moveTo>
                  <a:cubicBezTo>
                    <a:pt x="11265" y="10652"/>
                    <a:pt x="10864" y="11517"/>
                    <a:pt x="10154" y="11918"/>
                  </a:cubicBezTo>
                  <a:cubicBezTo>
                    <a:pt x="9876" y="12103"/>
                    <a:pt x="9536" y="12165"/>
                    <a:pt x="9197" y="12165"/>
                  </a:cubicBezTo>
                  <a:cubicBezTo>
                    <a:pt x="8240" y="12165"/>
                    <a:pt x="7314" y="11609"/>
                    <a:pt x="6605" y="11023"/>
                  </a:cubicBezTo>
                  <a:cubicBezTo>
                    <a:pt x="6173" y="10683"/>
                    <a:pt x="5802" y="10313"/>
                    <a:pt x="5463" y="9912"/>
                  </a:cubicBezTo>
                  <a:lnTo>
                    <a:pt x="5463" y="9912"/>
                  </a:lnTo>
                  <a:lnTo>
                    <a:pt x="5710" y="9943"/>
                  </a:lnTo>
                  <a:lnTo>
                    <a:pt x="5987" y="9974"/>
                  </a:lnTo>
                  <a:cubicBezTo>
                    <a:pt x="6234" y="10220"/>
                    <a:pt x="6512" y="10498"/>
                    <a:pt x="6790" y="10714"/>
                  </a:cubicBezTo>
                  <a:cubicBezTo>
                    <a:pt x="7469" y="11270"/>
                    <a:pt x="8302" y="11825"/>
                    <a:pt x="9197" y="11825"/>
                  </a:cubicBezTo>
                  <a:cubicBezTo>
                    <a:pt x="9475" y="11825"/>
                    <a:pt x="9753" y="11764"/>
                    <a:pt x="9969" y="11609"/>
                  </a:cubicBezTo>
                  <a:cubicBezTo>
                    <a:pt x="10555" y="11301"/>
                    <a:pt x="10894" y="10529"/>
                    <a:pt x="10894" y="9511"/>
                  </a:cubicBezTo>
                  <a:lnTo>
                    <a:pt x="11018" y="9511"/>
                  </a:lnTo>
                  <a:cubicBezTo>
                    <a:pt x="11110" y="9511"/>
                    <a:pt x="11172" y="9511"/>
                    <a:pt x="11265" y="9480"/>
                  </a:cubicBezTo>
                  <a:close/>
                  <a:moveTo>
                    <a:pt x="4528" y="1"/>
                  </a:moveTo>
                  <a:cubicBezTo>
                    <a:pt x="4146" y="1"/>
                    <a:pt x="3792" y="117"/>
                    <a:pt x="3488" y="283"/>
                  </a:cubicBezTo>
                  <a:cubicBezTo>
                    <a:pt x="2654" y="777"/>
                    <a:pt x="2191" y="1795"/>
                    <a:pt x="2191" y="3153"/>
                  </a:cubicBezTo>
                  <a:lnTo>
                    <a:pt x="2191" y="3338"/>
                  </a:lnTo>
                  <a:cubicBezTo>
                    <a:pt x="2099" y="3431"/>
                    <a:pt x="2037" y="3523"/>
                    <a:pt x="2006" y="3647"/>
                  </a:cubicBezTo>
                  <a:cubicBezTo>
                    <a:pt x="710" y="4326"/>
                    <a:pt x="0" y="5252"/>
                    <a:pt x="0" y="6270"/>
                  </a:cubicBezTo>
                  <a:cubicBezTo>
                    <a:pt x="31" y="6918"/>
                    <a:pt x="309" y="7535"/>
                    <a:pt x="772" y="7998"/>
                  </a:cubicBezTo>
                  <a:cubicBezTo>
                    <a:pt x="803" y="8045"/>
                    <a:pt x="849" y="8068"/>
                    <a:pt x="899" y="8068"/>
                  </a:cubicBezTo>
                  <a:cubicBezTo>
                    <a:pt x="949" y="8068"/>
                    <a:pt x="1003" y="8045"/>
                    <a:pt x="1049" y="7998"/>
                  </a:cubicBezTo>
                  <a:cubicBezTo>
                    <a:pt x="1142" y="7937"/>
                    <a:pt x="1142" y="7782"/>
                    <a:pt x="1049" y="7721"/>
                  </a:cubicBezTo>
                  <a:cubicBezTo>
                    <a:pt x="648" y="7350"/>
                    <a:pt x="432" y="6826"/>
                    <a:pt x="401" y="6270"/>
                  </a:cubicBezTo>
                  <a:cubicBezTo>
                    <a:pt x="401" y="5468"/>
                    <a:pt x="957" y="4727"/>
                    <a:pt x="1975" y="4110"/>
                  </a:cubicBezTo>
                  <a:cubicBezTo>
                    <a:pt x="2006" y="4233"/>
                    <a:pt x="2068" y="4357"/>
                    <a:pt x="2130" y="4449"/>
                  </a:cubicBezTo>
                  <a:cubicBezTo>
                    <a:pt x="1266" y="4974"/>
                    <a:pt x="772" y="5622"/>
                    <a:pt x="772" y="6270"/>
                  </a:cubicBezTo>
                  <a:cubicBezTo>
                    <a:pt x="772" y="7042"/>
                    <a:pt x="1389" y="7782"/>
                    <a:pt x="2500" y="8338"/>
                  </a:cubicBezTo>
                  <a:cubicBezTo>
                    <a:pt x="3826" y="8927"/>
                    <a:pt x="5263" y="9235"/>
                    <a:pt x="6707" y="9235"/>
                  </a:cubicBezTo>
                  <a:cubicBezTo>
                    <a:pt x="6775" y="9235"/>
                    <a:pt x="6844" y="9234"/>
                    <a:pt x="6913" y="9233"/>
                  </a:cubicBezTo>
                  <a:cubicBezTo>
                    <a:pt x="7592" y="9233"/>
                    <a:pt x="8271" y="9171"/>
                    <a:pt x="8950" y="9079"/>
                  </a:cubicBezTo>
                  <a:cubicBezTo>
                    <a:pt x="9382" y="8986"/>
                    <a:pt x="9783" y="8893"/>
                    <a:pt x="10185" y="8770"/>
                  </a:cubicBezTo>
                  <a:cubicBezTo>
                    <a:pt x="10185" y="8893"/>
                    <a:pt x="10215" y="9017"/>
                    <a:pt x="10308" y="9109"/>
                  </a:cubicBezTo>
                  <a:cubicBezTo>
                    <a:pt x="9814" y="9264"/>
                    <a:pt x="9320" y="9387"/>
                    <a:pt x="8827" y="9449"/>
                  </a:cubicBezTo>
                  <a:cubicBezTo>
                    <a:pt x="8179" y="9541"/>
                    <a:pt x="7530" y="9603"/>
                    <a:pt x="6913" y="9603"/>
                  </a:cubicBezTo>
                  <a:cubicBezTo>
                    <a:pt x="6847" y="9604"/>
                    <a:pt x="6782" y="9605"/>
                    <a:pt x="6716" y="9605"/>
                  </a:cubicBezTo>
                  <a:cubicBezTo>
                    <a:pt x="5210" y="9605"/>
                    <a:pt x="3737" y="9267"/>
                    <a:pt x="2377" y="8646"/>
                  </a:cubicBezTo>
                  <a:cubicBezTo>
                    <a:pt x="2099" y="8523"/>
                    <a:pt x="1852" y="8369"/>
                    <a:pt x="1605" y="8184"/>
                  </a:cubicBezTo>
                  <a:cubicBezTo>
                    <a:pt x="1572" y="8162"/>
                    <a:pt x="1536" y="8151"/>
                    <a:pt x="1498" y="8151"/>
                  </a:cubicBezTo>
                  <a:cubicBezTo>
                    <a:pt x="1429" y="8151"/>
                    <a:pt x="1356" y="8186"/>
                    <a:pt x="1296" y="8245"/>
                  </a:cubicBezTo>
                  <a:cubicBezTo>
                    <a:pt x="1235" y="8338"/>
                    <a:pt x="1266" y="8461"/>
                    <a:pt x="1358" y="8523"/>
                  </a:cubicBezTo>
                  <a:cubicBezTo>
                    <a:pt x="1605" y="8708"/>
                    <a:pt x="1883" y="8893"/>
                    <a:pt x="2191" y="9048"/>
                  </a:cubicBezTo>
                  <a:lnTo>
                    <a:pt x="2191" y="9418"/>
                  </a:lnTo>
                  <a:cubicBezTo>
                    <a:pt x="2191" y="10776"/>
                    <a:pt x="2654" y="11794"/>
                    <a:pt x="3488" y="12288"/>
                  </a:cubicBezTo>
                  <a:cubicBezTo>
                    <a:pt x="3858" y="12473"/>
                    <a:pt x="4228" y="12566"/>
                    <a:pt x="4660" y="12566"/>
                  </a:cubicBezTo>
                  <a:cubicBezTo>
                    <a:pt x="5463" y="12535"/>
                    <a:pt x="6265" y="12257"/>
                    <a:pt x="6944" y="11764"/>
                  </a:cubicBezTo>
                  <a:cubicBezTo>
                    <a:pt x="7592" y="12257"/>
                    <a:pt x="8395" y="12535"/>
                    <a:pt x="9228" y="12566"/>
                  </a:cubicBezTo>
                  <a:cubicBezTo>
                    <a:pt x="9629" y="12566"/>
                    <a:pt x="10030" y="12473"/>
                    <a:pt x="10370" y="12288"/>
                  </a:cubicBezTo>
                  <a:cubicBezTo>
                    <a:pt x="11203" y="11794"/>
                    <a:pt x="11666" y="10776"/>
                    <a:pt x="11666" y="9418"/>
                  </a:cubicBezTo>
                  <a:lnTo>
                    <a:pt x="11666" y="9233"/>
                  </a:lnTo>
                  <a:cubicBezTo>
                    <a:pt x="11759" y="9140"/>
                    <a:pt x="11820" y="9048"/>
                    <a:pt x="11851" y="8924"/>
                  </a:cubicBezTo>
                  <a:cubicBezTo>
                    <a:pt x="13147" y="8245"/>
                    <a:pt x="13857" y="7289"/>
                    <a:pt x="13857" y="6270"/>
                  </a:cubicBezTo>
                  <a:cubicBezTo>
                    <a:pt x="13826" y="5838"/>
                    <a:pt x="13703" y="5406"/>
                    <a:pt x="13456" y="5036"/>
                  </a:cubicBezTo>
                  <a:cubicBezTo>
                    <a:pt x="13416" y="4976"/>
                    <a:pt x="13350" y="4942"/>
                    <a:pt x="13284" y="4942"/>
                  </a:cubicBezTo>
                  <a:cubicBezTo>
                    <a:pt x="13248" y="4942"/>
                    <a:pt x="13211" y="4952"/>
                    <a:pt x="13178" y="4974"/>
                  </a:cubicBezTo>
                  <a:cubicBezTo>
                    <a:pt x="13086" y="5036"/>
                    <a:pt x="13055" y="5159"/>
                    <a:pt x="13116" y="5252"/>
                  </a:cubicBezTo>
                  <a:cubicBezTo>
                    <a:pt x="13302" y="5560"/>
                    <a:pt x="13425" y="5931"/>
                    <a:pt x="13425" y="6270"/>
                  </a:cubicBezTo>
                  <a:cubicBezTo>
                    <a:pt x="13425" y="7103"/>
                    <a:pt x="12870" y="7844"/>
                    <a:pt x="11851" y="8461"/>
                  </a:cubicBezTo>
                  <a:cubicBezTo>
                    <a:pt x="11820" y="8338"/>
                    <a:pt x="11759" y="8214"/>
                    <a:pt x="11666" y="8122"/>
                  </a:cubicBezTo>
                  <a:cubicBezTo>
                    <a:pt x="12561" y="7597"/>
                    <a:pt x="13055" y="6949"/>
                    <a:pt x="13055" y="6270"/>
                  </a:cubicBezTo>
                  <a:cubicBezTo>
                    <a:pt x="13055" y="5499"/>
                    <a:pt x="12437" y="4789"/>
                    <a:pt x="11296" y="4233"/>
                  </a:cubicBezTo>
                  <a:cubicBezTo>
                    <a:pt x="10000" y="3644"/>
                    <a:pt x="8563" y="3336"/>
                    <a:pt x="7120" y="3336"/>
                  </a:cubicBezTo>
                  <a:cubicBezTo>
                    <a:pt x="7051" y="3336"/>
                    <a:pt x="6982" y="3337"/>
                    <a:pt x="6913" y="3338"/>
                  </a:cubicBezTo>
                  <a:cubicBezTo>
                    <a:pt x="5802" y="3338"/>
                    <a:pt x="4722" y="3462"/>
                    <a:pt x="3642" y="3801"/>
                  </a:cubicBezTo>
                  <a:cubicBezTo>
                    <a:pt x="3642" y="3678"/>
                    <a:pt x="3580" y="3554"/>
                    <a:pt x="3518" y="3462"/>
                  </a:cubicBezTo>
                  <a:cubicBezTo>
                    <a:pt x="4012" y="3307"/>
                    <a:pt x="4506" y="3184"/>
                    <a:pt x="5000" y="3122"/>
                  </a:cubicBezTo>
                  <a:cubicBezTo>
                    <a:pt x="5648" y="3030"/>
                    <a:pt x="6296" y="2968"/>
                    <a:pt x="6944" y="2968"/>
                  </a:cubicBezTo>
                  <a:cubicBezTo>
                    <a:pt x="8179" y="2968"/>
                    <a:pt x="9444" y="3153"/>
                    <a:pt x="10617" y="3554"/>
                  </a:cubicBezTo>
                  <a:cubicBezTo>
                    <a:pt x="11357" y="3801"/>
                    <a:pt x="12036" y="4172"/>
                    <a:pt x="12623" y="4696"/>
                  </a:cubicBezTo>
                  <a:cubicBezTo>
                    <a:pt x="12669" y="4727"/>
                    <a:pt x="12723" y="4742"/>
                    <a:pt x="12777" y="4742"/>
                  </a:cubicBezTo>
                  <a:cubicBezTo>
                    <a:pt x="12831" y="4742"/>
                    <a:pt x="12885" y="4727"/>
                    <a:pt x="12931" y="4696"/>
                  </a:cubicBezTo>
                  <a:cubicBezTo>
                    <a:pt x="12993" y="4604"/>
                    <a:pt x="12993" y="4480"/>
                    <a:pt x="12931" y="4388"/>
                  </a:cubicBezTo>
                  <a:cubicBezTo>
                    <a:pt x="12561" y="4048"/>
                    <a:pt x="12129" y="3770"/>
                    <a:pt x="11666" y="3554"/>
                  </a:cubicBezTo>
                  <a:lnTo>
                    <a:pt x="11666" y="3184"/>
                  </a:lnTo>
                  <a:cubicBezTo>
                    <a:pt x="11666" y="1826"/>
                    <a:pt x="11203" y="808"/>
                    <a:pt x="10370" y="314"/>
                  </a:cubicBezTo>
                  <a:cubicBezTo>
                    <a:pt x="10030" y="129"/>
                    <a:pt x="9629" y="5"/>
                    <a:pt x="9197" y="5"/>
                  </a:cubicBezTo>
                  <a:cubicBezTo>
                    <a:pt x="8395" y="67"/>
                    <a:pt x="7592" y="345"/>
                    <a:pt x="6944" y="838"/>
                  </a:cubicBezTo>
                  <a:cubicBezTo>
                    <a:pt x="6265" y="345"/>
                    <a:pt x="5463" y="36"/>
                    <a:pt x="4660" y="5"/>
                  </a:cubicBezTo>
                  <a:cubicBezTo>
                    <a:pt x="4616" y="2"/>
                    <a:pt x="4571" y="1"/>
                    <a:pt x="45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529" name="Google Shape;13529;p25"/>
          <p:cNvSpPr/>
          <p:nvPr/>
        </p:nvSpPr>
        <p:spPr>
          <a:xfrm>
            <a:off x="2532281" y="3983530"/>
            <a:ext cx="349525" cy="346275"/>
          </a:xfrm>
          <a:custGeom>
            <a:avLst/>
            <a:gdLst/>
            <a:ahLst/>
            <a:cxnLst/>
            <a:rect l="l" t="t" r="r" b="b"/>
            <a:pathLst>
              <a:path w="13981" h="13851" extrusionOk="0">
                <a:moveTo>
                  <a:pt x="11018" y="2011"/>
                </a:moveTo>
                <a:lnTo>
                  <a:pt x="11913" y="2906"/>
                </a:lnTo>
                <a:cubicBezTo>
                  <a:pt x="11758" y="3029"/>
                  <a:pt x="11604" y="3122"/>
                  <a:pt x="11419" y="3214"/>
                </a:cubicBezTo>
                <a:lnTo>
                  <a:pt x="10709" y="2505"/>
                </a:lnTo>
                <a:cubicBezTo>
                  <a:pt x="10802" y="2319"/>
                  <a:pt x="10894" y="2165"/>
                  <a:pt x="11018" y="2011"/>
                </a:cubicBezTo>
                <a:close/>
                <a:moveTo>
                  <a:pt x="10524" y="2906"/>
                </a:moveTo>
                <a:lnTo>
                  <a:pt x="11018" y="3430"/>
                </a:lnTo>
                <a:cubicBezTo>
                  <a:pt x="10802" y="3492"/>
                  <a:pt x="10586" y="3554"/>
                  <a:pt x="10370" y="3554"/>
                </a:cubicBezTo>
                <a:cubicBezTo>
                  <a:pt x="10370" y="3338"/>
                  <a:pt x="10431" y="3091"/>
                  <a:pt x="10524" y="2906"/>
                </a:cubicBezTo>
                <a:close/>
                <a:moveTo>
                  <a:pt x="10482" y="437"/>
                </a:moveTo>
                <a:cubicBezTo>
                  <a:pt x="10563" y="437"/>
                  <a:pt x="10647" y="468"/>
                  <a:pt x="10709" y="530"/>
                </a:cubicBezTo>
                <a:lnTo>
                  <a:pt x="11079" y="900"/>
                </a:lnTo>
                <a:cubicBezTo>
                  <a:pt x="11172" y="1023"/>
                  <a:pt x="11172" y="1208"/>
                  <a:pt x="11079" y="1301"/>
                </a:cubicBezTo>
                <a:cubicBezTo>
                  <a:pt x="10462" y="1918"/>
                  <a:pt x="10061" y="2721"/>
                  <a:pt x="9968" y="3585"/>
                </a:cubicBezTo>
                <a:cubicBezTo>
                  <a:pt x="9567" y="3554"/>
                  <a:pt x="9197" y="3492"/>
                  <a:pt x="8827" y="3430"/>
                </a:cubicBezTo>
                <a:cubicBezTo>
                  <a:pt x="8981" y="2319"/>
                  <a:pt x="9475" y="1301"/>
                  <a:pt x="10246" y="530"/>
                </a:cubicBezTo>
                <a:lnTo>
                  <a:pt x="10277" y="530"/>
                </a:lnTo>
                <a:cubicBezTo>
                  <a:pt x="10323" y="468"/>
                  <a:pt x="10401" y="437"/>
                  <a:pt x="10482" y="437"/>
                </a:cubicBezTo>
                <a:close/>
                <a:moveTo>
                  <a:pt x="7890" y="5239"/>
                </a:moveTo>
                <a:cubicBezTo>
                  <a:pt x="8130" y="5239"/>
                  <a:pt x="8362" y="5268"/>
                  <a:pt x="8611" y="5313"/>
                </a:cubicBezTo>
                <a:lnTo>
                  <a:pt x="8580" y="5313"/>
                </a:lnTo>
                <a:cubicBezTo>
                  <a:pt x="8672" y="5653"/>
                  <a:pt x="8672" y="5961"/>
                  <a:pt x="8672" y="6301"/>
                </a:cubicBezTo>
                <a:lnTo>
                  <a:pt x="7623" y="5251"/>
                </a:lnTo>
                <a:cubicBezTo>
                  <a:pt x="7714" y="5243"/>
                  <a:pt x="7803" y="5239"/>
                  <a:pt x="7890" y="5239"/>
                </a:cubicBezTo>
                <a:close/>
                <a:moveTo>
                  <a:pt x="7160" y="5344"/>
                </a:moveTo>
                <a:lnTo>
                  <a:pt x="8580" y="6764"/>
                </a:lnTo>
                <a:cubicBezTo>
                  <a:pt x="8518" y="6949"/>
                  <a:pt x="8395" y="7134"/>
                  <a:pt x="8302" y="7288"/>
                </a:cubicBezTo>
                <a:lnTo>
                  <a:pt x="6635" y="5622"/>
                </a:lnTo>
                <a:lnTo>
                  <a:pt x="6728" y="5560"/>
                </a:lnTo>
                <a:cubicBezTo>
                  <a:pt x="6851" y="5467"/>
                  <a:pt x="7006" y="5406"/>
                  <a:pt x="7160" y="5344"/>
                </a:cubicBezTo>
                <a:close/>
                <a:moveTo>
                  <a:pt x="6327" y="5869"/>
                </a:moveTo>
                <a:lnTo>
                  <a:pt x="8024" y="7597"/>
                </a:lnTo>
                <a:lnTo>
                  <a:pt x="7870" y="7782"/>
                </a:lnTo>
                <a:lnTo>
                  <a:pt x="7777" y="7875"/>
                </a:lnTo>
                <a:lnTo>
                  <a:pt x="6049" y="6146"/>
                </a:lnTo>
                <a:cubicBezTo>
                  <a:pt x="6049" y="6146"/>
                  <a:pt x="6327" y="5869"/>
                  <a:pt x="6327" y="5869"/>
                </a:cubicBezTo>
                <a:close/>
                <a:moveTo>
                  <a:pt x="5771" y="6455"/>
                </a:moveTo>
                <a:lnTo>
                  <a:pt x="7469" y="8152"/>
                </a:lnTo>
                <a:cubicBezTo>
                  <a:pt x="7314" y="8276"/>
                  <a:pt x="7160" y="8368"/>
                  <a:pt x="6975" y="8430"/>
                </a:cubicBezTo>
                <a:lnTo>
                  <a:pt x="5494" y="6949"/>
                </a:lnTo>
                <a:cubicBezTo>
                  <a:pt x="5524" y="6825"/>
                  <a:pt x="5586" y="6702"/>
                  <a:pt x="5679" y="6609"/>
                </a:cubicBezTo>
                <a:lnTo>
                  <a:pt x="5648" y="6609"/>
                </a:lnTo>
                <a:lnTo>
                  <a:pt x="5771" y="6455"/>
                </a:lnTo>
                <a:close/>
                <a:moveTo>
                  <a:pt x="5339" y="7381"/>
                </a:moveTo>
                <a:lnTo>
                  <a:pt x="6543" y="8584"/>
                </a:lnTo>
                <a:cubicBezTo>
                  <a:pt x="6419" y="8615"/>
                  <a:pt x="6327" y="8615"/>
                  <a:pt x="6203" y="8615"/>
                </a:cubicBezTo>
                <a:cubicBezTo>
                  <a:pt x="5926" y="8615"/>
                  <a:pt x="5648" y="8584"/>
                  <a:pt x="5401" y="8523"/>
                </a:cubicBezTo>
                <a:cubicBezTo>
                  <a:pt x="5308" y="8152"/>
                  <a:pt x="5277" y="7751"/>
                  <a:pt x="5339" y="7381"/>
                </a:cubicBezTo>
                <a:close/>
                <a:moveTo>
                  <a:pt x="9012" y="5406"/>
                </a:moveTo>
                <a:lnTo>
                  <a:pt x="9320" y="5437"/>
                </a:lnTo>
                <a:cubicBezTo>
                  <a:pt x="9598" y="5467"/>
                  <a:pt x="9876" y="5498"/>
                  <a:pt x="10154" y="5498"/>
                </a:cubicBezTo>
                <a:cubicBezTo>
                  <a:pt x="10215" y="5930"/>
                  <a:pt x="10215" y="6331"/>
                  <a:pt x="10154" y="6764"/>
                </a:cubicBezTo>
                <a:cubicBezTo>
                  <a:pt x="9722" y="8368"/>
                  <a:pt x="8456" y="9665"/>
                  <a:pt x="6821" y="10097"/>
                </a:cubicBezTo>
                <a:cubicBezTo>
                  <a:pt x="6635" y="10127"/>
                  <a:pt x="6419" y="10127"/>
                  <a:pt x="6203" y="10127"/>
                </a:cubicBezTo>
                <a:cubicBezTo>
                  <a:pt x="5987" y="10127"/>
                  <a:pt x="5771" y="10127"/>
                  <a:pt x="5586" y="10097"/>
                </a:cubicBezTo>
                <a:cubicBezTo>
                  <a:pt x="5555" y="9695"/>
                  <a:pt x="5524" y="9325"/>
                  <a:pt x="5463" y="8924"/>
                </a:cubicBezTo>
                <a:lnTo>
                  <a:pt x="5463" y="8924"/>
                </a:lnTo>
                <a:cubicBezTo>
                  <a:pt x="5710" y="8986"/>
                  <a:pt x="5956" y="8986"/>
                  <a:pt x="6203" y="9016"/>
                </a:cubicBezTo>
                <a:cubicBezTo>
                  <a:pt x="7129" y="9016"/>
                  <a:pt x="7932" y="8368"/>
                  <a:pt x="8518" y="7659"/>
                </a:cubicBezTo>
                <a:cubicBezTo>
                  <a:pt x="9166" y="6856"/>
                  <a:pt x="9135" y="6208"/>
                  <a:pt x="9012" y="5406"/>
                </a:cubicBezTo>
                <a:close/>
                <a:moveTo>
                  <a:pt x="3611" y="10282"/>
                </a:moveTo>
                <a:lnTo>
                  <a:pt x="3611" y="10282"/>
                </a:lnTo>
                <a:cubicBezTo>
                  <a:pt x="3580" y="10529"/>
                  <a:pt x="3549" y="10745"/>
                  <a:pt x="3457" y="10961"/>
                </a:cubicBezTo>
                <a:lnTo>
                  <a:pt x="2963" y="10436"/>
                </a:lnTo>
                <a:cubicBezTo>
                  <a:pt x="3179" y="10374"/>
                  <a:pt x="3395" y="10313"/>
                  <a:pt x="3611" y="10282"/>
                </a:cubicBezTo>
                <a:close/>
                <a:moveTo>
                  <a:pt x="2562" y="10621"/>
                </a:moveTo>
                <a:lnTo>
                  <a:pt x="3302" y="11362"/>
                </a:lnTo>
                <a:cubicBezTo>
                  <a:pt x="3210" y="11516"/>
                  <a:pt x="3086" y="11671"/>
                  <a:pt x="2963" y="11825"/>
                </a:cubicBezTo>
                <a:lnTo>
                  <a:pt x="2099" y="10930"/>
                </a:lnTo>
                <a:cubicBezTo>
                  <a:pt x="2253" y="10837"/>
                  <a:pt x="2407" y="10714"/>
                  <a:pt x="2562" y="10621"/>
                </a:cubicBezTo>
                <a:close/>
                <a:moveTo>
                  <a:pt x="10461" y="1"/>
                </a:moveTo>
                <a:cubicBezTo>
                  <a:pt x="10271" y="1"/>
                  <a:pt x="10080" y="78"/>
                  <a:pt x="9938" y="221"/>
                </a:cubicBezTo>
                <a:cubicBezTo>
                  <a:pt x="9104" y="1085"/>
                  <a:pt x="8580" y="2165"/>
                  <a:pt x="8425" y="3307"/>
                </a:cubicBezTo>
                <a:cubicBezTo>
                  <a:pt x="8194" y="3276"/>
                  <a:pt x="7970" y="3261"/>
                  <a:pt x="7746" y="3261"/>
                </a:cubicBezTo>
                <a:cubicBezTo>
                  <a:pt x="7523" y="3261"/>
                  <a:pt x="7299" y="3276"/>
                  <a:pt x="7067" y="3307"/>
                </a:cubicBezTo>
                <a:cubicBezTo>
                  <a:pt x="5277" y="3770"/>
                  <a:pt x="3889" y="5190"/>
                  <a:pt x="3426" y="6980"/>
                </a:cubicBezTo>
                <a:cubicBezTo>
                  <a:pt x="3333" y="7412"/>
                  <a:pt x="3333" y="7875"/>
                  <a:pt x="3426" y="8337"/>
                </a:cubicBezTo>
                <a:cubicBezTo>
                  <a:pt x="2932" y="8368"/>
                  <a:pt x="2438" y="8492"/>
                  <a:pt x="1975" y="8708"/>
                </a:cubicBezTo>
                <a:cubicBezTo>
                  <a:pt x="1883" y="8770"/>
                  <a:pt x="1821" y="8862"/>
                  <a:pt x="1883" y="8986"/>
                </a:cubicBezTo>
                <a:cubicBezTo>
                  <a:pt x="1906" y="9055"/>
                  <a:pt x="1981" y="9090"/>
                  <a:pt x="2056" y="9090"/>
                </a:cubicBezTo>
                <a:cubicBezTo>
                  <a:pt x="2081" y="9090"/>
                  <a:pt x="2106" y="9086"/>
                  <a:pt x="2130" y="9078"/>
                </a:cubicBezTo>
                <a:cubicBezTo>
                  <a:pt x="2562" y="8893"/>
                  <a:pt x="3025" y="8770"/>
                  <a:pt x="3487" y="8708"/>
                </a:cubicBezTo>
                <a:cubicBezTo>
                  <a:pt x="3487" y="8831"/>
                  <a:pt x="3642" y="9819"/>
                  <a:pt x="3611" y="9819"/>
                </a:cubicBezTo>
                <a:cubicBezTo>
                  <a:pt x="2778" y="9942"/>
                  <a:pt x="1975" y="10344"/>
                  <a:pt x="1358" y="10961"/>
                </a:cubicBezTo>
                <a:cubicBezTo>
                  <a:pt x="1312" y="11007"/>
                  <a:pt x="1242" y="11030"/>
                  <a:pt x="1169" y="11030"/>
                </a:cubicBezTo>
                <a:cubicBezTo>
                  <a:pt x="1096" y="11030"/>
                  <a:pt x="1019" y="11007"/>
                  <a:pt x="957" y="10961"/>
                </a:cubicBezTo>
                <a:lnTo>
                  <a:pt x="586" y="10560"/>
                </a:lnTo>
                <a:cubicBezTo>
                  <a:pt x="463" y="10436"/>
                  <a:pt x="463" y="10251"/>
                  <a:pt x="586" y="10127"/>
                </a:cubicBezTo>
                <a:cubicBezTo>
                  <a:pt x="864" y="9881"/>
                  <a:pt x="1142" y="9634"/>
                  <a:pt x="1451" y="9449"/>
                </a:cubicBezTo>
                <a:cubicBezTo>
                  <a:pt x="1654" y="9322"/>
                  <a:pt x="1544" y="9070"/>
                  <a:pt x="1361" y="9070"/>
                </a:cubicBezTo>
                <a:cubicBezTo>
                  <a:pt x="1322" y="9070"/>
                  <a:pt x="1279" y="9082"/>
                  <a:pt x="1235" y="9109"/>
                </a:cubicBezTo>
                <a:cubicBezTo>
                  <a:pt x="926" y="9325"/>
                  <a:pt x="617" y="9541"/>
                  <a:pt x="309" y="9819"/>
                </a:cubicBezTo>
                <a:cubicBezTo>
                  <a:pt x="31" y="10097"/>
                  <a:pt x="0" y="10560"/>
                  <a:pt x="278" y="10837"/>
                </a:cubicBezTo>
                <a:lnTo>
                  <a:pt x="648" y="11208"/>
                </a:lnTo>
                <a:cubicBezTo>
                  <a:pt x="802" y="11331"/>
                  <a:pt x="957" y="11424"/>
                  <a:pt x="1142" y="11424"/>
                </a:cubicBezTo>
                <a:lnTo>
                  <a:pt x="1173" y="11485"/>
                </a:lnTo>
                <a:cubicBezTo>
                  <a:pt x="1358" y="11485"/>
                  <a:pt x="1512" y="11424"/>
                  <a:pt x="1636" y="11300"/>
                </a:cubicBezTo>
                <a:lnTo>
                  <a:pt x="1759" y="11208"/>
                </a:lnTo>
                <a:lnTo>
                  <a:pt x="2716" y="12164"/>
                </a:lnTo>
                <a:lnTo>
                  <a:pt x="2623" y="12288"/>
                </a:lnTo>
                <a:cubicBezTo>
                  <a:pt x="2346" y="12566"/>
                  <a:pt x="2376" y="12998"/>
                  <a:pt x="2623" y="13275"/>
                </a:cubicBezTo>
                <a:lnTo>
                  <a:pt x="2994" y="13646"/>
                </a:lnTo>
                <a:cubicBezTo>
                  <a:pt x="3144" y="13781"/>
                  <a:pt x="3331" y="13850"/>
                  <a:pt x="3511" y="13850"/>
                </a:cubicBezTo>
                <a:cubicBezTo>
                  <a:pt x="3702" y="13850"/>
                  <a:pt x="3885" y="13773"/>
                  <a:pt x="4012" y="13615"/>
                </a:cubicBezTo>
                <a:cubicBezTo>
                  <a:pt x="5092" y="12442"/>
                  <a:pt x="5463" y="11424"/>
                  <a:pt x="5555" y="10529"/>
                </a:cubicBezTo>
                <a:cubicBezTo>
                  <a:pt x="5771" y="10560"/>
                  <a:pt x="5995" y="10575"/>
                  <a:pt x="6219" y="10575"/>
                </a:cubicBezTo>
                <a:cubicBezTo>
                  <a:pt x="6443" y="10575"/>
                  <a:pt x="6666" y="10560"/>
                  <a:pt x="6882" y="10529"/>
                </a:cubicBezTo>
                <a:cubicBezTo>
                  <a:pt x="8672" y="10066"/>
                  <a:pt x="10092" y="8677"/>
                  <a:pt x="10555" y="6887"/>
                </a:cubicBezTo>
                <a:cubicBezTo>
                  <a:pt x="10617" y="6424"/>
                  <a:pt x="10617" y="5961"/>
                  <a:pt x="10555" y="5529"/>
                </a:cubicBezTo>
                <a:cubicBezTo>
                  <a:pt x="11018" y="5467"/>
                  <a:pt x="11450" y="5375"/>
                  <a:pt x="11882" y="5190"/>
                </a:cubicBezTo>
                <a:cubicBezTo>
                  <a:pt x="12005" y="5128"/>
                  <a:pt x="12036" y="5004"/>
                  <a:pt x="12005" y="4912"/>
                </a:cubicBezTo>
                <a:cubicBezTo>
                  <a:pt x="11961" y="4845"/>
                  <a:pt x="11884" y="4794"/>
                  <a:pt x="11810" y="4794"/>
                </a:cubicBezTo>
                <a:cubicBezTo>
                  <a:pt x="11782" y="4794"/>
                  <a:pt x="11753" y="4802"/>
                  <a:pt x="11728" y="4819"/>
                </a:cubicBezTo>
                <a:cubicBezTo>
                  <a:pt x="11234" y="5035"/>
                  <a:pt x="10678" y="5128"/>
                  <a:pt x="10154" y="5159"/>
                </a:cubicBezTo>
                <a:cubicBezTo>
                  <a:pt x="9722" y="5128"/>
                  <a:pt x="9320" y="5097"/>
                  <a:pt x="8919" y="5035"/>
                </a:cubicBezTo>
                <a:cubicBezTo>
                  <a:pt x="8540" y="4972"/>
                  <a:pt x="8176" y="4919"/>
                  <a:pt x="7823" y="4919"/>
                </a:cubicBezTo>
                <a:cubicBezTo>
                  <a:pt x="7315" y="4919"/>
                  <a:pt x="6831" y="5029"/>
                  <a:pt x="6358" y="5375"/>
                </a:cubicBezTo>
                <a:cubicBezTo>
                  <a:pt x="5987" y="5653"/>
                  <a:pt x="5648" y="5992"/>
                  <a:pt x="5339" y="6362"/>
                </a:cubicBezTo>
                <a:cubicBezTo>
                  <a:pt x="4753" y="7226"/>
                  <a:pt x="4845" y="7905"/>
                  <a:pt x="5000" y="8800"/>
                </a:cubicBezTo>
                <a:cubicBezTo>
                  <a:pt x="5092" y="9263"/>
                  <a:pt x="5154" y="9757"/>
                  <a:pt x="5154" y="10251"/>
                </a:cubicBezTo>
                <a:cubicBezTo>
                  <a:pt x="5031" y="11424"/>
                  <a:pt x="4537" y="12535"/>
                  <a:pt x="3704" y="13368"/>
                </a:cubicBezTo>
                <a:cubicBezTo>
                  <a:pt x="3642" y="13430"/>
                  <a:pt x="3565" y="13461"/>
                  <a:pt x="3487" y="13461"/>
                </a:cubicBezTo>
                <a:cubicBezTo>
                  <a:pt x="3410" y="13461"/>
                  <a:pt x="3333" y="13430"/>
                  <a:pt x="3271" y="13368"/>
                </a:cubicBezTo>
                <a:lnTo>
                  <a:pt x="2901" y="12967"/>
                </a:lnTo>
                <a:cubicBezTo>
                  <a:pt x="2778" y="12874"/>
                  <a:pt x="2778" y="12689"/>
                  <a:pt x="2901" y="12566"/>
                </a:cubicBezTo>
                <a:cubicBezTo>
                  <a:pt x="3549" y="11887"/>
                  <a:pt x="3950" y="11022"/>
                  <a:pt x="4012" y="10097"/>
                </a:cubicBezTo>
                <a:cubicBezTo>
                  <a:pt x="4012" y="9109"/>
                  <a:pt x="3642" y="8121"/>
                  <a:pt x="3796" y="7103"/>
                </a:cubicBezTo>
                <a:cubicBezTo>
                  <a:pt x="4228" y="5498"/>
                  <a:pt x="5494" y="4202"/>
                  <a:pt x="7129" y="3770"/>
                </a:cubicBezTo>
                <a:cubicBezTo>
                  <a:pt x="7294" y="3745"/>
                  <a:pt x="7459" y="3735"/>
                  <a:pt x="7623" y="3735"/>
                </a:cubicBezTo>
                <a:cubicBezTo>
                  <a:pt x="8431" y="3735"/>
                  <a:pt x="9222" y="3988"/>
                  <a:pt x="10012" y="3988"/>
                </a:cubicBezTo>
                <a:cubicBezTo>
                  <a:pt x="10049" y="3988"/>
                  <a:pt x="10086" y="3987"/>
                  <a:pt x="10123" y="3986"/>
                </a:cubicBezTo>
                <a:cubicBezTo>
                  <a:pt x="11049" y="3924"/>
                  <a:pt x="11913" y="3523"/>
                  <a:pt x="12592" y="2875"/>
                </a:cubicBezTo>
                <a:cubicBezTo>
                  <a:pt x="12653" y="2813"/>
                  <a:pt x="12723" y="2782"/>
                  <a:pt x="12792" y="2782"/>
                </a:cubicBezTo>
                <a:cubicBezTo>
                  <a:pt x="12862" y="2782"/>
                  <a:pt x="12931" y="2813"/>
                  <a:pt x="12993" y="2875"/>
                </a:cubicBezTo>
                <a:lnTo>
                  <a:pt x="13394" y="3245"/>
                </a:lnTo>
                <a:cubicBezTo>
                  <a:pt x="13518" y="3338"/>
                  <a:pt x="13518" y="3554"/>
                  <a:pt x="13394" y="3677"/>
                </a:cubicBezTo>
                <a:cubicBezTo>
                  <a:pt x="13086" y="3924"/>
                  <a:pt x="12777" y="4171"/>
                  <a:pt x="12437" y="4387"/>
                </a:cubicBezTo>
                <a:cubicBezTo>
                  <a:pt x="12234" y="4514"/>
                  <a:pt x="12344" y="4766"/>
                  <a:pt x="12527" y="4766"/>
                </a:cubicBezTo>
                <a:cubicBezTo>
                  <a:pt x="12567" y="4766"/>
                  <a:pt x="12609" y="4754"/>
                  <a:pt x="12653" y="4727"/>
                </a:cubicBezTo>
                <a:cubicBezTo>
                  <a:pt x="12993" y="4511"/>
                  <a:pt x="13332" y="4264"/>
                  <a:pt x="13672" y="3955"/>
                </a:cubicBezTo>
                <a:cubicBezTo>
                  <a:pt x="13950" y="3708"/>
                  <a:pt x="13981" y="3245"/>
                  <a:pt x="13672" y="2937"/>
                </a:cubicBezTo>
                <a:lnTo>
                  <a:pt x="13332" y="2566"/>
                </a:lnTo>
                <a:cubicBezTo>
                  <a:pt x="13189" y="2423"/>
                  <a:pt x="13006" y="2354"/>
                  <a:pt x="12823" y="2354"/>
                </a:cubicBezTo>
                <a:cubicBezTo>
                  <a:pt x="12651" y="2354"/>
                  <a:pt x="12480" y="2416"/>
                  <a:pt x="12345" y="2536"/>
                </a:cubicBezTo>
                <a:lnTo>
                  <a:pt x="12221" y="2628"/>
                </a:lnTo>
                <a:lnTo>
                  <a:pt x="11265" y="1702"/>
                </a:lnTo>
                <a:lnTo>
                  <a:pt x="11357" y="1579"/>
                </a:lnTo>
                <a:cubicBezTo>
                  <a:pt x="11635" y="1301"/>
                  <a:pt x="11604" y="869"/>
                  <a:pt x="11357" y="591"/>
                </a:cubicBezTo>
                <a:lnTo>
                  <a:pt x="10956" y="221"/>
                </a:lnTo>
                <a:cubicBezTo>
                  <a:pt x="10821" y="71"/>
                  <a:pt x="10642" y="1"/>
                  <a:pt x="104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530" name="Google Shape;13530;p25"/>
          <p:cNvGrpSpPr/>
          <p:nvPr/>
        </p:nvGrpSpPr>
        <p:grpSpPr>
          <a:xfrm>
            <a:off x="3301506" y="3983780"/>
            <a:ext cx="348775" cy="345775"/>
            <a:chOff x="3293488" y="1921231"/>
            <a:chExt cx="348775" cy="345775"/>
          </a:xfrm>
        </p:grpSpPr>
        <p:sp>
          <p:nvSpPr>
            <p:cNvPr id="13531" name="Google Shape;13531;p25"/>
            <p:cNvSpPr/>
            <p:nvPr/>
          </p:nvSpPr>
          <p:spPr>
            <a:xfrm>
              <a:off x="3423113" y="2086131"/>
              <a:ext cx="10050" cy="16375"/>
            </a:xfrm>
            <a:custGeom>
              <a:avLst/>
              <a:gdLst/>
              <a:ahLst/>
              <a:cxnLst/>
              <a:rect l="l" t="t" r="r" b="b"/>
              <a:pathLst>
                <a:path w="402" h="655" extrusionOk="0">
                  <a:moveTo>
                    <a:pt x="170" y="1"/>
                  </a:moveTo>
                  <a:cubicBezTo>
                    <a:pt x="71" y="1"/>
                    <a:pt x="1" y="84"/>
                    <a:pt x="1" y="192"/>
                  </a:cubicBezTo>
                  <a:lnTo>
                    <a:pt x="1" y="469"/>
                  </a:lnTo>
                  <a:cubicBezTo>
                    <a:pt x="1" y="562"/>
                    <a:pt x="93" y="655"/>
                    <a:pt x="217" y="655"/>
                  </a:cubicBezTo>
                  <a:cubicBezTo>
                    <a:pt x="309" y="655"/>
                    <a:pt x="402" y="562"/>
                    <a:pt x="402" y="469"/>
                  </a:cubicBezTo>
                  <a:lnTo>
                    <a:pt x="402" y="192"/>
                  </a:lnTo>
                  <a:cubicBezTo>
                    <a:pt x="402" y="68"/>
                    <a:pt x="309" y="7"/>
                    <a:pt x="217" y="7"/>
                  </a:cubicBezTo>
                  <a:cubicBezTo>
                    <a:pt x="201" y="2"/>
                    <a:pt x="185"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2" name="Google Shape;13532;p25"/>
            <p:cNvSpPr/>
            <p:nvPr/>
          </p:nvSpPr>
          <p:spPr>
            <a:xfrm>
              <a:off x="3496413" y="2086131"/>
              <a:ext cx="10050" cy="16375"/>
            </a:xfrm>
            <a:custGeom>
              <a:avLst/>
              <a:gdLst/>
              <a:ahLst/>
              <a:cxnLst/>
              <a:rect l="l" t="t" r="r" b="b"/>
              <a:pathLst>
                <a:path w="402" h="655" extrusionOk="0">
                  <a:moveTo>
                    <a:pt x="233" y="1"/>
                  </a:moveTo>
                  <a:cubicBezTo>
                    <a:pt x="218" y="1"/>
                    <a:pt x="202" y="2"/>
                    <a:pt x="186" y="7"/>
                  </a:cubicBezTo>
                  <a:cubicBezTo>
                    <a:pt x="93" y="7"/>
                    <a:pt x="1" y="68"/>
                    <a:pt x="1" y="192"/>
                  </a:cubicBezTo>
                  <a:lnTo>
                    <a:pt x="1" y="469"/>
                  </a:lnTo>
                  <a:cubicBezTo>
                    <a:pt x="1" y="562"/>
                    <a:pt x="93" y="655"/>
                    <a:pt x="186" y="655"/>
                  </a:cubicBezTo>
                  <a:cubicBezTo>
                    <a:pt x="309" y="655"/>
                    <a:pt x="402" y="562"/>
                    <a:pt x="402" y="469"/>
                  </a:cubicBezTo>
                  <a:lnTo>
                    <a:pt x="402" y="192"/>
                  </a:lnTo>
                  <a:cubicBezTo>
                    <a:pt x="402" y="84"/>
                    <a:pt x="332" y="1"/>
                    <a:pt x="2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3" name="Google Shape;13533;p25"/>
            <p:cNvSpPr/>
            <p:nvPr/>
          </p:nvSpPr>
          <p:spPr>
            <a:xfrm>
              <a:off x="3448788" y="2092031"/>
              <a:ext cx="30675" cy="14150"/>
            </a:xfrm>
            <a:custGeom>
              <a:avLst/>
              <a:gdLst/>
              <a:ahLst/>
              <a:cxnLst/>
              <a:rect l="l" t="t" r="r" b="b"/>
              <a:pathLst>
                <a:path w="1227" h="566" extrusionOk="0">
                  <a:moveTo>
                    <a:pt x="273" y="1"/>
                  </a:moveTo>
                  <a:cubicBezTo>
                    <a:pt x="125" y="1"/>
                    <a:pt x="1" y="196"/>
                    <a:pt x="116" y="357"/>
                  </a:cubicBezTo>
                  <a:cubicBezTo>
                    <a:pt x="255" y="496"/>
                    <a:pt x="447" y="565"/>
                    <a:pt x="636" y="565"/>
                  </a:cubicBezTo>
                  <a:cubicBezTo>
                    <a:pt x="825" y="565"/>
                    <a:pt x="1011" y="496"/>
                    <a:pt x="1134" y="357"/>
                  </a:cubicBezTo>
                  <a:cubicBezTo>
                    <a:pt x="1227" y="264"/>
                    <a:pt x="1227" y="141"/>
                    <a:pt x="1134" y="48"/>
                  </a:cubicBezTo>
                  <a:cubicBezTo>
                    <a:pt x="1092" y="21"/>
                    <a:pt x="1045" y="5"/>
                    <a:pt x="999" y="5"/>
                  </a:cubicBezTo>
                  <a:cubicBezTo>
                    <a:pt x="943" y="5"/>
                    <a:pt x="890" y="28"/>
                    <a:pt x="856" y="79"/>
                  </a:cubicBezTo>
                  <a:cubicBezTo>
                    <a:pt x="795" y="141"/>
                    <a:pt x="717" y="172"/>
                    <a:pt x="640" y="172"/>
                  </a:cubicBezTo>
                  <a:cubicBezTo>
                    <a:pt x="563" y="172"/>
                    <a:pt x="486" y="141"/>
                    <a:pt x="424" y="79"/>
                  </a:cubicBezTo>
                  <a:cubicBezTo>
                    <a:pt x="377" y="24"/>
                    <a:pt x="324" y="1"/>
                    <a:pt x="2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4" name="Google Shape;13534;p25"/>
            <p:cNvSpPr/>
            <p:nvPr/>
          </p:nvSpPr>
          <p:spPr>
            <a:xfrm>
              <a:off x="3293488" y="1921231"/>
              <a:ext cx="348775" cy="345775"/>
            </a:xfrm>
            <a:custGeom>
              <a:avLst/>
              <a:gdLst/>
              <a:ahLst/>
              <a:cxnLst/>
              <a:rect l="l" t="t" r="r" b="b"/>
              <a:pathLst>
                <a:path w="13951" h="13831" extrusionOk="0">
                  <a:moveTo>
                    <a:pt x="2069" y="1186"/>
                  </a:moveTo>
                  <a:cubicBezTo>
                    <a:pt x="2616" y="1186"/>
                    <a:pt x="3164" y="1541"/>
                    <a:pt x="3211" y="2251"/>
                  </a:cubicBezTo>
                  <a:cubicBezTo>
                    <a:pt x="3180" y="2868"/>
                    <a:pt x="2686" y="3362"/>
                    <a:pt x="2069" y="3393"/>
                  </a:cubicBezTo>
                  <a:cubicBezTo>
                    <a:pt x="1451" y="3393"/>
                    <a:pt x="927" y="2868"/>
                    <a:pt x="927" y="2251"/>
                  </a:cubicBezTo>
                  <a:cubicBezTo>
                    <a:pt x="973" y="1541"/>
                    <a:pt x="1521" y="1186"/>
                    <a:pt x="2069" y="1186"/>
                  </a:cubicBezTo>
                  <a:close/>
                  <a:moveTo>
                    <a:pt x="3334" y="3115"/>
                  </a:moveTo>
                  <a:lnTo>
                    <a:pt x="5587" y="5368"/>
                  </a:lnTo>
                  <a:cubicBezTo>
                    <a:pt x="5760" y="5566"/>
                    <a:pt x="5577" y="5822"/>
                    <a:pt x="5355" y="5822"/>
                  </a:cubicBezTo>
                  <a:cubicBezTo>
                    <a:pt x="5299" y="5822"/>
                    <a:pt x="5241" y="5806"/>
                    <a:pt x="5186" y="5769"/>
                  </a:cubicBezTo>
                  <a:lnTo>
                    <a:pt x="2933" y="3516"/>
                  </a:lnTo>
                  <a:cubicBezTo>
                    <a:pt x="3087" y="3393"/>
                    <a:pt x="3211" y="3269"/>
                    <a:pt x="3334" y="3115"/>
                  </a:cubicBezTo>
                  <a:close/>
                  <a:moveTo>
                    <a:pt x="9877" y="3609"/>
                  </a:moveTo>
                  <a:cubicBezTo>
                    <a:pt x="10000" y="3763"/>
                    <a:pt x="10124" y="3887"/>
                    <a:pt x="10278" y="4010"/>
                  </a:cubicBezTo>
                  <a:lnTo>
                    <a:pt x="8519" y="5769"/>
                  </a:lnTo>
                  <a:cubicBezTo>
                    <a:pt x="8450" y="5845"/>
                    <a:pt x="8373" y="5876"/>
                    <a:pt x="8299" y="5876"/>
                  </a:cubicBezTo>
                  <a:cubicBezTo>
                    <a:pt x="8073" y="5876"/>
                    <a:pt x="7885" y="5585"/>
                    <a:pt x="8118" y="5399"/>
                  </a:cubicBezTo>
                  <a:lnTo>
                    <a:pt x="9877" y="3609"/>
                  </a:lnTo>
                  <a:close/>
                  <a:moveTo>
                    <a:pt x="6852" y="4519"/>
                  </a:moveTo>
                  <a:cubicBezTo>
                    <a:pt x="7277" y="4519"/>
                    <a:pt x="7701" y="4627"/>
                    <a:pt x="8087" y="4843"/>
                  </a:cubicBezTo>
                  <a:lnTo>
                    <a:pt x="7840" y="5090"/>
                  </a:lnTo>
                  <a:cubicBezTo>
                    <a:pt x="7344" y="5586"/>
                    <a:pt x="7788" y="6263"/>
                    <a:pt x="8314" y="6263"/>
                  </a:cubicBezTo>
                  <a:cubicBezTo>
                    <a:pt x="8475" y="6263"/>
                    <a:pt x="8644" y="6199"/>
                    <a:pt x="8797" y="6047"/>
                  </a:cubicBezTo>
                  <a:lnTo>
                    <a:pt x="9043" y="5831"/>
                  </a:lnTo>
                  <a:cubicBezTo>
                    <a:pt x="9229" y="6170"/>
                    <a:pt x="9321" y="6572"/>
                    <a:pt x="9321" y="7004"/>
                  </a:cubicBezTo>
                  <a:cubicBezTo>
                    <a:pt x="9321" y="8398"/>
                    <a:pt x="8181" y="9489"/>
                    <a:pt x="6849" y="9489"/>
                  </a:cubicBezTo>
                  <a:cubicBezTo>
                    <a:pt x="6648" y="9489"/>
                    <a:pt x="6442" y="9464"/>
                    <a:pt x="6235" y="9411"/>
                  </a:cubicBezTo>
                  <a:cubicBezTo>
                    <a:pt x="4661" y="9010"/>
                    <a:pt x="3890" y="7251"/>
                    <a:pt x="4661" y="5831"/>
                  </a:cubicBezTo>
                  <a:lnTo>
                    <a:pt x="4661" y="5831"/>
                  </a:lnTo>
                  <a:lnTo>
                    <a:pt x="4908" y="6047"/>
                  </a:lnTo>
                  <a:cubicBezTo>
                    <a:pt x="5031" y="6186"/>
                    <a:pt x="5201" y="6255"/>
                    <a:pt x="5375" y="6255"/>
                  </a:cubicBezTo>
                  <a:cubicBezTo>
                    <a:pt x="5548" y="6255"/>
                    <a:pt x="5726" y="6186"/>
                    <a:pt x="5865" y="6047"/>
                  </a:cubicBezTo>
                  <a:cubicBezTo>
                    <a:pt x="6142" y="5800"/>
                    <a:pt x="6142" y="5368"/>
                    <a:pt x="5865" y="5090"/>
                  </a:cubicBezTo>
                  <a:lnTo>
                    <a:pt x="5618" y="4843"/>
                  </a:lnTo>
                  <a:cubicBezTo>
                    <a:pt x="6004" y="4627"/>
                    <a:pt x="6428" y="4519"/>
                    <a:pt x="6852" y="4519"/>
                  </a:cubicBezTo>
                  <a:close/>
                  <a:moveTo>
                    <a:pt x="4630" y="8855"/>
                  </a:moveTo>
                  <a:cubicBezTo>
                    <a:pt x="4754" y="9010"/>
                    <a:pt x="4877" y="9133"/>
                    <a:pt x="5031" y="9257"/>
                  </a:cubicBezTo>
                  <a:lnTo>
                    <a:pt x="3735" y="10553"/>
                  </a:lnTo>
                  <a:cubicBezTo>
                    <a:pt x="3612" y="10399"/>
                    <a:pt x="3488" y="10275"/>
                    <a:pt x="3365" y="10152"/>
                  </a:cubicBezTo>
                  <a:lnTo>
                    <a:pt x="4630" y="8855"/>
                  </a:lnTo>
                  <a:close/>
                  <a:moveTo>
                    <a:pt x="9043" y="8855"/>
                  </a:moveTo>
                  <a:lnTo>
                    <a:pt x="10741" y="10553"/>
                  </a:lnTo>
                  <a:cubicBezTo>
                    <a:pt x="10587" y="10676"/>
                    <a:pt x="10463" y="10800"/>
                    <a:pt x="10371" y="10954"/>
                  </a:cubicBezTo>
                  <a:lnTo>
                    <a:pt x="8673" y="9257"/>
                  </a:lnTo>
                  <a:cubicBezTo>
                    <a:pt x="8797" y="9133"/>
                    <a:pt x="8920" y="9010"/>
                    <a:pt x="9043" y="8855"/>
                  </a:cubicBezTo>
                  <a:close/>
                  <a:moveTo>
                    <a:pt x="11605" y="10707"/>
                  </a:moveTo>
                  <a:cubicBezTo>
                    <a:pt x="12191" y="10707"/>
                    <a:pt x="12685" y="11201"/>
                    <a:pt x="12685" y="11787"/>
                  </a:cubicBezTo>
                  <a:cubicBezTo>
                    <a:pt x="12685" y="12437"/>
                    <a:pt x="12144" y="12874"/>
                    <a:pt x="11584" y="12874"/>
                  </a:cubicBezTo>
                  <a:cubicBezTo>
                    <a:pt x="11320" y="12874"/>
                    <a:pt x="11051" y="12776"/>
                    <a:pt x="10833" y="12559"/>
                  </a:cubicBezTo>
                  <a:cubicBezTo>
                    <a:pt x="10155" y="11880"/>
                    <a:pt x="10648" y="10707"/>
                    <a:pt x="11605" y="10707"/>
                  </a:cubicBezTo>
                  <a:close/>
                  <a:moveTo>
                    <a:pt x="11632" y="0"/>
                  </a:moveTo>
                  <a:cubicBezTo>
                    <a:pt x="10128" y="0"/>
                    <a:pt x="8836" y="1644"/>
                    <a:pt x="9661" y="3269"/>
                  </a:cubicBezTo>
                  <a:lnTo>
                    <a:pt x="8365" y="4566"/>
                  </a:lnTo>
                  <a:cubicBezTo>
                    <a:pt x="7902" y="4272"/>
                    <a:pt x="7369" y="4126"/>
                    <a:pt x="6837" y="4126"/>
                  </a:cubicBezTo>
                  <a:cubicBezTo>
                    <a:pt x="6304" y="4126"/>
                    <a:pt x="5772" y="4272"/>
                    <a:pt x="5309" y="4566"/>
                  </a:cubicBezTo>
                  <a:lnTo>
                    <a:pt x="3519" y="2745"/>
                  </a:lnTo>
                  <a:cubicBezTo>
                    <a:pt x="3581" y="2560"/>
                    <a:pt x="3612" y="2405"/>
                    <a:pt x="3612" y="2251"/>
                  </a:cubicBezTo>
                  <a:cubicBezTo>
                    <a:pt x="3612" y="1309"/>
                    <a:pt x="2845" y="694"/>
                    <a:pt x="2044" y="694"/>
                  </a:cubicBezTo>
                  <a:cubicBezTo>
                    <a:pt x="1663" y="694"/>
                    <a:pt x="1275" y="832"/>
                    <a:pt x="958" y="1140"/>
                  </a:cubicBezTo>
                  <a:cubicBezTo>
                    <a:pt x="1" y="2128"/>
                    <a:pt x="680" y="3763"/>
                    <a:pt x="2069" y="3763"/>
                  </a:cubicBezTo>
                  <a:cubicBezTo>
                    <a:pt x="2223" y="3763"/>
                    <a:pt x="2377" y="3763"/>
                    <a:pt x="2562" y="3702"/>
                  </a:cubicBezTo>
                  <a:lnTo>
                    <a:pt x="4383" y="5522"/>
                  </a:lnTo>
                  <a:cubicBezTo>
                    <a:pt x="4106" y="5954"/>
                    <a:pt x="3951" y="6479"/>
                    <a:pt x="3951" y="7004"/>
                  </a:cubicBezTo>
                  <a:cubicBezTo>
                    <a:pt x="3951" y="7528"/>
                    <a:pt x="4106" y="8084"/>
                    <a:pt x="4383" y="8547"/>
                  </a:cubicBezTo>
                  <a:lnTo>
                    <a:pt x="2995" y="9936"/>
                  </a:lnTo>
                  <a:cubicBezTo>
                    <a:pt x="2717" y="9812"/>
                    <a:pt x="2408" y="9720"/>
                    <a:pt x="2100" y="9720"/>
                  </a:cubicBezTo>
                  <a:cubicBezTo>
                    <a:pt x="958" y="9720"/>
                    <a:pt x="32" y="10645"/>
                    <a:pt x="32" y="11787"/>
                  </a:cubicBezTo>
                  <a:cubicBezTo>
                    <a:pt x="32" y="12250"/>
                    <a:pt x="186" y="12682"/>
                    <a:pt x="464" y="13053"/>
                  </a:cubicBezTo>
                  <a:cubicBezTo>
                    <a:pt x="515" y="13104"/>
                    <a:pt x="575" y="13126"/>
                    <a:pt x="629" y="13126"/>
                  </a:cubicBezTo>
                  <a:cubicBezTo>
                    <a:pt x="674" y="13126"/>
                    <a:pt x="714" y="13111"/>
                    <a:pt x="742" y="13083"/>
                  </a:cubicBezTo>
                  <a:cubicBezTo>
                    <a:pt x="834" y="13022"/>
                    <a:pt x="865" y="12898"/>
                    <a:pt x="803" y="12806"/>
                  </a:cubicBezTo>
                  <a:cubicBezTo>
                    <a:pt x="556" y="12528"/>
                    <a:pt x="433" y="12158"/>
                    <a:pt x="433" y="11787"/>
                  </a:cubicBezTo>
                  <a:cubicBezTo>
                    <a:pt x="433" y="10892"/>
                    <a:pt x="1174" y="10152"/>
                    <a:pt x="2100" y="10152"/>
                  </a:cubicBezTo>
                  <a:cubicBezTo>
                    <a:pt x="2995" y="10152"/>
                    <a:pt x="3735" y="10892"/>
                    <a:pt x="3735" y="11787"/>
                  </a:cubicBezTo>
                  <a:cubicBezTo>
                    <a:pt x="3735" y="12713"/>
                    <a:pt x="2995" y="13454"/>
                    <a:pt x="2100" y="13454"/>
                  </a:cubicBezTo>
                  <a:cubicBezTo>
                    <a:pt x="1822" y="13454"/>
                    <a:pt x="1575" y="13361"/>
                    <a:pt x="1328" y="13269"/>
                  </a:cubicBezTo>
                  <a:cubicBezTo>
                    <a:pt x="1295" y="13247"/>
                    <a:pt x="1259" y="13237"/>
                    <a:pt x="1222" y="13237"/>
                  </a:cubicBezTo>
                  <a:cubicBezTo>
                    <a:pt x="1156" y="13237"/>
                    <a:pt x="1090" y="13271"/>
                    <a:pt x="1050" y="13330"/>
                  </a:cubicBezTo>
                  <a:cubicBezTo>
                    <a:pt x="1019" y="13454"/>
                    <a:pt x="1050" y="13577"/>
                    <a:pt x="1143" y="13608"/>
                  </a:cubicBezTo>
                  <a:cubicBezTo>
                    <a:pt x="1412" y="13742"/>
                    <a:pt x="1680" y="13830"/>
                    <a:pt x="1949" y="13830"/>
                  </a:cubicBezTo>
                  <a:cubicBezTo>
                    <a:pt x="1989" y="13830"/>
                    <a:pt x="2029" y="13828"/>
                    <a:pt x="2069" y="13824"/>
                  </a:cubicBezTo>
                  <a:cubicBezTo>
                    <a:pt x="3211" y="13824"/>
                    <a:pt x="4136" y="12929"/>
                    <a:pt x="4136" y="11787"/>
                  </a:cubicBezTo>
                  <a:cubicBezTo>
                    <a:pt x="4136" y="11479"/>
                    <a:pt x="4075" y="11170"/>
                    <a:pt x="3920" y="10892"/>
                  </a:cubicBezTo>
                  <a:lnTo>
                    <a:pt x="5340" y="9473"/>
                  </a:lnTo>
                  <a:cubicBezTo>
                    <a:pt x="5803" y="9750"/>
                    <a:pt x="6320" y="9889"/>
                    <a:pt x="6833" y="9889"/>
                  </a:cubicBezTo>
                  <a:cubicBezTo>
                    <a:pt x="7346" y="9889"/>
                    <a:pt x="7855" y="9750"/>
                    <a:pt x="8303" y="9473"/>
                  </a:cubicBezTo>
                  <a:lnTo>
                    <a:pt x="10155" y="11324"/>
                  </a:lnTo>
                  <a:cubicBezTo>
                    <a:pt x="9821" y="12414"/>
                    <a:pt x="10690" y="13312"/>
                    <a:pt x="11617" y="13312"/>
                  </a:cubicBezTo>
                  <a:cubicBezTo>
                    <a:pt x="11976" y="13312"/>
                    <a:pt x="12344" y="13178"/>
                    <a:pt x="12654" y="12867"/>
                  </a:cubicBezTo>
                  <a:cubicBezTo>
                    <a:pt x="13639" y="11855"/>
                    <a:pt x="12854" y="10286"/>
                    <a:pt x="11610" y="10286"/>
                  </a:cubicBezTo>
                  <a:cubicBezTo>
                    <a:pt x="11450" y="10286"/>
                    <a:pt x="11283" y="10312"/>
                    <a:pt x="11111" y="10368"/>
                  </a:cubicBezTo>
                  <a:lnTo>
                    <a:pt x="9290" y="8516"/>
                  </a:lnTo>
                  <a:cubicBezTo>
                    <a:pt x="9599" y="8053"/>
                    <a:pt x="9722" y="7528"/>
                    <a:pt x="9722" y="6973"/>
                  </a:cubicBezTo>
                  <a:cubicBezTo>
                    <a:pt x="9722" y="6448"/>
                    <a:pt x="9599" y="5954"/>
                    <a:pt x="9321" y="5492"/>
                  </a:cubicBezTo>
                  <a:lnTo>
                    <a:pt x="10617" y="4195"/>
                  </a:lnTo>
                  <a:cubicBezTo>
                    <a:pt x="10952" y="4369"/>
                    <a:pt x="11300" y="4449"/>
                    <a:pt x="11640" y="4449"/>
                  </a:cubicBezTo>
                  <a:cubicBezTo>
                    <a:pt x="12803" y="4449"/>
                    <a:pt x="13858" y="3510"/>
                    <a:pt x="13858" y="2220"/>
                  </a:cubicBezTo>
                  <a:cubicBezTo>
                    <a:pt x="13858" y="1788"/>
                    <a:pt x="13734" y="1356"/>
                    <a:pt x="13488" y="1017"/>
                  </a:cubicBezTo>
                  <a:cubicBezTo>
                    <a:pt x="13448" y="957"/>
                    <a:pt x="13382" y="923"/>
                    <a:pt x="13316" y="923"/>
                  </a:cubicBezTo>
                  <a:cubicBezTo>
                    <a:pt x="13279" y="923"/>
                    <a:pt x="13243" y="933"/>
                    <a:pt x="13210" y="955"/>
                  </a:cubicBezTo>
                  <a:lnTo>
                    <a:pt x="13210" y="986"/>
                  </a:lnTo>
                  <a:cubicBezTo>
                    <a:pt x="13117" y="1047"/>
                    <a:pt x="13086" y="1171"/>
                    <a:pt x="13148" y="1263"/>
                  </a:cubicBezTo>
                  <a:cubicBezTo>
                    <a:pt x="13951" y="2467"/>
                    <a:pt x="13086" y="4072"/>
                    <a:pt x="11636" y="4072"/>
                  </a:cubicBezTo>
                  <a:cubicBezTo>
                    <a:pt x="10648" y="4072"/>
                    <a:pt x="9815" y="3239"/>
                    <a:pt x="9815" y="2251"/>
                  </a:cubicBezTo>
                  <a:cubicBezTo>
                    <a:pt x="9815" y="1233"/>
                    <a:pt x="10617" y="430"/>
                    <a:pt x="11636" y="430"/>
                  </a:cubicBezTo>
                  <a:cubicBezTo>
                    <a:pt x="12006" y="430"/>
                    <a:pt x="12346" y="554"/>
                    <a:pt x="12654" y="739"/>
                  </a:cubicBezTo>
                  <a:cubicBezTo>
                    <a:pt x="12685" y="765"/>
                    <a:pt x="12718" y="776"/>
                    <a:pt x="12750" y="776"/>
                  </a:cubicBezTo>
                  <a:cubicBezTo>
                    <a:pt x="12909" y="776"/>
                    <a:pt x="13050" y="502"/>
                    <a:pt x="12870" y="399"/>
                  </a:cubicBezTo>
                  <a:cubicBezTo>
                    <a:pt x="12467" y="122"/>
                    <a:pt x="12042" y="0"/>
                    <a:pt x="11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35" name="Google Shape;13535;p25"/>
          <p:cNvGrpSpPr/>
          <p:nvPr/>
        </p:nvGrpSpPr>
        <p:grpSpPr>
          <a:xfrm>
            <a:off x="4094393" y="3984505"/>
            <a:ext cx="252325" cy="344325"/>
            <a:chOff x="6360388" y="4142256"/>
            <a:chExt cx="252325" cy="344325"/>
          </a:xfrm>
        </p:grpSpPr>
        <p:sp>
          <p:nvSpPr>
            <p:cNvPr id="13536" name="Google Shape;13536;p25"/>
            <p:cNvSpPr/>
            <p:nvPr/>
          </p:nvSpPr>
          <p:spPr>
            <a:xfrm>
              <a:off x="6427138" y="4405531"/>
              <a:ext cx="11600" cy="17575"/>
            </a:xfrm>
            <a:custGeom>
              <a:avLst/>
              <a:gdLst/>
              <a:ahLst/>
              <a:cxnLst/>
              <a:rect l="l" t="t" r="r" b="b"/>
              <a:pathLst>
                <a:path w="464" h="703" extrusionOk="0">
                  <a:moveTo>
                    <a:pt x="232" y="1"/>
                  </a:moveTo>
                  <a:cubicBezTo>
                    <a:pt x="116" y="1"/>
                    <a:pt x="0" y="62"/>
                    <a:pt x="47" y="186"/>
                  </a:cubicBezTo>
                  <a:lnTo>
                    <a:pt x="47" y="587"/>
                  </a:lnTo>
                  <a:cubicBezTo>
                    <a:pt x="78" y="664"/>
                    <a:pt x="155" y="703"/>
                    <a:pt x="232" y="703"/>
                  </a:cubicBezTo>
                  <a:cubicBezTo>
                    <a:pt x="309" y="703"/>
                    <a:pt x="386" y="664"/>
                    <a:pt x="417" y="587"/>
                  </a:cubicBezTo>
                  <a:lnTo>
                    <a:pt x="417" y="186"/>
                  </a:lnTo>
                  <a:cubicBezTo>
                    <a:pt x="463" y="62"/>
                    <a:pt x="348" y="1"/>
                    <a:pt x="2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7" name="Google Shape;13537;p25"/>
            <p:cNvSpPr/>
            <p:nvPr/>
          </p:nvSpPr>
          <p:spPr>
            <a:xfrm>
              <a:off x="6534388" y="4406106"/>
              <a:ext cx="10825" cy="18150"/>
            </a:xfrm>
            <a:custGeom>
              <a:avLst/>
              <a:gdLst/>
              <a:ahLst/>
              <a:cxnLst/>
              <a:rect l="l" t="t" r="r" b="b"/>
              <a:pathLst>
                <a:path w="433" h="726" extrusionOk="0">
                  <a:moveTo>
                    <a:pt x="216" y="1"/>
                  </a:moveTo>
                  <a:cubicBezTo>
                    <a:pt x="108" y="1"/>
                    <a:pt x="0" y="55"/>
                    <a:pt x="16" y="163"/>
                  </a:cubicBezTo>
                  <a:lnTo>
                    <a:pt x="16" y="564"/>
                  </a:lnTo>
                  <a:cubicBezTo>
                    <a:pt x="31" y="672"/>
                    <a:pt x="124" y="726"/>
                    <a:pt x="216" y="726"/>
                  </a:cubicBezTo>
                  <a:cubicBezTo>
                    <a:pt x="309" y="726"/>
                    <a:pt x="401" y="672"/>
                    <a:pt x="417" y="564"/>
                  </a:cubicBezTo>
                  <a:lnTo>
                    <a:pt x="417" y="163"/>
                  </a:lnTo>
                  <a:cubicBezTo>
                    <a:pt x="432" y="55"/>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8" name="Google Shape;13538;p25"/>
            <p:cNvSpPr/>
            <p:nvPr/>
          </p:nvSpPr>
          <p:spPr>
            <a:xfrm>
              <a:off x="6466863" y="4413706"/>
              <a:ext cx="37850" cy="15575"/>
            </a:xfrm>
            <a:custGeom>
              <a:avLst/>
              <a:gdLst/>
              <a:ahLst/>
              <a:cxnLst/>
              <a:rect l="l" t="t" r="r" b="b"/>
              <a:pathLst>
                <a:path w="1514" h="623" extrusionOk="0">
                  <a:moveTo>
                    <a:pt x="236" y="1"/>
                  </a:moveTo>
                  <a:cubicBezTo>
                    <a:pt x="192" y="1"/>
                    <a:pt x="152" y="16"/>
                    <a:pt x="124" y="44"/>
                  </a:cubicBezTo>
                  <a:cubicBezTo>
                    <a:pt x="32" y="106"/>
                    <a:pt x="1" y="260"/>
                    <a:pt x="93" y="322"/>
                  </a:cubicBezTo>
                  <a:cubicBezTo>
                    <a:pt x="279" y="522"/>
                    <a:pt x="525" y="623"/>
                    <a:pt x="772" y="623"/>
                  </a:cubicBezTo>
                  <a:cubicBezTo>
                    <a:pt x="1019" y="623"/>
                    <a:pt x="1266" y="522"/>
                    <a:pt x="1451" y="322"/>
                  </a:cubicBezTo>
                  <a:cubicBezTo>
                    <a:pt x="1513" y="260"/>
                    <a:pt x="1513" y="136"/>
                    <a:pt x="1451" y="44"/>
                  </a:cubicBezTo>
                  <a:cubicBezTo>
                    <a:pt x="1410" y="16"/>
                    <a:pt x="1362" y="1"/>
                    <a:pt x="1316" y="1"/>
                  </a:cubicBezTo>
                  <a:cubicBezTo>
                    <a:pt x="1260" y="1"/>
                    <a:pt x="1208" y="24"/>
                    <a:pt x="1174" y="75"/>
                  </a:cubicBezTo>
                  <a:cubicBezTo>
                    <a:pt x="1066" y="183"/>
                    <a:pt x="919" y="237"/>
                    <a:pt x="776" y="237"/>
                  </a:cubicBezTo>
                  <a:cubicBezTo>
                    <a:pt x="633" y="237"/>
                    <a:pt x="495" y="183"/>
                    <a:pt x="402" y="75"/>
                  </a:cubicBezTo>
                  <a:cubicBezTo>
                    <a:pt x="351" y="24"/>
                    <a:pt x="291" y="1"/>
                    <a:pt x="2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9" name="Google Shape;13539;p25"/>
            <p:cNvSpPr/>
            <p:nvPr/>
          </p:nvSpPr>
          <p:spPr>
            <a:xfrm>
              <a:off x="6360388" y="4142256"/>
              <a:ext cx="252325" cy="344325"/>
            </a:xfrm>
            <a:custGeom>
              <a:avLst/>
              <a:gdLst/>
              <a:ahLst/>
              <a:cxnLst/>
              <a:rect l="l" t="t" r="r" b="b"/>
              <a:pathLst>
                <a:path w="10093" h="13773" extrusionOk="0">
                  <a:moveTo>
                    <a:pt x="5031" y="2199"/>
                  </a:moveTo>
                  <a:cubicBezTo>
                    <a:pt x="5525" y="2569"/>
                    <a:pt x="5803" y="3156"/>
                    <a:pt x="5772" y="3773"/>
                  </a:cubicBezTo>
                  <a:cubicBezTo>
                    <a:pt x="5772" y="3896"/>
                    <a:pt x="5772" y="4020"/>
                    <a:pt x="5741" y="4143"/>
                  </a:cubicBezTo>
                  <a:lnTo>
                    <a:pt x="4352" y="4143"/>
                  </a:lnTo>
                  <a:cubicBezTo>
                    <a:pt x="4322" y="4020"/>
                    <a:pt x="4322" y="3896"/>
                    <a:pt x="4322" y="3773"/>
                  </a:cubicBezTo>
                  <a:cubicBezTo>
                    <a:pt x="4291" y="3156"/>
                    <a:pt x="4568" y="2569"/>
                    <a:pt x="5031" y="2199"/>
                  </a:cubicBezTo>
                  <a:close/>
                  <a:moveTo>
                    <a:pt x="6698" y="4544"/>
                  </a:moveTo>
                  <a:cubicBezTo>
                    <a:pt x="7531" y="4544"/>
                    <a:pt x="7531" y="5779"/>
                    <a:pt x="6698" y="5779"/>
                  </a:cubicBezTo>
                  <a:lnTo>
                    <a:pt x="3365" y="5779"/>
                  </a:lnTo>
                  <a:cubicBezTo>
                    <a:pt x="3025" y="5748"/>
                    <a:pt x="2748" y="5501"/>
                    <a:pt x="2748" y="5162"/>
                  </a:cubicBezTo>
                  <a:lnTo>
                    <a:pt x="2778" y="5162"/>
                  </a:lnTo>
                  <a:cubicBezTo>
                    <a:pt x="2778" y="4822"/>
                    <a:pt x="3025" y="4544"/>
                    <a:pt x="3365" y="4544"/>
                  </a:cubicBezTo>
                  <a:close/>
                  <a:moveTo>
                    <a:pt x="3334" y="6179"/>
                  </a:moveTo>
                  <a:cubicBezTo>
                    <a:pt x="3344" y="6179"/>
                    <a:pt x="3355" y="6180"/>
                    <a:pt x="3365" y="6180"/>
                  </a:cubicBezTo>
                  <a:lnTo>
                    <a:pt x="6729" y="6180"/>
                  </a:lnTo>
                  <a:cubicBezTo>
                    <a:pt x="7562" y="6180"/>
                    <a:pt x="7562" y="7384"/>
                    <a:pt x="6729" y="7384"/>
                  </a:cubicBezTo>
                  <a:lnTo>
                    <a:pt x="3365" y="7384"/>
                  </a:lnTo>
                  <a:cubicBezTo>
                    <a:pt x="2542" y="7384"/>
                    <a:pt x="2532" y="6179"/>
                    <a:pt x="3334" y="6179"/>
                  </a:cubicBezTo>
                  <a:close/>
                  <a:moveTo>
                    <a:pt x="5031" y="0"/>
                  </a:moveTo>
                  <a:cubicBezTo>
                    <a:pt x="4954" y="0"/>
                    <a:pt x="4877" y="23"/>
                    <a:pt x="4815" y="69"/>
                  </a:cubicBezTo>
                  <a:cubicBezTo>
                    <a:pt x="4352" y="255"/>
                    <a:pt x="3982" y="532"/>
                    <a:pt x="3704" y="934"/>
                  </a:cubicBezTo>
                  <a:cubicBezTo>
                    <a:pt x="3567" y="1071"/>
                    <a:pt x="3701" y="1259"/>
                    <a:pt x="3855" y="1259"/>
                  </a:cubicBezTo>
                  <a:cubicBezTo>
                    <a:pt x="3909" y="1259"/>
                    <a:pt x="3965" y="1236"/>
                    <a:pt x="4013" y="1180"/>
                  </a:cubicBezTo>
                  <a:cubicBezTo>
                    <a:pt x="4260" y="841"/>
                    <a:pt x="4599" y="594"/>
                    <a:pt x="4970" y="440"/>
                  </a:cubicBezTo>
                  <a:cubicBezTo>
                    <a:pt x="4985" y="424"/>
                    <a:pt x="5008" y="417"/>
                    <a:pt x="5031" y="417"/>
                  </a:cubicBezTo>
                  <a:cubicBezTo>
                    <a:pt x="5054" y="417"/>
                    <a:pt x="5078" y="424"/>
                    <a:pt x="5093" y="440"/>
                  </a:cubicBezTo>
                  <a:cubicBezTo>
                    <a:pt x="5587" y="625"/>
                    <a:pt x="5988" y="995"/>
                    <a:pt x="6266" y="1427"/>
                  </a:cubicBezTo>
                  <a:cubicBezTo>
                    <a:pt x="6544" y="1921"/>
                    <a:pt x="6698" y="2477"/>
                    <a:pt x="6698" y="3032"/>
                  </a:cubicBezTo>
                  <a:cubicBezTo>
                    <a:pt x="6698" y="3433"/>
                    <a:pt x="6636" y="3804"/>
                    <a:pt x="6513" y="4143"/>
                  </a:cubicBezTo>
                  <a:lnTo>
                    <a:pt x="6173" y="4143"/>
                  </a:lnTo>
                  <a:cubicBezTo>
                    <a:pt x="6173" y="4020"/>
                    <a:pt x="6173" y="3896"/>
                    <a:pt x="6173" y="3773"/>
                  </a:cubicBezTo>
                  <a:cubicBezTo>
                    <a:pt x="6204" y="2970"/>
                    <a:pt x="5803" y="2230"/>
                    <a:pt x="5155" y="1798"/>
                  </a:cubicBezTo>
                  <a:cubicBezTo>
                    <a:pt x="5124" y="1767"/>
                    <a:pt x="5085" y="1751"/>
                    <a:pt x="5047" y="1751"/>
                  </a:cubicBezTo>
                  <a:cubicBezTo>
                    <a:pt x="5008" y="1751"/>
                    <a:pt x="4970" y="1767"/>
                    <a:pt x="4939" y="1798"/>
                  </a:cubicBezTo>
                  <a:cubicBezTo>
                    <a:pt x="4167" y="2322"/>
                    <a:pt x="3797" y="3248"/>
                    <a:pt x="3920" y="4143"/>
                  </a:cubicBezTo>
                  <a:lnTo>
                    <a:pt x="3581" y="4143"/>
                  </a:lnTo>
                  <a:cubicBezTo>
                    <a:pt x="3303" y="3403"/>
                    <a:pt x="3303" y="2569"/>
                    <a:pt x="3643" y="1829"/>
                  </a:cubicBezTo>
                  <a:cubicBezTo>
                    <a:pt x="3673" y="1705"/>
                    <a:pt x="3643" y="1582"/>
                    <a:pt x="3519" y="1551"/>
                  </a:cubicBezTo>
                  <a:cubicBezTo>
                    <a:pt x="3493" y="1534"/>
                    <a:pt x="3465" y="1526"/>
                    <a:pt x="3437" y="1526"/>
                  </a:cubicBezTo>
                  <a:cubicBezTo>
                    <a:pt x="3365" y="1526"/>
                    <a:pt x="3294" y="1577"/>
                    <a:pt x="3272" y="1643"/>
                  </a:cubicBezTo>
                  <a:cubicBezTo>
                    <a:pt x="3087" y="2075"/>
                    <a:pt x="2964" y="2538"/>
                    <a:pt x="2964" y="3001"/>
                  </a:cubicBezTo>
                  <a:cubicBezTo>
                    <a:pt x="2964" y="3372"/>
                    <a:pt x="3025" y="3773"/>
                    <a:pt x="3149" y="4143"/>
                  </a:cubicBezTo>
                  <a:cubicBezTo>
                    <a:pt x="2285" y="4328"/>
                    <a:pt x="2069" y="5409"/>
                    <a:pt x="2778" y="5933"/>
                  </a:cubicBezTo>
                  <a:cubicBezTo>
                    <a:pt x="2192" y="6365"/>
                    <a:pt x="2223" y="7198"/>
                    <a:pt x="2809" y="7600"/>
                  </a:cubicBezTo>
                  <a:cubicBezTo>
                    <a:pt x="2408" y="7816"/>
                    <a:pt x="2007" y="8063"/>
                    <a:pt x="1667" y="8371"/>
                  </a:cubicBezTo>
                  <a:cubicBezTo>
                    <a:pt x="649" y="9112"/>
                    <a:pt x="32" y="10285"/>
                    <a:pt x="1" y="11550"/>
                  </a:cubicBezTo>
                  <a:cubicBezTo>
                    <a:pt x="1" y="12754"/>
                    <a:pt x="988" y="13741"/>
                    <a:pt x="2223" y="13741"/>
                  </a:cubicBezTo>
                  <a:lnTo>
                    <a:pt x="2192" y="13772"/>
                  </a:lnTo>
                  <a:lnTo>
                    <a:pt x="7871" y="13772"/>
                  </a:lnTo>
                  <a:cubicBezTo>
                    <a:pt x="9105" y="13772"/>
                    <a:pt x="10093" y="12784"/>
                    <a:pt x="10093" y="11550"/>
                  </a:cubicBezTo>
                  <a:cubicBezTo>
                    <a:pt x="10093" y="11272"/>
                    <a:pt x="10062" y="10964"/>
                    <a:pt x="10000" y="10686"/>
                  </a:cubicBezTo>
                  <a:cubicBezTo>
                    <a:pt x="9969" y="10593"/>
                    <a:pt x="9846" y="10532"/>
                    <a:pt x="9753" y="10532"/>
                  </a:cubicBezTo>
                  <a:cubicBezTo>
                    <a:pt x="9630" y="10562"/>
                    <a:pt x="9568" y="10686"/>
                    <a:pt x="9599" y="10778"/>
                  </a:cubicBezTo>
                  <a:cubicBezTo>
                    <a:pt x="9661" y="11025"/>
                    <a:pt x="9691" y="11303"/>
                    <a:pt x="9691" y="11550"/>
                  </a:cubicBezTo>
                  <a:cubicBezTo>
                    <a:pt x="9691" y="12568"/>
                    <a:pt x="8889" y="13371"/>
                    <a:pt x="7871" y="13371"/>
                  </a:cubicBezTo>
                  <a:lnTo>
                    <a:pt x="2192" y="13371"/>
                  </a:lnTo>
                  <a:cubicBezTo>
                    <a:pt x="1204" y="13371"/>
                    <a:pt x="371" y="12568"/>
                    <a:pt x="371" y="11550"/>
                  </a:cubicBezTo>
                  <a:cubicBezTo>
                    <a:pt x="371" y="10501"/>
                    <a:pt x="896" y="9513"/>
                    <a:pt x="1883" y="8711"/>
                  </a:cubicBezTo>
                  <a:cubicBezTo>
                    <a:pt x="2346" y="8340"/>
                    <a:pt x="2840" y="8032"/>
                    <a:pt x="3365" y="7785"/>
                  </a:cubicBezTo>
                  <a:lnTo>
                    <a:pt x="6698" y="7785"/>
                  </a:lnTo>
                  <a:cubicBezTo>
                    <a:pt x="6945" y="7877"/>
                    <a:pt x="8611" y="8649"/>
                    <a:pt x="9321" y="10099"/>
                  </a:cubicBezTo>
                  <a:cubicBezTo>
                    <a:pt x="9362" y="10182"/>
                    <a:pt x="9431" y="10216"/>
                    <a:pt x="9499" y="10216"/>
                  </a:cubicBezTo>
                  <a:cubicBezTo>
                    <a:pt x="9637" y="10216"/>
                    <a:pt x="9774" y="10079"/>
                    <a:pt x="9691" y="9914"/>
                  </a:cubicBezTo>
                  <a:cubicBezTo>
                    <a:pt x="9136" y="8927"/>
                    <a:pt x="8303" y="8124"/>
                    <a:pt x="7284" y="7631"/>
                  </a:cubicBezTo>
                  <a:cubicBezTo>
                    <a:pt x="7840" y="7229"/>
                    <a:pt x="7871" y="6396"/>
                    <a:pt x="7315" y="5964"/>
                  </a:cubicBezTo>
                  <a:cubicBezTo>
                    <a:pt x="8025" y="5439"/>
                    <a:pt x="7778" y="4328"/>
                    <a:pt x="6914" y="4174"/>
                  </a:cubicBezTo>
                  <a:cubicBezTo>
                    <a:pt x="7253" y="3186"/>
                    <a:pt x="7130" y="2106"/>
                    <a:pt x="6605" y="1211"/>
                  </a:cubicBezTo>
                  <a:cubicBezTo>
                    <a:pt x="6266" y="687"/>
                    <a:pt x="5803" y="285"/>
                    <a:pt x="5247" y="69"/>
                  </a:cubicBezTo>
                  <a:cubicBezTo>
                    <a:pt x="5186" y="23"/>
                    <a:pt x="5109" y="0"/>
                    <a:pt x="50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40" name="Google Shape;13540;p25"/>
          <p:cNvGrpSpPr/>
          <p:nvPr/>
        </p:nvGrpSpPr>
        <p:grpSpPr>
          <a:xfrm>
            <a:off x="1052429" y="1765586"/>
            <a:ext cx="327175" cy="345675"/>
            <a:chOff x="4058863" y="3580756"/>
            <a:chExt cx="327175" cy="345675"/>
          </a:xfrm>
        </p:grpSpPr>
        <p:sp>
          <p:nvSpPr>
            <p:cNvPr id="13541" name="Google Shape;13541;p25"/>
            <p:cNvSpPr/>
            <p:nvPr/>
          </p:nvSpPr>
          <p:spPr>
            <a:xfrm>
              <a:off x="428416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2" name="Google Shape;13542;p25"/>
            <p:cNvSpPr/>
            <p:nvPr/>
          </p:nvSpPr>
          <p:spPr>
            <a:xfrm>
              <a:off x="415531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3" name="Google Shape;13543;p25"/>
            <p:cNvSpPr/>
            <p:nvPr/>
          </p:nvSpPr>
          <p:spPr>
            <a:xfrm>
              <a:off x="4206463" y="3757806"/>
              <a:ext cx="35300" cy="15275"/>
            </a:xfrm>
            <a:custGeom>
              <a:avLst/>
              <a:gdLst/>
              <a:ahLst/>
              <a:cxnLst/>
              <a:rect l="l" t="t" r="r" b="b"/>
              <a:pathLst>
                <a:path w="1412" h="611" extrusionOk="0">
                  <a:moveTo>
                    <a:pt x="272" y="0"/>
                  </a:moveTo>
                  <a:cubicBezTo>
                    <a:pt x="125" y="0"/>
                    <a:pt x="0" y="195"/>
                    <a:pt x="115" y="356"/>
                  </a:cubicBezTo>
                  <a:cubicBezTo>
                    <a:pt x="285" y="526"/>
                    <a:pt x="508" y="611"/>
                    <a:pt x="732" y="611"/>
                  </a:cubicBezTo>
                  <a:cubicBezTo>
                    <a:pt x="956" y="611"/>
                    <a:pt x="1180" y="526"/>
                    <a:pt x="1349" y="356"/>
                  </a:cubicBezTo>
                  <a:cubicBezTo>
                    <a:pt x="1411" y="264"/>
                    <a:pt x="1411" y="140"/>
                    <a:pt x="1319" y="48"/>
                  </a:cubicBezTo>
                  <a:lnTo>
                    <a:pt x="1319" y="78"/>
                  </a:lnTo>
                  <a:cubicBezTo>
                    <a:pt x="1288" y="32"/>
                    <a:pt x="1241" y="9"/>
                    <a:pt x="1191" y="9"/>
                  </a:cubicBezTo>
                  <a:cubicBezTo>
                    <a:pt x="1141" y="9"/>
                    <a:pt x="1087" y="32"/>
                    <a:pt x="1041" y="78"/>
                  </a:cubicBezTo>
                  <a:cubicBezTo>
                    <a:pt x="964" y="171"/>
                    <a:pt x="856" y="217"/>
                    <a:pt x="744" y="217"/>
                  </a:cubicBezTo>
                  <a:cubicBezTo>
                    <a:pt x="632" y="217"/>
                    <a:pt x="516" y="171"/>
                    <a:pt x="424" y="78"/>
                  </a:cubicBezTo>
                  <a:cubicBezTo>
                    <a:pt x="376" y="23"/>
                    <a:pt x="323" y="0"/>
                    <a:pt x="2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4" name="Google Shape;13544;p25"/>
            <p:cNvSpPr/>
            <p:nvPr/>
          </p:nvSpPr>
          <p:spPr>
            <a:xfrm>
              <a:off x="4058863" y="3580756"/>
              <a:ext cx="327175" cy="345675"/>
            </a:xfrm>
            <a:custGeom>
              <a:avLst/>
              <a:gdLst/>
              <a:ahLst/>
              <a:cxnLst/>
              <a:rect l="l" t="t" r="r" b="b"/>
              <a:pathLst>
                <a:path w="13087" h="13827" extrusionOk="0">
                  <a:moveTo>
                    <a:pt x="7635" y="2169"/>
                  </a:moveTo>
                  <a:cubicBezTo>
                    <a:pt x="7725" y="2169"/>
                    <a:pt x="7815" y="2209"/>
                    <a:pt x="7871" y="2284"/>
                  </a:cubicBezTo>
                  <a:cubicBezTo>
                    <a:pt x="8550" y="3056"/>
                    <a:pt x="9383" y="3704"/>
                    <a:pt x="10340" y="4136"/>
                  </a:cubicBezTo>
                  <a:lnTo>
                    <a:pt x="3704" y="4136"/>
                  </a:lnTo>
                  <a:cubicBezTo>
                    <a:pt x="5062" y="3673"/>
                    <a:pt x="6328" y="3056"/>
                    <a:pt x="7469" y="2223"/>
                  </a:cubicBezTo>
                  <a:cubicBezTo>
                    <a:pt x="7518" y="2186"/>
                    <a:pt x="7576" y="2169"/>
                    <a:pt x="7635" y="2169"/>
                  </a:cubicBezTo>
                  <a:close/>
                  <a:moveTo>
                    <a:pt x="6636" y="433"/>
                  </a:moveTo>
                  <a:cubicBezTo>
                    <a:pt x="9213" y="433"/>
                    <a:pt x="11428" y="2155"/>
                    <a:pt x="12097" y="4624"/>
                  </a:cubicBezTo>
                  <a:lnTo>
                    <a:pt x="12097" y="4624"/>
                  </a:lnTo>
                  <a:cubicBezTo>
                    <a:pt x="12032" y="4436"/>
                    <a:pt x="11886" y="4281"/>
                    <a:pt x="11698" y="4198"/>
                  </a:cubicBezTo>
                  <a:cubicBezTo>
                    <a:pt x="11605" y="4167"/>
                    <a:pt x="11512" y="4136"/>
                    <a:pt x="11389" y="4136"/>
                  </a:cubicBezTo>
                  <a:cubicBezTo>
                    <a:pt x="10154" y="3735"/>
                    <a:pt x="9043" y="3025"/>
                    <a:pt x="8179" y="2037"/>
                  </a:cubicBezTo>
                  <a:cubicBezTo>
                    <a:pt x="8033" y="1873"/>
                    <a:pt x="7832" y="1784"/>
                    <a:pt x="7629" y="1784"/>
                  </a:cubicBezTo>
                  <a:cubicBezTo>
                    <a:pt x="7489" y="1784"/>
                    <a:pt x="7348" y="1826"/>
                    <a:pt x="7223" y="1914"/>
                  </a:cubicBezTo>
                  <a:cubicBezTo>
                    <a:pt x="6420" y="2500"/>
                    <a:pt x="4291" y="3858"/>
                    <a:pt x="1914" y="4136"/>
                  </a:cubicBezTo>
                  <a:lnTo>
                    <a:pt x="1853" y="4136"/>
                  </a:lnTo>
                  <a:cubicBezTo>
                    <a:pt x="1544" y="4136"/>
                    <a:pt x="1266" y="4352"/>
                    <a:pt x="1174" y="4661"/>
                  </a:cubicBezTo>
                  <a:cubicBezTo>
                    <a:pt x="1143" y="4753"/>
                    <a:pt x="1143" y="4877"/>
                    <a:pt x="1143" y="5000"/>
                  </a:cubicBezTo>
                  <a:lnTo>
                    <a:pt x="1081" y="5031"/>
                  </a:lnTo>
                  <a:cubicBezTo>
                    <a:pt x="1606" y="2346"/>
                    <a:pt x="3920" y="433"/>
                    <a:pt x="6636" y="433"/>
                  </a:cubicBezTo>
                  <a:close/>
                  <a:moveTo>
                    <a:pt x="12122" y="4722"/>
                  </a:moveTo>
                  <a:lnTo>
                    <a:pt x="12122" y="4722"/>
                  </a:lnTo>
                  <a:cubicBezTo>
                    <a:pt x="12148" y="4824"/>
                    <a:pt x="12171" y="4927"/>
                    <a:pt x="12191" y="5031"/>
                  </a:cubicBezTo>
                  <a:lnTo>
                    <a:pt x="12130" y="5000"/>
                  </a:lnTo>
                  <a:lnTo>
                    <a:pt x="12130" y="4907"/>
                  </a:lnTo>
                  <a:cubicBezTo>
                    <a:pt x="12136" y="4844"/>
                    <a:pt x="12133" y="4782"/>
                    <a:pt x="12122" y="4722"/>
                  </a:cubicBezTo>
                  <a:close/>
                  <a:moveTo>
                    <a:pt x="12099" y="5401"/>
                  </a:moveTo>
                  <a:cubicBezTo>
                    <a:pt x="12839" y="5772"/>
                    <a:pt x="12839" y="6821"/>
                    <a:pt x="12099" y="7160"/>
                  </a:cubicBezTo>
                  <a:lnTo>
                    <a:pt x="12130" y="7191"/>
                  </a:lnTo>
                  <a:cubicBezTo>
                    <a:pt x="12006" y="7253"/>
                    <a:pt x="11852" y="7284"/>
                    <a:pt x="11728" y="7284"/>
                  </a:cubicBezTo>
                  <a:cubicBezTo>
                    <a:pt x="11759" y="7130"/>
                    <a:pt x="11790" y="6975"/>
                    <a:pt x="11821" y="6821"/>
                  </a:cubicBezTo>
                  <a:cubicBezTo>
                    <a:pt x="11852" y="6636"/>
                    <a:pt x="11852" y="6420"/>
                    <a:pt x="11883" y="6235"/>
                  </a:cubicBezTo>
                  <a:cubicBezTo>
                    <a:pt x="11975" y="5957"/>
                    <a:pt x="12037" y="5710"/>
                    <a:pt x="12068" y="5432"/>
                  </a:cubicBezTo>
                  <a:lnTo>
                    <a:pt x="12068" y="5401"/>
                  </a:lnTo>
                  <a:close/>
                  <a:moveTo>
                    <a:pt x="1205" y="5432"/>
                  </a:moveTo>
                  <a:cubicBezTo>
                    <a:pt x="1235" y="5710"/>
                    <a:pt x="1297" y="5957"/>
                    <a:pt x="1390" y="6204"/>
                  </a:cubicBezTo>
                  <a:lnTo>
                    <a:pt x="1421" y="6265"/>
                  </a:lnTo>
                  <a:lnTo>
                    <a:pt x="1421" y="6358"/>
                  </a:lnTo>
                  <a:cubicBezTo>
                    <a:pt x="1421" y="6512"/>
                    <a:pt x="1421" y="6667"/>
                    <a:pt x="1451" y="6790"/>
                  </a:cubicBezTo>
                  <a:cubicBezTo>
                    <a:pt x="1482" y="6975"/>
                    <a:pt x="1513" y="7130"/>
                    <a:pt x="1544" y="7315"/>
                  </a:cubicBezTo>
                  <a:cubicBezTo>
                    <a:pt x="1421" y="7315"/>
                    <a:pt x="1266" y="7284"/>
                    <a:pt x="1174" y="7222"/>
                  </a:cubicBezTo>
                  <a:cubicBezTo>
                    <a:pt x="834" y="7037"/>
                    <a:pt x="618" y="6697"/>
                    <a:pt x="618" y="6327"/>
                  </a:cubicBezTo>
                  <a:lnTo>
                    <a:pt x="618" y="6296"/>
                  </a:lnTo>
                  <a:cubicBezTo>
                    <a:pt x="618" y="6018"/>
                    <a:pt x="742" y="5741"/>
                    <a:pt x="958" y="5556"/>
                  </a:cubicBezTo>
                  <a:cubicBezTo>
                    <a:pt x="1019" y="5494"/>
                    <a:pt x="1112" y="5463"/>
                    <a:pt x="1174" y="5432"/>
                  </a:cubicBezTo>
                  <a:close/>
                  <a:moveTo>
                    <a:pt x="11420" y="4537"/>
                  </a:moveTo>
                  <a:cubicBezTo>
                    <a:pt x="11605" y="4537"/>
                    <a:pt x="11759" y="4722"/>
                    <a:pt x="11728" y="4877"/>
                  </a:cubicBezTo>
                  <a:lnTo>
                    <a:pt x="11728" y="5062"/>
                  </a:lnTo>
                  <a:lnTo>
                    <a:pt x="3396" y="5062"/>
                  </a:lnTo>
                  <a:cubicBezTo>
                    <a:pt x="3272" y="5062"/>
                    <a:pt x="3180" y="5154"/>
                    <a:pt x="3211" y="5278"/>
                  </a:cubicBezTo>
                  <a:cubicBezTo>
                    <a:pt x="3211" y="5401"/>
                    <a:pt x="3272" y="5494"/>
                    <a:pt x="3396" y="5494"/>
                  </a:cubicBezTo>
                  <a:lnTo>
                    <a:pt x="11667" y="5494"/>
                  </a:lnTo>
                  <a:cubicBezTo>
                    <a:pt x="11636" y="5586"/>
                    <a:pt x="11605" y="5710"/>
                    <a:pt x="11574" y="5802"/>
                  </a:cubicBezTo>
                  <a:cubicBezTo>
                    <a:pt x="11543" y="5926"/>
                    <a:pt x="11512" y="6049"/>
                    <a:pt x="11451" y="6173"/>
                  </a:cubicBezTo>
                  <a:cubicBezTo>
                    <a:pt x="11296" y="6667"/>
                    <a:pt x="10957" y="7068"/>
                    <a:pt x="10494" y="7346"/>
                  </a:cubicBezTo>
                  <a:cubicBezTo>
                    <a:pt x="10206" y="7496"/>
                    <a:pt x="9888" y="7570"/>
                    <a:pt x="9568" y="7570"/>
                  </a:cubicBezTo>
                  <a:cubicBezTo>
                    <a:pt x="9099" y="7570"/>
                    <a:pt x="8626" y="7411"/>
                    <a:pt x="8241" y="7099"/>
                  </a:cubicBezTo>
                  <a:cubicBezTo>
                    <a:pt x="7778" y="6667"/>
                    <a:pt x="7346" y="6111"/>
                    <a:pt x="6636" y="6111"/>
                  </a:cubicBezTo>
                  <a:cubicBezTo>
                    <a:pt x="5957" y="6111"/>
                    <a:pt x="5525" y="6667"/>
                    <a:pt x="5031" y="7099"/>
                  </a:cubicBezTo>
                  <a:cubicBezTo>
                    <a:pt x="4667" y="7411"/>
                    <a:pt x="4205" y="7567"/>
                    <a:pt x="3738" y="7567"/>
                  </a:cubicBezTo>
                  <a:cubicBezTo>
                    <a:pt x="3375" y="7567"/>
                    <a:pt x="3010" y="7473"/>
                    <a:pt x="2686" y="7284"/>
                  </a:cubicBezTo>
                  <a:cubicBezTo>
                    <a:pt x="2192" y="6913"/>
                    <a:pt x="1822" y="6389"/>
                    <a:pt x="1698" y="5802"/>
                  </a:cubicBezTo>
                  <a:cubicBezTo>
                    <a:pt x="1667" y="5710"/>
                    <a:pt x="1637" y="5586"/>
                    <a:pt x="1637" y="5463"/>
                  </a:cubicBezTo>
                  <a:lnTo>
                    <a:pt x="2624" y="5463"/>
                  </a:lnTo>
                  <a:cubicBezTo>
                    <a:pt x="2717" y="5463"/>
                    <a:pt x="2809" y="5370"/>
                    <a:pt x="2809" y="5278"/>
                  </a:cubicBezTo>
                  <a:cubicBezTo>
                    <a:pt x="2809" y="5154"/>
                    <a:pt x="2717" y="5062"/>
                    <a:pt x="2624" y="5062"/>
                  </a:cubicBezTo>
                  <a:lnTo>
                    <a:pt x="1575" y="5062"/>
                  </a:lnTo>
                  <a:cubicBezTo>
                    <a:pt x="1575" y="5000"/>
                    <a:pt x="1575" y="4938"/>
                    <a:pt x="1544" y="4877"/>
                  </a:cubicBezTo>
                  <a:cubicBezTo>
                    <a:pt x="1544" y="4691"/>
                    <a:pt x="1667" y="4537"/>
                    <a:pt x="1853" y="4537"/>
                  </a:cubicBezTo>
                  <a:close/>
                  <a:moveTo>
                    <a:pt x="5926" y="11234"/>
                  </a:moveTo>
                  <a:lnTo>
                    <a:pt x="6173" y="11265"/>
                  </a:lnTo>
                  <a:lnTo>
                    <a:pt x="6173" y="11296"/>
                  </a:lnTo>
                  <a:lnTo>
                    <a:pt x="6914" y="11296"/>
                  </a:lnTo>
                  <a:cubicBezTo>
                    <a:pt x="7068" y="11296"/>
                    <a:pt x="7223" y="11265"/>
                    <a:pt x="7377" y="11234"/>
                  </a:cubicBezTo>
                  <a:lnTo>
                    <a:pt x="7377" y="11234"/>
                  </a:lnTo>
                  <a:cubicBezTo>
                    <a:pt x="7331" y="11666"/>
                    <a:pt x="6991" y="11882"/>
                    <a:pt x="6652" y="11882"/>
                  </a:cubicBezTo>
                  <a:cubicBezTo>
                    <a:pt x="6312" y="11882"/>
                    <a:pt x="5973" y="11666"/>
                    <a:pt x="5926" y="11234"/>
                  </a:cubicBezTo>
                  <a:close/>
                  <a:moveTo>
                    <a:pt x="1297" y="7654"/>
                  </a:moveTo>
                  <a:cubicBezTo>
                    <a:pt x="1390" y="7685"/>
                    <a:pt x="1513" y="7685"/>
                    <a:pt x="1606" y="7685"/>
                  </a:cubicBezTo>
                  <a:lnTo>
                    <a:pt x="1667" y="7685"/>
                  </a:lnTo>
                  <a:cubicBezTo>
                    <a:pt x="2130" y="9074"/>
                    <a:pt x="3149" y="10216"/>
                    <a:pt x="4476" y="10833"/>
                  </a:cubicBezTo>
                  <a:cubicBezTo>
                    <a:pt x="3982" y="11388"/>
                    <a:pt x="3612" y="12067"/>
                    <a:pt x="3457" y="12777"/>
                  </a:cubicBezTo>
                  <a:cubicBezTo>
                    <a:pt x="3087" y="12561"/>
                    <a:pt x="2840" y="12160"/>
                    <a:pt x="2840" y="11728"/>
                  </a:cubicBezTo>
                  <a:lnTo>
                    <a:pt x="2840" y="11759"/>
                  </a:lnTo>
                  <a:cubicBezTo>
                    <a:pt x="2840" y="11450"/>
                    <a:pt x="2717" y="11172"/>
                    <a:pt x="2501" y="10956"/>
                  </a:cubicBezTo>
                  <a:cubicBezTo>
                    <a:pt x="2223" y="10709"/>
                    <a:pt x="2007" y="10432"/>
                    <a:pt x="1822" y="10123"/>
                  </a:cubicBezTo>
                  <a:cubicBezTo>
                    <a:pt x="1421" y="9352"/>
                    <a:pt x="1205" y="8518"/>
                    <a:pt x="1235" y="7654"/>
                  </a:cubicBezTo>
                  <a:close/>
                  <a:moveTo>
                    <a:pt x="6636" y="6512"/>
                  </a:moveTo>
                  <a:cubicBezTo>
                    <a:pt x="7037" y="6574"/>
                    <a:pt x="7408" y="6790"/>
                    <a:pt x="7655" y="7099"/>
                  </a:cubicBezTo>
                  <a:cubicBezTo>
                    <a:pt x="8087" y="7562"/>
                    <a:pt x="8642" y="7870"/>
                    <a:pt x="9229" y="7994"/>
                  </a:cubicBezTo>
                  <a:cubicBezTo>
                    <a:pt x="9310" y="8001"/>
                    <a:pt x="9392" y="8005"/>
                    <a:pt x="9473" y="8005"/>
                  </a:cubicBezTo>
                  <a:cubicBezTo>
                    <a:pt x="10038" y="8005"/>
                    <a:pt x="10587" y="7820"/>
                    <a:pt x="11019" y="7469"/>
                  </a:cubicBezTo>
                  <a:cubicBezTo>
                    <a:pt x="11142" y="7376"/>
                    <a:pt x="11266" y="7284"/>
                    <a:pt x="11358" y="7160"/>
                  </a:cubicBezTo>
                  <a:lnTo>
                    <a:pt x="11358" y="7160"/>
                  </a:lnTo>
                  <a:cubicBezTo>
                    <a:pt x="11358" y="7222"/>
                    <a:pt x="11327" y="7284"/>
                    <a:pt x="11296" y="7346"/>
                  </a:cubicBezTo>
                  <a:cubicBezTo>
                    <a:pt x="11111" y="8117"/>
                    <a:pt x="10710" y="8827"/>
                    <a:pt x="10154" y="9413"/>
                  </a:cubicBezTo>
                  <a:cubicBezTo>
                    <a:pt x="10062" y="9475"/>
                    <a:pt x="10062" y="9598"/>
                    <a:pt x="10154" y="9691"/>
                  </a:cubicBezTo>
                  <a:cubicBezTo>
                    <a:pt x="10201" y="9722"/>
                    <a:pt x="10255" y="9737"/>
                    <a:pt x="10305" y="9737"/>
                  </a:cubicBezTo>
                  <a:cubicBezTo>
                    <a:pt x="10355" y="9737"/>
                    <a:pt x="10401" y="9722"/>
                    <a:pt x="10432" y="9691"/>
                  </a:cubicBezTo>
                  <a:cubicBezTo>
                    <a:pt x="10803" y="9290"/>
                    <a:pt x="11111" y="8858"/>
                    <a:pt x="11327" y="8364"/>
                  </a:cubicBezTo>
                  <a:cubicBezTo>
                    <a:pt x="11389" y="8271"/>
                    <a:pt x="11451" y="8148"/>
                    <a:pt x="11482" y="8025"/>
                  </a:cubicBezTo>
                  <a:cubicBezTo>
                    <a:pt x="11543" y="7932"/>
                    <a:pt x="11574" y="7808"/>
                    <a:pt x="11605" y="7716"/>
                  </a:cubicBezTo>
                  <a:lnTo>
                    <a:pt x="11667" y="7716"/>
                  </a:lnTo>
                  <a:cubicBezTo>
                    <a:pt x="11759" y="7716"/>
                    <a:pt x="11883" y="7685"/>
                    <a:pt x="11975" y="7654"/>
                  </a:cubicBezTo>
                  <a:lnTo>
                    <a:pt x="12006" y="7654"/>
                  </a:lnTo>
                  <a:cubicBezTo>
                    <a:pt x="12068" y="8518"/>
                    <a:pt x="11852" y="9382"/>
                    <a:pt x="11451" y="10123"/>
                  </a:cubicBezTo>
                  <a:cubicBezTo>
                    <a:pt x="11266" y="10432"/>
                    <a:pt x="11049" y="10709"/>
                    <a:pt x="10772" y="10956"/>
                  </a:cubicBezTo>
                  <a:cubicBezTo>
                    <a:pt x="10556" y="11172"/>
                    <a:pt x="10432" y="11450"/>
                    <a:pt x="10432" y="11759"/>
                  </a:cubicBezTo>
                  <a:cubicBezTo>
                    <a:pt x="10432" y="12191"/>
                    <a:pt x="10216" y="12592"/>
                    <a:pt x="9815" y="12808"/>
                  </a:cubicBezTo>
                  <a:cubicBezTo>
                    <a:pt x="9630" y="12067"/>
                    <a:pt x="9290" y="11419"/>
                    <a:pt x="8797" y="10864"/>
                  </a:cubicBezTo>
                  <a:cubicBezTo>
                    <a:pt x="9105" y="10709"/>
                    <a:pt x="9414" y="10524"/>
                    <a:pt x="9722" y="10339"/>
                  </a:cubicBezTo>
                  <a:lnTo>
                    <a:pt x="9846" y="10247"/>
                  </a:lnTo>
                  <a:cubicBezTo>
                    <a:pt x="10021" y="10096"/>
                    <a:pt x="9892" y="9865"/>
                    <a:pt x="9722" y="9865"/>
                  </a:cubicBezTo>
                  <a:cubicBezTo>
                    <a:pt x="9682" y="9865"/>
                    <a:pt x="9640" y="9878"/>
                    <a:pt x="9599" y="9907"/>
                  </a:cubicBezTo>
                  <a:cubicBezTo>
                    <a:pt x="9229" y="10216"/>
                    <a:pt x="8797" y="10432"/>
                    <a:pt x="8364" y="10617"/>
                  </a:cubicBezTo>
                  <a:cubicBezTo>
                    <a:pt x="7826" y="10819"/>
                    <a:pt x="7260" y="10920"/>
                    <a:pt x="6691" y="10920"/>
                  </a:cubicBezTo>
                  <a:cubicBezTo>
                    <a:pt x="6217" y="10920"/>
                    <a:pt x="5741" y="10850"/>
                    <a:pt x="5278" y="10709"/>
                  </a:cubicBezTo>
                  <a:cubicBezTo>
                    <a:pt x="3704" y="10247"/>
                    <a:pt x="2470" y="9012"/>
                    <a:pt x="2007" y="7438"/>
                  </a:cubicBezTo>
                  <a:cubicBezTo>
                    <a:pt x="1976" y="7346"/>
                    <a:pt x="1945" y="7253"/>
                    <a:pt x="1945" y="7191"/>
                  </a:cubicBezTo>
                  <a:lnTo>
                    <a:pt x="1945" y="7191"/>
                  </a:lnTo>
                  <a:cubicBezTo>
                    <a:pt x="2254" y="7531"/>
                    <a:pt x="2655" y="7808"/>
                    <a:pt x="3087" y="7932"/>
                  </a:cubicBezTo>
                  <a:cubicBezTo>
                    <a:pt x="3303" y="7978"/>
                    <a:pt x="3519" y="8001"/>
                    <a:pt x="3731" y="8001"/>
                  </a:cubicBezTo>
                  <a:cubicBezTo>
                    <a:pt x="3944" y="8001"/>
                    <a:pt x="4152" y="7978"/>
                    <a:pt x="4352" y="7932"/>
                  </a:cubicBezTo>
                  <a:cubicBezTo>
                    <a:pt x="4846" y="7778"/>
                    <a:pt x="5278" y="7500"/>
                    <a:pt x="5618" y="7099"/>
                  </a:cubicBezTo>
                  <a:cubicBezTo>
                    <a:pt x="5865" y="6790"/>
                    <a:pt x="6235" y="6574"/>
                    <a:pt x="6636" y="6512"/>
                  </a:cubicBezTo>
                  <a:close/>
                  <a:moveTo>
                    <a:pt x="4877" y="11018"/>
                  </a:moveTo>
                  <a:cubicBezTo>
                    <a:pt x="5001" y="11049"/>
                    <a:pt x="5093" y="11080"/>
                    <a:pt x="5217" y="11111"/>
                  </a:cubicBezTo>
                  <a:lnTo>
                    <a:pt x="5217" y="13394"/>
                  </a:lnTo>
                  <a:lnTo>
                    <a:pt x="4692" y="13394"/>
                  </a:lnTo>
                  <a:lnTo>
                    <a:pt x="4692" y="12623"/>
                  </a:lnTo>
                  <a:cubicBezTo>
                    <a:pt x="4661" y="12530"/>
                    <a:pt x="4576" y="12484"/>
                    <a:pt x="4491" y="12484"/>
                  </a:cubicBezTo>
                  <a:cubicBezTo>
                    <a:pt x="4406" y="12484"/>
                    <a:pt x="4322" y="12530"/>
                    <a:pt x="4291" y="12623"/>
                  </a:cubicBezTo>
                  <a:lnTo>
                    <a:pt x="4291" y="13394"/>
                  </a:lnTo>
                  <a:lnTo>
                    <a:pt x="3766" y="13394"/>
                  </a:lnTo>
                  <a:cubicBezTo>
                    <a:pt x="3859" y="12499"/>
                    <a:pt x="4260" y="11666"/>
                    <a:pt x="4877" y="11018"/>
                  </a:cubicBezTo>
                  <a:close/>
                  <a:moveTo>
                    <a:pt x="5618" y="11543"/>
                  </a:moveTo>
                  <a:cubicBezTo>
                    <a:pt x="5834" y="11913"/>
                    <a:pt x="6173" y="12191"/>
                    <a:pt x="6605" y="12314"/>
                  </a:cubicBezTo>
                  <a:lnTo>
                    <a:pt x="6667" y="12314"/>
                  </a:lnTo>
                  <a:cubicBezTo>
                    <a:pt x="7068" y="12191"/>
                    <a:pt x="7439" y="11913"/>
                    <a:pt x="7655" y="11574"/>
                  </a:cubicBezTo>
                  <a:lnTo>
                    <a:pt x="7655" y="13394"/>
                  </a:lnTo>
                  <a:lnTo>
                    <a:pt x="5618" y="13394"/>
                  </a:lnTo>
                  <a:lnTo>
                    <a:pt x="5618" y="11543"/>
                  </a:lnTo>
                  <a:close/>
                  <a:moveTo>
                    <a:pt x="8395" y="11018"/>
                  </a:moveTo>
                  <a:lnTo>
                    <a:pt x="8395" y="11049"/>
                  </a:lnTo>
                  <a:cubicBezTo>
                    <a:pt x="8920" y="11574"/>
                    <a:pt x="9259" y="12222"/>
                    <a:pt x="9445" y="12932"/>
                  </a:cubicBezTo>
                  <a:cubicBezTo>
                    <a:pt x="9445" y="12962"/>
                    <a:pt x="9445" y="12993"/>
                    <a:pt x="9445" y="13024"/>
                  </a:cubicBezTo>
                  <a:cubicBezTo>
                    <a:pt x="9460" y="13040"/>
                    <a:pt x="9460" y="13040"/>
                    <a:pt x="9456" y="13040"/>
                  </a:cubicBezTo>
                  <a:cubicBezTo>
                    <a:pt x="9452" y="13040"/>
                    <a:pt x="9445" y="13040"/>
                    <a:pt x="9445" y="13055"/>
                  </a:cubicBezTo>
                  <a:cubicBezTo>
                    <a:pt x="9445" y="13178"/>
                    <a:pt x="9476" y="13271"/>
                    <a:pt x="9506" y="13394"/>
                  </a:cubicBezTo>
                  <a:lnTo>
                    <a:pt x="8982" y="13394"/>
                  </a:lnTo>
                  <a:lnTo>
                    <a:pt x="8982" y="12623"/>
                  </a:lnTo>
                  <a:cubicBezTo>
                    <a:pt x="8982" y="12530"/>
                    <a:pt x="8889" y="12438"/>
                    <a:pt x="8766" y="12438"/>
                  </a:cubicBezTo>
                  <a:cubicBezTo>
                    <a:pt x="8673" y="12438"/>
                    <a:pt x="8581" y="12530"/>
                    <a:pt x="8581" y="12623"/>
                  </a:cubicBezTo>
                  <a:lnTo>
                    <a:pt x="8581" y="13394"/>
                  </a:lnTo>
                  <a:lnTo>
                    <a:pt x="8056" y="13394"/>
                  </a:lnTo>
                  <a:lnTo>
                    <a:pt x="8056" y="11111"/>
                  </a:lnTo>
                  <a:cubicBezTo>
                    <a:pt x="8148" y="11111"/>
                    <a:pt x="8272" y="11049"/>
                    <a:pt x="8395" y="11018"/>
                  </a:cubicBezTo>
                  <a:close/>
                  <a:moveTo>
                    <a:pt x="6636" y="0"/>
                  </a:moveTo>
                  <a:cubicBezTo>
                    <a:pt x="3581" y="0"/>
                    <a:pt x="989" y="2284"/>
                    <a:pt x="618" y="5340"/>
                  </a:cubicBezTo>
                  <a:cubicBezTo>
                    <a:pt x="1" y="5957"/>
                    <a:pt x="94" y="7006"/>
                    <a:pt x="865" y="7469"/>
                  </a:cubicBezTo>
                  <a:cubicBezTo>
                    <a:pt x="772" y="8457"/>
                    <a:pt x="1019" y="9444"/>
                    <a:pt x="1482" y="10339"/>
                  </a:cubicBezTo>
                  <a:cubicBezTo>
                    <a:pt x="1698" y="10679"/>
                    <a:pt x="1945" y="11018"/>
                    <a:pt x="2254" y="11265"/>
                  </a:cubicBezTo>
                  <a:cubicBezTo>
                    <a:pt x="2377" y="11419"/>
                    <a:pt x="2439" y="11604"/>
                    <a:pt x="2439" y="11790"/>
                  </a:cubicBezTo>
                  <a:cubicBezTo>
                    <a:pt x="2470" y="12253"/>
                    <a:pt x="2562" y="12715"/>
                    <a:pt x="3365" y="13240"/>
                  </a:cubicBezTo>
                  <a:cubicBezTo>
                    <a:pt x="3365" y="13364"/>
                    <a:pt x="3365" y="13487"/>
                    <a:pt x="3365" y="13610"/>
                  </a:cubicBezTo>
                  <a:cubicBezTo>
                    <a:pt x="3365" y="13734"/>
                    <a:pt x="3457" y="13826"/>
                    <a:pt x="3550" y="13826"/>
                  </a:cubicBezTo>
                  <a:lnTo>
                    <a:pt x="9722" y="13826"/>
                  </a:lnTo>
                  <a:cubicBezTo>
                    <a:pt x="9815" y="13826"/>
                    <a:pt x="9908" y="13734"/>
                    <a:pt x="9908" y="13610"/>
                  </a:cubicBezTo>
                  <a:cubicBezTo>
                    <a:pt x="9908" y="13487"/>
                    <a:pt x="9908" y="13364"/>
                    <a:pt x="9908" y="13240"/>
                  </a:cubicBezTo>
                  <a:cubicBezTo>
                    <a:pt x="10710" y="12715"/>
                    <a:pt x="10803" y="12283"/>
                    <a:pt x="10864" y="11790"/>
                  </a:cubicBezTo>
                  <a:cubicBezTo>
                    <a:pt x="10864" y="11604"/>
                    <a:pt x="10926" y="11419"/>
                    <a:pt x="11019" y="11265"/>
                  </a:cubicBezTo>
                  <a:cubicBezTo>
                    <a:pt x="11327" y="11018"/>
                    <a:pt x="11605" y="10709"/>
                    <a:pt x="11790" y="10339"/>
                  </a:cubicBezTo>
                  <a:cubicBezTo>
                    <a:pt x="12284" y="9475"/>
                    <a:pt x="12500" y="8487"/>
                    <a:pt x="12438" y="7500"/>
                  </a:cubicBezTo>
                  <a:cubicBezTo>
                    <a:pt x="12839" y="7222"/>
                    <a:pt x="13055" y="6790"/>
                    <a:pt x="13086" y="6327"/>
                  </a:cubicBezTo>
                  <a:lnTo>
                    <a:pt x="13055" y="6296"/>
                  </a:lnTo>
                  <a:cubicBezTo>
                    <a:pt x="13055" y="5926"/>
                    <a:pt x="12901" y="5586"/>
                    <a:pt x="12654" y="5340"/>
                  </a:cubicBezTo>
                  <a:cubicBezTo>
                    <a:pt x="12284" y="2284"/>
                    <a:pt x="9692" y="0"/>
                    <a:pt x="66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545" name="Google Shape;13545;p25"/>
          <p:cNvSpPr txBox="1">
            <a:spLocks noGrp="1"/>
          </p:cNvSpPr>
          <p:nvPr>
            <p:ph type="ctr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dirty="0"/>
              <a:t>Premium Icons</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3549"/>
        <p:cNvGrpSpPr/>
        <p:nvPr/>
      </p:nvGrpSpPr>
      <p:grpSpPr>
        <a:xfrm>
          <a:off x="0" y="0"/>
          <a:ext cx="0" cy="0"/>
          <a:chOff x="0" y="0"/>
          <a:chExt cx="0" cy="0"/>
        </a:xfrm>
      </p:grpSpPr>
      <p:grpSp>
        <p:nvGrpSpPr>
          <p:cNvPr id="13550" name="Google Shape;13550;p26"/>
          <p:cNvGrpSpPr/>
          <p:nvPr/>
        </p:nvGrpSpPr>
        <p:grpSpPr>
          <a:xfrm>
            <a:off x="1052575" y="1765913"/>
            <a:ext cx="363425" cy="363425"/>
            <a:chOff x="6243125" y="3052825"/>
            <a:chExt cx="363425" cy="363425"/>
          </a:xfrm>
        </p:grpSpPr>
        <p:sp>
          <p:nvSpPr>
            <p:cNvPr id="13551" name="Google Shape;13551;p26"/>
            <p:cNvSpPr/>
            <p:nvPr/>
          </p:nvSpPr>
          <p:spPr>
            <a:xfrm>
              <a:off x="6243125" y="3052825"/>
              <a:ext cx="363425" cy="363425"/>
            </a:xfrm>
            <a:custGeom>
              <a:avLst/>
              <a:gdLst/>
              <a:ahLst/>
              <a:cxnLst/>
              <a:rect l="l" t="t" r="r" b="b"/>
              <a:pathLst>
                <a:path w="14537" h="14537" extrusionOk="0">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52" name="Google Shape;13552;p26"/>
            <p:cNvSpPr/>
            <p:nvPr/>
          </p:nvSpPr>
          <p:spPr>
            <a:xfrm>
              <a:off x="6285575" y="3097575"/>
              <a:ext cx="277775" cy="78725"/>
            </a:xfrm>
            <a:custGeom>
              <a:avLst/>
              <a:gdLst/>
              <a:ahLst/>
              <a:cxnLst/>
              <a:rect l="l" t="t" r="r" b="b"/>
              <a:pathLst>
                <a:path w="11111" h="3149" extrusionOk="0">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53" name="Google Shape;13553;p26"/>
            <p:cNvSpPr/>
            <p:nvPr/>
          </p:nvSpPr>
          <p:spPr>
            <a:xfrm>
              <a:off x="6285575" y="3204050"/>
              <a:ext cx="125000" cy="77950"/>
            </a:xfrm>
            <a:custGeom>
              <a:avLst/>
              <a:gdLst/>
              <a:ahLst/>
              <a:cxnLst/>
              <a:rect l="l" t="t" r="r" b="b"/>
              <a:pathLst>
                <a:path w="5000" h="3118" extrusionOk="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54" name="Google Shape;13554;p26"/>
            <p:cNvSpPr/>
            <p:nvPr/>
          </p:nvSpPr>
          <p:spPr>
            <a:xfrm>
              <a:off x="6438350" y="3204050"/>
              <a:ext cx="125000" cy="77950"/>
            </a:xfrm>
            <a:custGeom>
              <a:avLst/>
              <a:gdLst/>
              <a:ahLst/>
              <a:cxnLst/>
              <a:rect l="l" t="t" r="r" b="b"/>
              <a:pathLst>
                <a:path w="5000" h="3118" extrusionOk="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55" name="Google Shape;13555;p26"/>
            <p:cNvSpPr/>
            <p:nvPr/>
          </p:nvSpPr>
          <p:spPr>
            <a:xfrm>
              <a:off x="6416650" y="3312350"/>
              <a:ext cx="15625" cy="14125"/>
            </a:xfrm>
            <a:custGeom>
              <a:avLst/>
              <a:gdLst/>
              <a:ahLst/>
              <a:cxnLst/>
              <a:rect l="l" t="t" r="r" b="b"/>
              <a:pathLst>
                <a:path w="625" h="565" extrusionOk="0">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556" name="Google Shape;13556;p26"/>
          <p:cNvGrpSpPr/>
          <p:nvPr/>
        </p:nvGrpSpPr>
        <p:grpSpPr>
          <a:xfrm>
            <a:off x="1703363" y="1765913"/>
            <a:ext cx="387325" cy="363425"/>
            <a:chOff x="5481625" y="3052825"/>
            <a:chExt cx="387325" cy="363425"/>
          </a:xfrm>
        </p:grpSpPr>
        <p:sp>
          <p:nvSpPr>
            <p:cNvPr id="13557" name="Google Shape;13557;p26"/>
            <p:cNvSpPr/>
            <p:nvPr/>
          </p:nvSpPr>
          <p:spPr>
            <a:xfrm>
              <a:off x="5650600" y="3095400"/>
              <a:ext cx="66375" cy="57000"/>
            </a:xfrm>
            <a:custGeom>
              <a:avLst/>
              <a:gdLst/>
              <a:ahLst/>
              <a:cxnLst/>
              <a:rect l="l" t="t" r="r" b="b"/>
              <a:pathLst>
                <a:path w="2655" h="2280" extrusionOk="0">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58" name="Google Shape;13558;p26"/>
            <p:cNvSpPr/>
            <p:nvPr/>
          </p:nvSpPr>
          <p:spPr>
            <a:xfrm>
              <a:off x="5550300" y="3295250"/>
              <a:ext cx="66375" cy="56975"/>
            </a:xfrm>
            <a:custGeom>
              <a:avLst/>
              <a:gdLst/>
              <a:ahLst/>
              <a:cxnLst/>
              <a:rect l="l" t="t" r="r" b="b"/>
              <a:pathLst>
                <a:path w="2655" h="2279" extrusionOk="0">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59" name="Google Shape;13559;p26"/>
            <p:cNvSpPr/>
            <p:nvPr/>
          </p:nvSpPr>
          <p:spPr>
            <a:xfrm>
              <a:off x="5481625" y="3059950"/>
              <a:ext cx="387325" cy="356300"/>
            </a:xfrm>
            <a:custGeom>
              <a:avLst/>
              <a:gdLst/>
              <a:ahLst/>
              <a:cxnLst/>
              <a:rect l="l" t="t" r="r" b="b"/>
              <a:pathLst>
                <a:path w="15493" h="14252" extrusionOk="0">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60" name="Google Shape;13560;p26"/>
            <p:cNvSpPr/>
            <p:nvPr/>
          </p:nvSpPr>
          <p:spPr>
            <a:xfrm>
              <a:off x="5750125" y="3295250"/>
              <a:ext cx="66375" cy="56975"/>
            </a:xfrm>
            <a:custGeom>
              <a:avLst/>
              <a:gdLst/>
              <a:ahLst/>
              <a:cxnLst/>
              <a:rect l="l" t="t" r="r" b="b"/>
              <a:pathLst>
                <a:path w="2655" h="2279" extrusionOk="0">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61" name="Google Shape;13561;p26"/>
            <p:cNvSpPr/>
            <p:nvPr/>
          </p:nvSpPr>
          <p:spPr>
            <a:xfrm>
              <a:off x="5669100" y="3052825"/>
              <a:ext cx="17000" cy="14425"/>
            </a:xfrm>
            <a:custGeom>
              <a:avLst/>
              <a:gdLst/>
              <a:ahLst/>
              <a:cxnLst/>
              <a:rect l="l" t="t" r="r" b="b"/>
              <a:pathLst>
                <a:path w="680" h="577" extrusionOk="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562" name="Google Shape;13562;p26"/>
          <p:cNvGrpSpPr/>
          <p:nvPr/>
        </p:nvGrpSpPr>
        <p:grpSpPr>
          <a:xfrm>
            <a:off x="2482750" y="1765575"/>
            <a:ext cx="312900" cy="364100"/>
            <a:chOff x="2518100" y="3601800"/>
            <a:chExt cx="312900" cy="364100"/>
          </a:xfrm>
        </p:grpSpPr>
        <p:sp>
          <p:nvSpPr>
            <p:cNvPr id="13563" name="Google Shape;13563;p26"/>
            <p:cNvSpPr/>
            <p:nvPr/>
          </p:nvSpPr>
          <p:spPr>
            <a:xfrm>
              <a:off x="2560550" y="3734875"/>
              <a:ext cx="156650" cy="141725"/>
            </a:xfrm>
            <a:custGeom>
              <a:avLst/>
              <a:gdLst/>
              <a:ahLst/>
              <a:cxnLst/>
              <a:rect l="l" t="t" r="r" b="b"/>
              <a:pathLst>
                <a:path w="6266" h="5669" extrusionOk="0">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64" name="Google Shape;13564;p26"/>
            <p:cNvSpPr/>
            <p:nvPr/>
          </p:nvSpPr>
          <p:spPr>
            <a:xfrm>
              <a:off x="2557900" y="3904525"/>
              <a:ext cx="144625" cy="14100"/>
            </a:xfrm>
            <a:custGeom>
              <a:avLst/>
              <a:gdLst/>
              <a:ahLst/>
              <a:cxnLst/>
              <a:rect l="l" t="t" r="r" b="b"/>
              <a:pathLst>
                <a:path w="5785" h="564" extrusionOk="0">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65" name="Google Shape;13565;p26"/>
            <p:cNvSpPr/>
            <p:nvPr/>
          </p:nvSpPr>
          <p:spPr>
            <a:xfrm>
              <a:off x="2772325" y="3669300"/>
              <a:ext cx="58675" cy="250000"/>
            </a:xfrm>
            <a:custGeom>
              <a:avLst/>
              <a:gdLst/>
              <a:ahLst/>
              <a:cxnLst/>
              <a:rect l="l" t="t" r="r" b="b"/>
              <a:pathLst>
                <a:path w="2347" h="10000" extrusionOk="0">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66" name="Google Shape;13566;p26"/>
            <p:cNvSpPr/>
            <p:nvPr/>
          </p:nvSpPr>
          <p:spPr>
            <a:xfrm>
              <a:off x="2621325" y="3951675"/>
              <a:ext cx="18725" cy="14225"/>
            </a:xfrm>
            <a:custGeom>
              <a:avLst/>
              <a:gdLst/>
              <a:ahLst/>
              <a:cxnLst/>
              <a:rect l="l" t="t" r="r" b="b"/>
              <a:pathLst>
                <a:path w="749" h="569" extrusionOk="0">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67" name="Google Shape;13567;p26"/>
            <p:cNvSpPr/>
            <p:nvPr/>
          </p:nvSpPr>
          <p:spPr>
            <a:xfrm>
              <a:off x="2518100" y="3601800"/>
              <a:ext cx="226875" cy="363800"/>
            </a:xfrm>
            <a:custGeom>
              <a:avLst/>
              <a:gdLst/>
              <a:ahLst/>
              <a:cxnLst/>
              <a:rect l="l" t="t" r="r" b="b"/>
              <a:pathLst>
                <a:path w="9075" h="14552" extrusionOk="0">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568" name="Google Shape;13568;p26"/>
          <p:cNvGrpSpPr/>
          <p:nvPr/>
        </p:nvGrpSpPr>
        <p:grpSpPr>
          <a:xfrm>
            <a:off x="3234350" y="1765913"/>
            <a:ext cx="370375" cy="363425"/>
            <a:chOff x="4747100" y="3052825"/>
            <a:chExt cx="370375" cy="363425"/>
          </a:xfrm>
        </p:grpSpPr>
        <p:sp>
          <p:nvSpPr>
            <p:cNvPr id="13569" name="Google Shape;13569;p26"/>
            <p:cNvSpPr/>
            <p:nvPr/>
          </p:nvSpPr>
          <p:spPr>
            <a:xfrm>
              <a:off x="4983200" y="3354500"/>
              <a:ext cx="16225" cy="14600"/>
            </a:xfrm>
            <a:custGeom>
              <a:avLst/>
              <a:gdLst/>
              <a:ahLst/>
              <a:cxnLst/>
              <a:rect l="l" t="t" r="r" b="b"/>
              <a:pathLst>
                <a:path w="649" h="584" extrusionOk="0">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70" name="Google Shape;13570;p26"/>
            <p:cNvSpPr/>
            <p:nvPr/>
          </p:nvSpPr>
          <p:spPr>
            <a:xfrm>
              <a:off x="4747100" y="3052825"/>
              <a:ext cx="370375" cy="363425"/>
            </a:xfrm>
            <a:custGeom>
              <a:avLst/>
              <a:gdLst/>
              <a:ahLst/>
              <a:cxnLst/>
              <a:rect l="l" t="t" r="r" b="b"/>
              <a:pathLst>
                <a:path w="14815" h="14537" extrusionOk="0">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71" name="Google Shape;13571;p26"/>
            <p:cNvSpPr/>
            <p:nvPr/>
          </p:nvSpPr>
          <p:spPr>
            <a:xfrm>
              <a:off x="4961600" y="3095275"/>
              <a:ext cx="59425" cy="14675"/>
            </a:xfrm>
            <a:custGeom>
              <a:avLst/>
              <a:gdLst/>
              <a:ahLst/>
              <a:cxnLst/>
              <a:rect l="l" t="t" r="r" b="b"/>
              <a:pathLst>
                <a:path w="2377" h="587" extrusionOk="0">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72" name="Google Shape;13572;p26"/>
            <p:cNvSpPr/>
            <p:nvPr/>
          </p:nvSpPr>
          <p:spPr>
            <a:xfrm>
              <a:off x="4983200" y="3402150"/>
              <a:ext cx="19325" cy="14100"/>
            </a:xfrm>
            <a:custGeom>
              <a:avLst/>
              <a:gdLst/>
              <a:ahLst/>
              <a:cxnLst/>
              <a:rect l="l" t="t" r="r" b="b"/>
              <a:pathLst>
                <a:path w="773" h="564" extrusionOk="0">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573" name="Google Shape;13573;p26"/>
          <p:cNvGrpSpPr/>
          <p:nvPr/>
        </p:nvGrpSpPr>
        <p:grpSpPr>
          <a:xfrm>
            <a:off x="4015600" y="1765913"/>
            <a:ext cx="313275" cy="363425"/>
            <a:chOff x="1758900" y="3602950"/>
            <a:chExt cx="313275" cy="363425"/>
          </a:xfrm>
        </p:grpSpPr>
        <p:sp>
          <p:nvSpPr>
            <p:cNvPr id="13574" name="Google Shape;13574;p26"/>
            <p:cNvSpPr/>
            <p:nvPr/>
          </p:nvSpPr>
          <p:spPr>
            <a:xfrm>
              <a:off x="1926575" y="3817400"/>
              <a:ext cx="103950" cy="14750"/>
            </a:xfrm>
            <a:custGeom>
              <a:avLst/>
              <a:gdLst/>
              <a:ahLst/>
              <a:cxnLst/>
              <a:rect l="l" t="t" r="r" b="b"/>
              <a:pathLst>
                <a:path w="4158" h="590" extrusionOk="0">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75" name="Google Shape;13575;p26"/>
            <p:cNvSpPr/>
            <p:nvPr/>
          </p:nvSpPr>
          <p:spPr>
            <a:xfrm>
              <a:off x="1926775" y="3774900"/>
              <a:ext cx="63175" cy="14125"/>
            </a:xfrm>
            <a:custGeom>
              <a:avLst/>
              <a:gdLst/>
              <a:ahLst/>
              <a:cxnLst/>
              <a:rect l="l" t="t" r="r" b="b"/>
              <a:pathLst>
                <a:path w="2527" h="565" extrusionOk="0">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76" name="Google Shape;13576;p26"/>
            <p:cNvSpPr/>
            <p:nvPr/>
          </p:nvSpPr>
          <p:spPr>
            <a:xfrm>
              <a:off x="1758900" y="3602950"/>
              <a:ext cx="313275" cy="363425"/>
            </a:xfrm>
            <a:custGeom>
              <a:avLst/>
              <a:gdLst/>
              <a:ahLst/>
              <a:cxnLst/>
              <a:rect l="l" t="t" r="r" b="b"/>
              <a:pathLst>
                <a:path w="12531" h="14537" extrusionOk="0">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77" name="Google Shape;13577;p26"/>
            <p:cNvSpPr/>
            <p:nvPr/>
          </p:nvSpPr>
          <p:spPr>
            <a:xfrm>
              <a:off x="1907050" y="3708950"/>
              <a:ext cx="16675" cy="14500"/>
            </a:xfrm>
            <a:custGeom>
              <a:avLst/>
              <a:gdLst/>
              <a:ahLst/>
              <a:cxnLst/>
              <a:rect l="l" t="t" r="r" b="b"/>
              <a:pathLst>
                <a:path w="667" h="580" extrusionOk="0">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578" name="Google Shape;13578;p26"/>
          <p:cNvGrpSpPr/>
          <p:nvPr/>
        </p:nvGrpSpPr>
        <p:grpSpPr>
          <a:xfrm>
            <a:off x="4751413" y="1790938"/>
            <a:ext cx="363400" cy="313375"/>
            <a:chOff x="3997175" y="3077525"/>
            <a:chExt cx="363400" cy="313375"/>
          </a:xfrm>
        </p:grpSpPr>
        <p:sp>
          <p:nvSpPr>
            <p:cNvPr id="13579" name="Google Shape;13579;p26"/>
            <p:cNvSpPr/>
            <p:nvPr/>
          </p:nvSpPr>
          <p:spPr>
            <a:xfrm>
              <a:off x="4233250" y="3333675"/>
              <a:ext cx="16225" cy="14575"/>
            </a:xfrm>
            <a:custGeom>
              <a:avLst/>
              <a:gdLst/>
              <a:ahLst/>
              <a:cxnLst/>
              <a:rect l="l" t="t" r="r" b="b"/>
              <a:pathLst>
                <a:path w="649" h="583" extrusionOk="0">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80" name="Google Shape;13580;p26"/>
            <p:cNvSpPr/>
            <p:nvPr/>
          </p:nvSpPr>
          <p:spPr>
            <a:xfrm>
              <a:off x="4211650" y="3248800"/>
              <a:ext cx="17000" cy="14425"/>
            </a:xfrm>
            <a:custGeom>
              <a:avLst/>
              <a:gdLst/>
              <a:ahLst/>
              <a:cxnLst/>
              <a:rect l="l" t="t" r="r" b="b"/>
              <a:pathLst>
                <a:path w="680" h="577" extrusionOk="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81" name="Google Shape;13581;p26"/>
            <p:cNvSpPr/>
            <p:nvPr/>
          </p:nvSpPr>
          <p:spPr>
            <a:xfrm>
              <a:off x="4191975" y="3333100"/>
              <a:ext cx="15450" cy="13925"/>
            </a:xfrm>
            <a:custGeom>
              <a:avLst/>
              <a:gdLst/>
              <a:ahLst/>
              <a:cxnLst/>
              <a:rect l="l" t="t" r="r" b="b"/>
              <a:pathLst>
                <a:path w="618" h="557" extrusionOk="0">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82" name="Google Shape;13582;p26"/>
            <p:cNvSpPr/>
            <p:nvPr/>
          </p:nvSpPr>
          <p:spPr>
            <a:xfrm>
              <a:off x="4147625" y="3333675"/>
              <a:ext cx="17000" cy="14575"/>
            </a:xfrm>
            <a:custGeom>
              <a:avLst/>
              <a:gdLst/>
              <a:ahLst/>
              <a:cxnLst/>
              <a:rect l="l" t="t" r="r" b="b"/>
              <a:pathLst>
                <a:path w="680" h="583" extrusionOk="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83" name="Google Shape;13583;p26"/>
            <p:cNvSpPr/>
            <p:nvPr/>
          </p:nvSpPr>
          <p:spPr>
            <a:xfrm>
              <a:off x="4037475" y="3163875"/>
              <a:ext cx="16025" cy="13900"/>
            </a:xfrm>
            <a:custGeom>
              <a:avLst/>
              <a:gdLst/>
              <a:ahLst/>
              <a:cxnLst/>
              <a:rect l="l" t="t" r="r" b="b"/>
              <a:pathLst>
                <a:path w="641" h="556" extrusionOk="0">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84" name="Google Shape;13584;p26"/>
            <p:cNvSpPr/>
            <p:nvPr/>
          </p:nvSpPr>
          <p:spPr>
            <a:xfrm>
              <a:off x="4037275" y="3206375"/>
              <a:ext cx="16225" cy="13825"/>
            </a:xfrm>
            <a:custGeom>
              <a:avLst/>
              <a:gdLst/>
              <a:ahLst/>
              <a:cxnLst/>
              <a:rect l="l" t="t" r="r" b="b"/>
              <a:pathLst>
                <a:path w="649" h="553" extrusionOk="0">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85" name="Google Shape;13585;p26"/>
            <p:cNvSpPr/>
            <p:nvPr/>
          </p:nvSpPr>
          <p:spPr>
            <a:xfrm>
              <a:off x="4037275" y="3248800"/>
              <a:ext cx="16225" cy="14425"/>
            </a:xfrm>
            <a:custGeom>
              <a:avLst/>
              <a:gdLst/>
              <a:ahLst/>
              <a:cxnLst/>
              <a:rect l="l" t="t" r="r" b="b"/>
              <a:pathLst>
                <a:path w="649" h="577" extrusionOk="0">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86" name="Google Shape;13586;p26"/>
            <p:cNvSpPr/>
            <p:nvPr/>
          </p:nvSpPr>
          <p:spPr>
            <a:xfrm>
              <a:off x="4037275" y="3291250"/>
              <a:ext cx="16225" cy="14575"/>
            </a:xfrm>
            <a:custGeom>
              <a:avLst/>
              <a:gdLst/>
              <a:ahLst/>
              <a:cxnLst/>
              <a:rect l="l" t="t" r="r" b="b"/>
              <a:pathLst>
                <a:path w="649" h="583" extrusionOk="0">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87" name="Google Shape;13587;p26"/>
            <p:cNvSpPr/>
            <p:nvPr/>
          </p:nvSpPr>
          <p:spPr>
            <a:xfrm>
              <a:off x="4038825" y="3333100"/>
              <a:ext cx="15450" cy="13925"/>
            </a:xfrm>
            <a:custGeom>
              <a:avLst/>
              <a:gdLst/>
              <a:ahLst/>
              <a:cxnLst/>
              <a:rect l="l" t="t" r="r" b="b"/>
              <a:pathLst>
                <a:path w="618" h="557" extrusionOk="0">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88" name="Google Shape;13588;p26"/>
            <p:cNvSpPr/>
            <p:nvPr/>
          </p:nvSpPr>
          <p:spPr>
            <a:xfrm>
              <a:off x="4080500" y="3291250"/>
              <a:ext cx="84125" cy="13900"/>
            </a:xfrm>
            <a:custGeom>
              <a:avLst/>
              <a:gdLst/>
              <a:ahLst/>
              <a:cxnLst/>
              <a:rect l="l" t="t" r="r" b="b"/>
              <a:pathLst>
                <a:path w="3365" h="556" extrusionOk="0">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89" name="Google Shape;13589;p26"/>
            <p:cNvSpPr/>
            <p:nvPr/>
          </p:nvSpPr>
          <p:spPr>
            <a:xfrm>
              <a:off x="4079725" y="3248800"/>
              <a:ext cx="108025" cy="13925"/>
            </a:xfrm>
            <a:custGeom>
              <a:avLst/>
              <a:gdLst/>
              <a:ahLst/>
              <a:cxnLst/>
              <a:rect l="l" t="t" r="r" b="b"/>
              <a:pathLst>
                <a:path w="4321" h="557" extrusionOk="0">
                  <a:moveTo>
                    <a:pt x="371" y="1"/>
                  </a:moveTo>
                  <a:cubicBezTo>
                    <a:pt x="0" y="1"/>
                    <a:pt x="0" y="556"/>
                    <a:pt x="371" y="556"/>
                  </a:cubicBezTo>
                  <a:lnTo>
                    <a:pt x="3951" y="556"/>
                  </a:lnTo>
                  <a:cubicBezTo>
                    <a:pt x="4321" y="556"/>
                    <a:pt x="4321" y="1"/>
                    <a:pt x="39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90" name="Google Shape;13590;p26"/>
            <p:cNvSpPr/>
            <p:nvPr/>
          </p:nvSpPr>
          <p:spPr>
            <a:xfrm>
              <a:off x="4254100" y="3248800"/>
              <a:ext cx="66375" cy="13925"/>
            </a:xfrm>
            <a:custGeom>
              <a:avLst/>
              <a:gdLst/>
              <a:ahLst/>
              <a:cxnLst/>
              <a:rect l="l" t="t" r="r" b="b"/>
              <a:pathLst>
                <a:path w="2655" h="557" extrusionOk="0">
                  <a:moveTo>
                    <a:pt x="370" y="1"/>
                  </a:moveTo>
                  <a:cubicBezTo>
                    <a:pt x="0" y="1"/>
                    <a:pt x="0" y="556"/>
                    <a:pt x="370" y="556"/>
                  </a:cubicBezTo>
                  <a:lnTo>
                    <a:pt x="2253" y="556"/>
                  </a:lnTo>
                  <a:cubicBezTo>
                    <a:pt x="2654" y="556"/>
                    <a:pt x="2654" y="1"/>
                    <a:pt x="2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91" name="Google Shape;13591;p26"/>
            <p:cNvSpPr/>
            <p:nvPr/>
          </p:nvSpPr>
          <p:spPr>
            <a:xfrm>
              <a:off x="4147100" y="3163825"/>
              <a:ext cx="63550" cy="14050"/>
            </a:xfrm>
            <a:custGeom>
              <a:avLst/>
              <a:gdLst/>
              <a:ahLst/>
              <a:cxnLst/>
              <a:rect l="l" t="t" r="r" b="b"/>
              <a:pathLst>
                <a:path w="2542" h="562" extrusionOk="0">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92" name="Google Shape;13592;p26"/>
            <p:cNvSpPr/>
            <p:nvPr/>
          </p:nvSpPr>
          <p:spPr>
            <a:xfrm>
              <a:off x="4189725" y="3291150"/>
              <a:ext cx="127650" cy="14100"/>
            </a:xfrm>
            <a:custGeom>
              <a:avLst/>
              <a:gdLst/>
              <a:ahLst/>
              <a:cxnLst/>
              <a:rect l="l" t="t" r="r" b="b"/>
              <a:pathLst>
                <a:path w="5106" h="564" extrusionOk="0">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93" name="Google Shape;13593;p26"/>
            <p:cNvSpPr/>
            <p:nvPr/>
          </p:nvSpPr>
          <p:spPr>
            <a:xfrm>
              <a:off x="4080500" y="3206375"/>
              <a:ext cx="239200" cy="13900"/>
            </a:xfrm>
            <a:custGeom>
              <a:avLst/>
              <a:gdLst/>
              <a:ahLst/>
              <a:cxnLst/>
              <a:rect l="l" t="t" r="r" b="b"/>
              <a:pathLst>
                <a:path w="9568" h="556" extrusionOk="0">
                  <a:moveTo>
                    <a:pt x="340" y="0"/>
                  </a:moveTo>
                  <a:cubicBezTo>
                    <a:pt x="0" y="31"/>
                    <a:pt x="0" y="525"/>
                    <a:pt x="340" y="556"/>
                  </a:cubicBezTo>
                  <a:lnTo>
                    <a:pt x="9228" y="556"/>
                  </a:lnTo>
                  <a:cubicBezTo>
                    <a:pt x="9567" y="525"/>
                    <a:pt x="9567" y="31"/>
                    <a:pt x="9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94" name="Google Shape;13594;p26"/>
            <p:cNvSpPr/>
            <p:nvPr/>
          </p:nvSpPr>
          <p:spPr>
            <a:xfrm>
              <a:off x="4080500" y="3163825"/>
              <a:ext cx="44525" cy="14050"/>
            </a:xfrm>
            <a:custGeom>
              <a:avLst/>
              <a:gdLst/>
              <a:ahLst/>
              <a:cxnLst/>
              <a:rect l="l" t="t" r="r" b="b"/>
              <a:pathLst>
                <a:path w="1781" h="562" extrusionOk="0">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95" name="Google Shape;13595;p26"/>
            <p:cNvSpPr/>
            <p:nvPr/>
          </p:nvSpPr>
          <p:spPr>
            <a:xfrm>
              <a:off x="4234025" y="3163950"/>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96" name="Google Shape;13596;p26"/>
            <p:cNvSpPr/>
            <p:nvPr/>
          </p:nvSpPr>
          <p:spPr>
            <a:xfrm>
              <a:off x="4080500" y="3333650"/>
              <a:ext cx="44525" cy="14750"/>
            </a:xfrm>
            <a:custGeom>
              <a:avLst/>
              <a:gdLst/>
              <a:ahLst/>
              <a:cxnLst/>
              <a:rect l="l" t="t" r="r" b="b"/>
              <a:pathLst>
                <a:path w="1781" h="590" extrusionOk="0">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97" name="Google Shape;13597;p26"/>
            <p:cNvSpPr/>
            <p:nvPr/>
          </p:nvSpPr>
          <p:spPr>
            <a:xfrm>
              <a:off x="4169225" y="3376125"/>
              <a:ext cx="16225" cy="14575"/>
            </a:xfrm>
            <a:custGeom>
              <a:avLst/>
              <a:gdLst/>
              <a:ahLst/>
              <a:cxnLst/>
              <a:rect l="l" t="t" r="r" b="b"/>
              <a:pathLst>
                <a:path w="649" h="583" extrusionOk="0">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598" name="Google Shape;13598;p26"/>
            <p:cNvSpPr/>
            <p:nvPr/>
          </p:nvSpPr>
          <p:spPr>
            <a:xfrm>
              <a:off x="3997175" y="3077525"/>
              <a:ext cx="363400" cy="313375"/>
            </a:xfrm>
            <a:custGeom>
              <a:avLst/>
              <a:gdLst/>
              <a:ahLst/>
              <a:cxnLst/>
              <a:rect l="l" t="t" r="r" b="b"/>
              <a:pathLst>
                <a:path w="14536" h="12535" extrusionOk="0">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599" name="Google Shape;13599;p26"/>
          <p:cNvGrpSpPr/>
          <p:nvPr/>
        </p:nvGrpSpPr>
        <p:grpSpPr>
          <a:xfrm>
            <a:off x="5464975" y="1765913"/>
            <a:ext cx="363425" cy="363425"/>
            <a:chOff x="3246450" y="3052825"/>
            <a:chExt cx="363425" cy="363425"/>
          </a:xfrm>
        </p:grpSpPr>
        <p:sp>
          <p:nvSpPr>
            <p:cNvPr id="13600" name="Google Shape;13600;p26"/>
            <p:cNvSpPr/>
            <p:nvPr/>
          </p:nvSpPr>
          <p:spPr>
            <a:xfrm>
              <a:off x="3246450" y="3052825"/>
              <a:ext cx="363425" cy="363425"/>
            </a:xfrm>
            <a:custGeom>
              <a:avLst/>
              <a:gdLst/>
              <a:ahLst/>
              <a:cxnLst/>
              <a:rect l="l" t="t" r="r" b="b"/>
              <a:pathLst>
                <a:path w="14537" h="14537" extrusionOk="0">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01" name="Google Shape;13601;p26"/>
            <p:cNvSpPr/>
            <p:nvPr/>
          </p:nvSpPr>
          <p:spPr>
            <a:xfrm>
              <a:off x="3418725" y="3402300"/>
              <a:ext cx="16775" cy="13875"/>
            </a:xfrm>
            <a:custGeom>
              <a:avLst/>
              <a:gdLst/>
              <a:ahLst/>
              <a:cxnLst/>
              <a:rect l="l" t="t" r="r" b="b"/>
              <a:pathLst>
                <a:path w="671" h="555" extrusionOk="0">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602" name="Google Shape;13602;p26"/>
          <p:cNvGrpSpPr/>
          <p:nvPr/>
        </p:nvGrpSpPr>
        <p:grpSpPr>
          <a:xfrm>
            <a:off x="6229956" y="1766300"/>
            <a:ext cx="362650" cy="362650"/>
            <a:chOff x="2492650" y="3053600"/>
            <a:chExt cx="362650" cy="362650"/>
          </a:xfrm>
        </p:grpSpPr>
        <p:sp>
          <p:nvSpPr>
            <p:cNvPr id="13603" name="Google Shape;13603;p26"/>
            <p:cNvSpPr/>
            <p:nvPr/>
          </p:nvSpPr>
          <p:spPr>
            <a:xfrm>
              <a:off x="2798950" y="3120725"/>
              <a:ext cx="56350" cy="248475"/>
            </a:xfrm>
            <a:custGeom>
              <a:avLst/>
              <a:gdLst/>
              <a:ahLst/>
              <a:cxnLst/>
              <a:rect l="l" t="t" r="r" b="b"/>
              <a:pathLst>
                <a:path w="2254" h="9939" extrusionOk="0">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04" name="Google Shape;13604;p26"/>
            <p:cNvSpPr/>
            <p:nvPr/>
          </p:nvSpPr>
          <p:spPr>
            <a:xfrm>
              <a:off x="2538950" y="3142325"/>
              <a:ext cx="57100" cy="57125"/>
            </a:xfrm>
            <a:custGeom>
              <a:avLst/>
              <a:gdLst/>
              <a:ahLst/>
              <a:cxnLst/>
              <a:rect l="l" t="t" r="r" b="b"/>
              <a:pathLst>
                <a:path w="2284" h="2285" extrusionOk="0">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05" name="Google Shape;13605;p26"/>
            <p:cNvSpPr/>
            <p:nvPr/>
          </p:nvSpPr>
          <p:spPr>
            <a:xfrm>
              <a:off x="2621175" y="3142225"/>
              <a:ext cx="108375" cy="14125"/>
            </a:xfrm>
            <a:custGeom>
              <a:avLst/>
              <a:gdLst/>
              <a:ahLst/>
              <a:cxnLst/>
              <a:rect l="l" t="t" r="r" b="b"/>
              <a:pathLst>
                <a:path w="4335" h="565" extrusionOk="0">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06" name="Google Shape;13606;p26"/>
            <p:cNvSpPr/>
            <p:nvPr/>
          </p:nvSpPr>
          <p:spPr>
            <a:xfrm>
              <a:off x="2624575" y="3184775"/>
              <a:ext cx="82600" cy="13900"/>
            </a:xfrm>
            <a:custGeom>
              <a:avLst/>
              <a:gdLst/>
              <a:ahLst/>
              <a:cxnLst/>
              <a:rect l="l" t="t" r="r" b="b"/>
              <a:pathLst>
                <a:path w="3304" h="556" extrusionOk="0">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07" name="Google Shape;13607;p26"/>
            <p:cNvSpPr/>
            <p:nvPr/>
          </p:nvSpPr>
          <p:spPr>
            <a:xfrm>
              <a:off x="2538950" y="3227200"/>
              <a:ext cx="57100" cy="57125"/>
            </a:xfrm>
            <a:custGeom>
              <a:avLst/>
              <a:gdLst/>
              <a:ahLst/>
              <a:cxnLst/>
              <a:rect l="l" t="t" r="r" b="b"/>
              <a:pathLst>
                <a:path w="2284" h="2285" extrusionOk="0">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08" name="Google Shape;13608;p26"/>
            <p:cNvSpPr/>
            <p:nvPr/>
          </p:nvSpPr>
          <p:spPr>
            <a:xfrm>
              <a:off x="2620975" y="3227175"/>
              <a:ext cx="108575" cy="14750"/>
            </a:xfrm>
            <a:custGeom>
              <a:avLst/>
              <a:gdLst/>
              <a:ahLst/>
              <a:cxnLst/>
              <a:rect l="l" t="t" r="r" b="b"/>
              <a:pathLst>
                <a:path w="4343" h="590" extrusionOk="0">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09" name="Google Shape;13609;p26"/>
            <p:cNvSpPr/>
            <p:nvPr/>
          </p:nvSpPr>
          <p:spPr>
            <a:xfrm>
              <a:off x="2620975" y="3269625"/>
              <a:ext cx="86950" cy="14725"/>
            </a:xfrm>
            <a:custGeom>
              <a:avLst/>
              <a:gdLst/>
              <a:ahLst/>
              <a:cxnLst/>
              <a:rect l="l" t="t" r="r" b="b"/>
              <a:pathLst>
                <a:path w="3478" h="589" extrusionOk="0">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10" name="Google Shape;13610;p26"/>
            <p:cNvSpPr/>
            <p:nvPr/>
          </p:nvSpPr>
          <p:spPr>
            <a:xfrm>
              <a:off x="2539725" y="3312075"/>
              <a:ext cx="56325" cy="57125"/>
            </a:xfrm>
            <a:custGeom>
              <a:avLst/>
              <a:gdLst/>
              <a:ahLst/>
              <a:cxnLst/>
              <a:rect l="l" t="t" r="r" b="b"/>
              <a:pathLst>
                <a:path w="2253" h="2285" extrusionOk="0">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11" name="Google Shape;13611;p26"/>
            <p:cNvSpPr/>
            <p:nvPr/>
          </p:nvSpPr>
          <p:spPr>
            <a:xfrm>
              <a:off x="2621175" y="3312750"/>
              <a:ext cx="108375" cy="14100"/>
            </a:xfrm>
            <a:custGeom>
              <a:avLst/>
              <a:gdLst/>
              <a:ahLst/>
              <a:cxnLst/>
              <a:rect l="l" t="t" r="r" b="b"/>
              <a:pathLst>
                <a:path w="4335" h="564" extrusionOk="0">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12" name="Google Shape;13612;p26"/>
            <p:cNvSpPr/>
            <p:nvPr/>
          </p:nvSpPr>
          <p:spPr>
            <a:xfrm>
              <a:off x="2621175" y="3355175"/>
              <a:ext cx="86750" cy="14125"/>
            </a:xfrm>
            <a:custGeom>
              <a:avLst/>
              <a:gdLst/>
              <a:ahLst/>
              <a:cxnLst/>
              <a:rect l="l" t="t" r="r" b="b"/>
              <a:pathLst>
                <a:path w="3470" h="565" extrusionOk="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13" name="Google Shape;13613;p26"/>
            <p:cNvSpPr/>
            <p:nvPr/>
          </p:nvSpPr>
          <p:spPr>
            <a:xfrm>
              <a:off x="2623800" y="3402200"/>
              <a:ext cx="15475" cy="14050"/>
            </a:xfrm>
            <a:custGeom>
              <a:avLst/>
              <a:gdLst/>
              <a:ahLst/>
              <a:cxnLst/>
              <a:rect l="l" t="t" r="r" b="b"/>
              <a:pathLst>
                <a:path w="619" h="562" extrusionOk="0">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14" name="Google Shape;13614;p26"/>
            <p:cNvSpPr/>
            <p:nvPr/>
          </p:nvSpPr>
          <p:spPr>
            <a:xfrm>
              <a:off x="2492650" y="3053600"/>
              <a:ext cx="277775" cy="362650"/>
            </a:xfrm>
            <a:custGeom>
              <a:avLst/>
              <a:gdLst/>
              <a:ahLst/>
              <a:cxnLst/>
              <a:rect l="l" t="t" r="r" b="b"/>
              <a:pathLst>
                <a:path w="11111" h="14506" extrusionOk="0">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615" name="Google Shape;13615;p26"/>
          <p:cNvGrpSpPr/>
          <p:nvPr/>
        </p:nvGrpSpPr>
        <p:grpSpPr>
          <a:xfrm>
            <a:off x="6957013" y="1766288"/>
            <a:ext cx="363425" cy="362675"/>
            <a:chOff x="1734225" y="3053575"/>
            <a:chExt cx="363425" cy="362675"/>
          </a:xfrm>
        </p:grpSpPr>
        <p:sp>
          <p:nvSpPr>
            <p:cNvPr id="13616" name="Google Shape;13616;p26"/>
            <p:cNvSpPr/>
            <p:nvPr/>
          </p:nvSpPr>
          <p:spPr>
            <a:xfrm>
              <a:off x="1734225" y="3053575"/>
              <a:ext cx="363425" cy="362675"/>
            </a:xfrm>
            <a:custGeom>
              <a:avLst/>
              <a:gdLst/>
              <a:ahLst/>
              <a:cxnLst/>
              <a:rect l="l" t="t" r="r" b="b"/>
              <a:pathLst>
                <a:path w="14537" h="14507" extrusionOk="0">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17" name="Google Shape;13617;p26"/>
            <p:cNvSpPr/>
            <p:nvPr/>
          </p:nvSpPr>
          <p:spPr>
            <a:xfrm>
              <a:off x="1789000" y="3097575"/>
              <a:ext cx="253100" cy="77950"/>
            </a:xfrm>
            <a:custGeom>
              <a:avLst/>
              <a:gdLst/>
              <a:ahLst/>
              <a:cxnLst/>
              <a:rect l="l" t="t" r="r" b="b"/>
              <a:pathLst>
                <a:path w="10124" h="3118" extrusionOk="0">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18" name="Google Shape;13618;p26"/>
            <p:cNvSpPr/>
            <p:nvPr/>
          </p:nvSpPr>
          <p:spPr>
            <a:xfrm>
              <a:off x="1789000" y="3204050"/>
              <a:ext cx="240750" cy="77950"/>
            </a:xfrm>
            <a:custGeom>
              <a:avLst/>
              <a:gdLst/>
              <a:ahLst/>
              <a:cxnLst/>
              <a:rect l="l" t="t" r="r" b="b"/>
              <a:pathLst>
                <a:path w="9630" h="3118" extrusionOk="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19" name="Google Shape;13619;p26"/>
            <p:cNvSpPr/>
            <p:nvPr/>
          </p:nvSpPr>
          <p:spPr>
            <a:xfrm>
              <a:off x="1908575" y="3312200"/>
              <a:ext cx="14700" cy="14475"/>
            </a:xfrm>
            <a:custGeom>
              <a:avLst/>
              <a:gdLst/>
              <a:ahLst/>
              <a:cxnLst/>
              <a:rect l="l" t="t" r="r" b="b"/>
              <a:pathLst>
                <a:path w="588" h="579" extrusionOk="0">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620" name="Google Shape;13620;p26"/>
          <p:cNvGrpSpPr/>
          <p:nvPr/>
        </p:nvGrpSpPr>
        <p:grpSpPr>
          <a:xfrm>
            <a:off x="7728969" y="1766013"/>
            <a:ext cx="363400" cy="363225"/>
            <a:chOff x="975800" y="3053025"/>
            <a:chExt cx="363400" cy="363225"/>
          </a:xfrm>
        </p:grpSpPr>
        <p:sp>
          <p:nvSpPr>
            <p:cNvPr id="13621" name="Google Shape;13621;p26"/>
            <p:cNvSpPr/>
            <p:nvPr/>
          </p:nvSpPr>
          <p:spPr>
            <a:xfrm>
              <a:off x="1198775" y="3169350"/>
              <a:ext cx="47150" cy="42975"/>
            </a:xfrm>
            <a:custGeom>
              <a:avLst/>
              <a:gdLst/>
              <a:ahLst/>
              <a:cxnLst/>
              <a:rect l="l" t="t" r="r" b="b"/>
              <a:pathLst>
                <a:path w="1886" h="1719" extrusionOk="0">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22" name="Google Shape;13622;p26"/>
            <p:cNvSpPr/>
            <p:nvPr/>
          </p:nvSpPr>
          <p:spPr>
            <a:xfrm>
              <a:off x="1072175" y="3253250"/>
              <a:ext cx="44050" cy="42075"/>
            </a:xfrm>
            <a:custGeom>
              <a:avLst/>
              <a:gdLst/>
              <a:ahLst/>
              <a:cxnLst/>
              <a:rect l="l" t="t" r="r" b="b"/>
              <a:pathLst>
                <a:path w="1762" h="1683" extrusionOk="0">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23" name="Google Shape;13623;p26"/>
            <p:cNvSpPr/>
            <p:nvPr/>
          </p:nvSpPr>
          <p:spPr>
            <a:xfrm>
              <a:off x="1043675" y="3161100"/>
              <a:ext cx="227650" cy="142275"/>
            </a:xfrm>
            <a:custGeom>
              <a:avLst/>
              <a:gdLst/>
              <a:ahLst/>
              <a:cxnLst/>
              <a:rect l="l" t="t" r="r" b="b"/>
              <a:pathLst>
                <a:path w="9106" h="5691" extrusionOk="0">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24" name="Google Shape;13624;p26"/>
            <p:cNvSpPr/>
            <p:nvPr/>
          </p:nvSpPr>
          <p:spPr>
            <a:xfrm>
              <a:off x="1150150" y="3116375"/>
              <a:ext cx="17000" cy="14400"/>
            </a:xfrm>
            <a:custGeom>
              <a:avLst/>
              <a:gdLst/>
              <a:ahLst/>
              <a:cxnLst/>
              <a:rect l="l" t="t" r="r" b="b"/>
              <a:pathLst>
                <a:path w="680" h="576" extrusionOk="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25" name="Google Shape;13625;p26"/>
            <p:cNvSpPr/>
            <p:nvPr/>
          </p:nvSpPr>
          <p:spPr>
            <a:xfrm>
              <a:off x="975800" y="3053025"/>
              <a:ext cx="363400" cy="363225"/>
            </a:xfrm>
            <a:custGeom>
              <a:avLst/>
              <a:gdLst/>
              <a:ahLst/>
              <a:cxnLst/>
              <a:rect l="l" t="t" r="r" b="b"/>
              <a:pathLst>
                <a:path w="14536" h="14529" extrusionOk="0">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626" name="Google Shape;13626;p26"/>
          <p:cNvGrpSpPr/>
          <p:nvPr/>
        </p:nvGrpSpPr>
        <p:grpSpPr>
          <a:xfrm>
            <a:off x="7728956" y="2328519"/>
            <a:ext cx="363425" cy="364700"/>
            <a:chOff x="7724500" y="2485750"/>
            <a:chExt cx="363425" cy="364700"/>
          </a:xfrm>
        </p:grpSpPr>
        <p:sp>
          <p:nvSpPr>
            <p:cNvPr id="13627" name="Google Shape;13627;p26"/>
            <p:cNvSpPr/>
            <p:nvPr/>
          </p:nvSpPr>
          <p:spPr>
            <a:xfrm>
              <a:off x="7724500" y="2485750"/>
              <a:ext cx="363425" cy="363425"/>
            </a:xfrm>
            <a:custGeom>
              <a:avLst/>
              <a:gdLst/>
              <a:ahLst/>
              <a:cxnLst/>
              <a:rect l="l" t="t" r="r" b="b"/>
              <a:pathLst>
                <a:path w="14537" h="14537" extrusionOk="0">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28" name="Google Shape;13628;p26"/>
            <p:cNvSpPr/>
            <p:nvPr/>
          </p:nvSpPr>
          <p:spPr>
            <a:xfrm>
              <a:off x="7834075" y="2656250"/>
              <a:ext cx="145075" cy="13925"/>
            </a:xfrm>
            <a:custGeom>
              <a:avLst/>
              <a:gdLst/>
              <a:ahLst/>
              <a:cxnLst/>
              <a:rect l="l" t="t" r="r" b="b"/>
              <a:pathLst>
                <a:path w="5803" h="557" extrusionOk="0">
                  <a:moveTo>
                    <a:pt x="340" y="1"/>
                  </a:moveTo>
                  <a:cubicBezTo>
                    <a:pt x="0" y="32"/>
                    <a:pt x="0" y="526"/>
                    <a:pt x="340" y="557"/>
                  </a:cubicBezTo>
                  <a:lnTo>
                    <a:pt x="5463" y="557"/>
                  </a:lnTo>
                  <a:cubicBezTo>
                    <a:pt x="5802" y="526"/>
                    <a:pt x="5802" y="32"/>
                    <a:pt x="54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29" name="Google Shape;13629;p26"/>
            <p:cNvSpPr/>
            <p:nvPr/>
          </p:nvSpPr>
          <p:spPr>
            <a:xfrm>
              <a:off x="7810400" y="2613725"/>
              <a:ext cx="191625" cy="14050"/>
            </a:xfrm>
            <a:custGeom>
              <a:avLst/>
              <a:gdLst/>
              <a:ahLst/>
              <a:cxnLst/>
              <a:rect l="l" t="t" r="r" b="b"/>
              <a:pathLst>
                <a:path w="7665" h="562" extrusionOk="0">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30" name="Google Shape;13630;p26"/>
            <p:cNvSpPr/>
            <p:nvPr/>
          </p:nvSpPr>
          <p:spPr>
            <a:xfrm>
              <a:off x="7810400" y="2570600"/>
              <a:ext cx="191650" cy="14725"/>
            </a:xfrm>
            <a:custGeom>
              <a:avLst/>
              <a:gdLst/>
              <a:ahLst/>
              <a:cxnLst/>
              <a:rect l="l" t="t" r="r" b="b"/>
              <a:pathLst>
                <a:path w="7666" h="589" extrusionOk="0">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31" name="Google Shape;13631;p26"/>
            <p:cNvSpPr/>
            <p:nvPr/>
          </p:nvSpPr>
          <p:spPr>
            <a:xfrm>
              <a:off x="7874625" y="2698600"/>
              <a:ext cx="63175" cy="14100"/>
            </a:xfrm>
            <a:custGeom>
              <a:avLst/>
              <a:gdLst/>
              <a:ahLst/>
              <a:cxnLst/>
              <a:rect l="l" t="t" r="r" b="b"/>
              <a:pathLst>
                <a:path w="2527" h="564" extrusionOk="0">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32" name="Google Shape;13632;p26"/>
            <p:cNvSpPr/>
            <p:nvPr/>
          </p:nvSpPr>
          <p:spPr>
            <a:xfrm>
              <a:off x="7896200" y="2835100"/>
              <a:ext cx="18125" cy="15350"/>
            </a:xfrm>
            <a:custGeom>
              <a:avLst/>
              <a:gdLst/>
              <a:ahLst/>
              <a:cxnLst/>
              <a:rect l="l" t="t" r="r" b="b"/>
              <a:pathLst>
                <a:path w="725" h="614" extrusionOk="0">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633" name="Google Shape;13633;p26"/>
          <p:cNvGrpSpPr/>
          <p:nvPr/>
        </p:nvGrpSpPr>
        <p:grpSpPr>
          <a:xfrm>
            <a:off x="6957013" y="2328869"/>
            <a:ext cx="363425" cy="364000"/>
            <a:chOff x="6979200" y="2485750"/>
            <a:chExt cx="363425" cy="364000"/>
          </a:xfrm>
        </p:grpSpPr>
        <p:sp>
          <p:nvSpPr>
            <p:cNvPr id="13634" name="Google Shape;13634;p26"/>
            <p:cNvSpPr/>
            <p:nvPr/>
          </p:nvSpPr>
          <p:spPr>
            <a:xfrm>
              <a:off x="7221450" y="2835850"/>
              <a:ext cx="15475" cy="13900"/>
            </a:xfrm>
            <a:custGeom>
              <a:avLst/>
              <a:gdLst/>
              <a:ahLst/>
              <a:cxnLst/>
              <a:rect l="l" t="t" r="r" b="b"/>
              <a:pathLst>
                <a:path w="619" h="556" extrusionOk="0">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35" name="Google Shape;13635;p26"/>
            <p:cNvSpPr/>
            <p:nvPr/>
          </p:nvSpPr>
          <p:spPr>
            <a:xfrm>
              <a:off x="6979200" y="2485750"/>
              <a:ext cx="363425" cy="363425"/>
            </a:xfrm>
            <a:custGeom>
              <a:avLst/>
              <a:gdLst/>
              <a:ahLst/>
              <a:cxnLst/>
              <a:rect l="l" t="t" r="r" b="b"/>
              <a:pathLst>
                <a:path w="14537" h="14537" extrusionOk="0">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636" name="Google Shape;13636;p26"/>
          <p:cNvGrpSpPr/>
          <p:nvPr/>
        </p:nvGrpSpPr>
        <p:grpSpPr>
          <a:xfrm>
            <a:off x="6229569" y="2329156"/>
            <a:ext cx="363425" cy="363425"/>
            <a:chOff x="6243125" y="2485750"/>
            <a:chExt cx="363425" cy="363425"/>
          </a:xfrm>
        </p:grpSpPr>
        <p:sp>
          <p:nvSpPr>
            <p:cNvPr id="13637" name="Google Shape;13637;p26"/>
            <p:cNvSpPr/>
            <p:nvPr/>
          </p:nvSpPr>
          <p:spPr>
            <a:xfrm>
              <a:off x="6243125" y="2681725"/>
              <a:ext cx="363425" cy="167450"/>
            </a:xfrm>
            <a:custGeom>
              <a:avLst/>
              <a:gdLst/>
              <a:ahLst/>
              <a:cxnLst/>
              <a:rect l="l" t="t" r="r" b="b"/>
              <a:pathLst>
                <a:path w="14537" h="6698" extrusionOk="0">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38" name="Google Shape;13638;p26"/>
            <p:cNvSpPr/>
            <p:nvPr/>
          </p:nvSpPr>
          <p:spPr>
            <a:xfrm>
              <a:off x="6417500" y="2710075"/>
              <a:ext cx="18400" cy="14175"/>
            </a:xfrm>
            <a:custGeom>
              <a:avLst/>
              <a:gdLst/>
              <a:ahLst/>
              <a:cxnLst/>
              <a:rect l="l" t="t" r="r" b="b"/>
              <a:pathLst>
                <a:path w="736" h="567" extrusionOk="0">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39" name="Google Shape;13639;p26"/>
            <p:cNvSpPr/>
            <p:nvPr/>
          </p:nvSpPr>
          <p:spPr>
            <a:xfrm>
              <a:off x="6353475" y="2485750"/>
              <a:ext cx="141975" cy="207175"/>
            </a:xfrm>
            <a:custGeom>
              <a:avLst/>
              <a:gdLst/>
              <a:ahLst/>
              <a:cxnLst/>
              <a:rect l="l" t="t" r="r" b="b"/>
              <a:pathLst>
                <a:path w="5679" h="8287" extrusionOk="0">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640" name="Google Shape;13640;p26"/>
          <p:cNvGrpSpPr/>
          <p:nvPr/>
        </p:nvGrpSpPr>
        <p:grpSpPr>
          <a:xfrm>
            <a:off x="5464000" y="2329156"/>
            <a:ext cx="365375" cy="363425"/>
            <a:chOff x="5495100" y="2485750"/>
            <a:chExt cx="365375" cy="363425"/>
          </a:xfrm>
        </p:grpSpPr>
        <p:sp>
          <p:nvSpPr>
            <p:cNvPr id="13641" name="Google Shape;13641;p26"/>
            <p:cNvSpPr/>
            <p:nvPr/>
          </p:nvSpPr>
          <p:spPr>
            <a:xfrm>
              <a:off x="5579600" y="2792050"/>
              <a:ext cx="17000" cy="14600"/>
            </a:xfrm>
            <a:custGeom>
              <a:avLst/>
              <a:gdLst/>
              <a:ahLst/>
              <a:cxnLst/>
              <a:rect l="l" t="t" r="r" b="b"/>
              <a:pathLst>
                <a:path w="680" h="584" extrusionOk="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42" name="Google Shape;13642;p26"/>
            <p:cNvSpPr/>
            <p:nvPr/>
          </p:nvSpPr>
          <p:spPr>
            <a:xfrm>
              <a:off x="5496275" y="2485750"/>
              <a:ext cx="364200" cy="363425"/>
            </a:xfrm>
            <a:custGeom>
              <a:avLst/>
              <a:gdLst/>
              <a:ahLst/>
              <a:cxnLst/>
              <a:rect l="l" t="t" r="r" b="b"/>
              <a:pathLst>
                <a:path w="14568" h="14537" extrusionOk="0">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43" name="Google Shape;13643;p26"/>
            <p:cNvSpPr/>
            <p:nvPr/>
          </p:nvSpPr>
          <p:spPr>
            <a:xfrm>
              <a:off x="5558775" y="2528175"/>
              <a:ext cx="61750" cy="14700"/>
            </a:xfrm>
            <a:custGeom>
              <a:avLst/>
              <a:gdLst/>
              <a:ahLst/>
              <a:cxnLst/>
              <a:rect l="l" t="t" r="r" b="b"/>
              <a:pathLst>
                <a:path w="2470" h="588" extrusionOk="0">
                  <a:moveTo>
                    <a:pt x="371" y="1"/>
                  </a:moveTo>
                  <a:cubicBezTo>
                    <a:pt x="0" y="1"/>
                    <a:pt x="0" y="587"/>
                    <a:pt x="371" y="587"/>
                  </a:cubicBezTo>
                  <a:lnTo>
                    <a:pt x="2068" y="587"/>
                  </a:lnTo>
                  <a:cubicBezTo>
                    <a:pt x="2469" y="587"/>
                    <a:pt x="2469" y="1"/>
                    <a:pt x="20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44" name="Google Shape;13644;p26"/>
            <p:cNvSpPr/>
            <p:nvPr/>
          </p:nvSpPr>
          <p:spPr>
            <a:xfrm>
              <a:off x="5495100" y="2660300"/>
              <a:ext cx="17400" cy="14275"/>
            </a:xfrm>
            <a:custGeom>
              <a:avLst/>
              <a:gdLst/>
              <a:ahLst/>
              <a:cxnLst/>
              <a:rect l="l" t="t" r="r" b="b"/>
              <a:pathLst>
                <a:path w="696" h="571" extrusionOk="0">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645" name="Google Shape;13645;p26"/>
          <p:cNvGrpSpPr/>
          <p:nvPr/>
        </p:nvGrpSpPr>
        <p:grpSpPr>
          <a:xfrm>
            <a:off x="4749313" y="2328656"/>
            <a:ext cx="367600" cy="364425"/>
            <a:chOff x="4744475" y="2485325"/>
            <a:chExt cx="367600" cy="364425"/>
          </a:xfrm>
        </p:grpSpPr>
        <p:sp>
          <p:nvSpPr>
            <p:cNvPr id="13646" name="Google Shape;13646;p26"/>
            <p:cNvSpPr/>
            <p:nvPr/>
          </p:nvSpPr>
          <p:spPr>
            <a:xfrm>
              <a:off x="4744475" y="2813550"/>
              <a:ext cx="367600" cy="36200"/>
            </a:xfrm>
            <a:custGeom>
              <a:avLst/>
              <a:gdLst/>
              <a:ahLst/>
              <a:cxnLst/>
              <a:rect l="l" t="t" r="r" b="b"/>
              <a:pathLst>
                <a:path w="14704" h="1448" extrusionOk="0">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47" name="Google Shape;13647;p26"/>
            <p:cNvSpPr/>
            <p:nvPr/>
          </p:nvSpPr>
          <p:spPr>
            <a:xfrm>
              <a:off x="4772575" y="2634650"/>
              <a:ext cx="57125" cy="150475"/>
            </a:xfrm>
            <a:custGeom>
              <a:avLst/>
              <a:gdLst/>
              <a:ahLst/>
              <a:cxnLst/>
              <a:rect l="l" t="t" r="r" b="b"/>
              <a:pathLst>
                <a:path w="2285" h="6019" extrusionOk="0">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48" name="Google Shape;13648;p26"/>
            <p:cNvSpPr/>
            <p:nvPr/>
          </p:nvSpPr>
          <p:spPr>
            <a:xfrm>
              <a:off x="4857450" y="2592225"/>
              <a:ext cx="57100" cy="192900"/>
            </a:xfrm>
            <a:custGeom>
              <a:avLst/>
              <a:gdLst/>
              <a:ahLst/>
              <a:cxnLst/>
              <a:rect l="l" t="t" r="r" b="b"/>
              <a:pathLst>
                <a:path w="2284" h="7716" extrusionOk="0">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49" name="Google Shape;13649;p26"/>
            <p:cNvSpPr/>
            <p:nvPr/>
          </p:nvSpPr>
          <p:spPr>
            <a:xfrm>
              <a:off x="4943075" y="2613825"/>
              <a:ext cx="56350" cy="171300"/>
            </a:xfrm>
            <a:custGeom>
              <a:avLst/>
              <a:gdLst/>
              <a:ahLst/>
              <a:cxnLst/>
              <a:rect l="l" t="t" r="r" b="b"/>
              <a:pathLst>
                <a:path w="2254" h="6852" extrusionOk="0">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50" name="Google Shape;13650;p26"/>
            <p:cNvSpPr/>
            <p:nvPr/>
          </p:nvSpPr>
          <p:spPr>
            <a:xfrm>
              <a:off x="4766400" y="2485325"/>
              <a:ext cx="324575" cy="120800"/>
            </a:xfrm>
            <a:custGeom>
              <a:avLst/>
              <a:gdLst/>
              <a:ahLst/>
              <a:cxnLst/>
              <a:rect l="l" t="t" r="r" b="b"/>
              <a:pathLst>
                <a:path w="12983" h="4832" extrusionOk="0">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51" name="Google Shape;13651;p26"/>
            <p:cNvSpPr/>
            <p:nvPr/>
          </p:nvSpPr>
          <p:spPr>
            <a:xfrm>
              <a:off x="5068075" y="2670925"/>
              <a:ext cx="17000" cy="14575"/>
            </a:xfrm>
            <a:custGeom>
              <a:avLst/>
              <a:gdLst/>
              <a:ahLst/>
              <a:cxnLst/>
              <a:rect l="l" t="t" r="r" b="b"/>
              <a:pathLst>
                <a:path w="680" h="583" extrusionOk="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52" name="Google Shape;13652;p26"/>
            <p:cNvSpPr/>
            <p:nvPr/>
          </p:nvSpPr>
          <p:spPr>
            <a:xfrm>
              <a:off x="5027950" y="2570625"/>
              <a:ext cx="57500" cy="214500"/>
            </a:xfrm>
            <a:custGeom>
              <a:avLst/>
              <a:gdLst/>
              <a:ahLst/>
              <a:cxnLst/>
              <a:rect l="l" t="t" r="r" b="b"/>
              <a:pathLst>
                <a:path w="2300" h="8580" extrusionOk="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653" name="Google Shape;13653;p26"/>
          <p:cNvGrpSpPr/>
          <p:nvPr/>
        </p:nvGrpSpPr>
        <p:grpSpPr>
          <a:xfrm>
            <a:off x="3990538" y="2329156"/>
            <a:ext cx="363400" cy="363425"/>
            <a:chOff x="3997175" y="2485750"/>
            <a:chExt cx="363400" cy="363425"/>
          </a:xfrm>
        </p:grpSpPr>
        <p:sp>
          <p:nvSpPr>
            <p:cNvPr id="13654" name="Google Shape;13654;p26"/>
            <p:cNvSpPr/>
            <p:nvPr/>
          </p:nvSpPr>
          <p:spPr>
            <a:xfrm>
              <a:off x="4190050" y="2702550"/>
              <a:ext cx="17000" cy="14600"/>
            </a:xfrm>
            <a:custGeom>
              <a:avLst/>
              <a:gdLst/>
              <a:ahLst/>
              <a:cxnLst/>
              <a:rect l="l" t="t" r="r" b="b"/>
              <a:pathLst>
                <a:path w="680" h="584" extrusionOk="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55" name="Google Shape;13655;p26"/>
            <p:cNvSpPr/>
            <p:nvPr/>
          </p:nvSpPr>
          <p:spPr>
            <a:xfrm>
              <a:off x="4041150" y="2702550"/>
              <a:ext cx="17000" cy="14600"/>
            </a:xfrm>
            <a:custGeom>
              <a:avLst/>
              <a:gdLst/>
              <a:ahLst/>
              <a:cxnLst/>
              <a:rect l="l" t="t" r="r" b="b"/>
              <a:pathLst>
                <a:path w="680" h="584" extrusionOk="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56" name="Google Shape;13656;p26"/>
            <p:cNvSpPr/>
            <p:nvPr/>
          </p:nvSpPr>
          <p:spPr>
            <a:xfrm>
              <a:off x="3997175" y="2485750"/>
              <a:ext cx="363400" cy="363425"/>
            </a:xfrm>
            <a:custGeom>
              <a:avLst/>
              <a:gdLst/>
              <a:ahLst/>
              <a:cxnLst/>
              <a:rect l="l" t="t" r="r" b="b"/>
              <a:pathLst>
                <a:path w="14536" h="14537" extrusionOk="0">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57" name="Google Shape;13657;p26"/>
            <p:cNvSpPr/>
            <p:nvPr/>
          </p:nvSpPr>
          <p:spPr>
            <a:xfrm>
              <a:off x="4061450" y="2528175"/>
              <a:ext cx="232025" cy="146650"/>
            </a:xfrm>
            <a:custGeom>
              <a:avLst/>
              <a:gdLst/>
              <a:ahLst/>
              <a:cxnLst/>
              <a:rect l="l" t="t" r="r" b="b"/>
              <a:pathLst>
                <a:path w="9281" h="5866" extrusionOk="0">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58" name="Google Shape;13658;p26"/>
            <p:cNvSpPr/>
            <p:nvPr/>
          </p:nvSpPr>
          <p:spPr>
            <a:xfrm>
              <a:off x="4085125" y="2702550"/>
              <a:ext cx="81025" cy="14700"/>
            </a:xfrm>
            <a:custGeom>
              <a:avLst/>
              <a:gdLst/>
              <a:ahLst/>
              <a:cxnLst/>
              <a:rect l="l" t="t" r="r" b="b"/>
              <a:pathLst>
                <a:path w="3241" h="588" extrusionOk="0">
                  <a:moveTo>
                    <a:pt x="340" y="1"/>
                  </a:moveTo>
                  <a:cubicBezTo>
                    <a:pt x="0" y="62"/>
                    <a:pt x="0" y="525"/>
                    <a:pt x="340" y="587"/>
                  </a:cubicBezTo>
                  <a:lnTo>
                    <a:pt x="2901" y="587"/>
                  </a:lnTo>
                  <a:cubicBezTo>
                    <a:pt x="3241" y="525"/>
                    <a:pt x="3241" y="62"/>
                    <a:pt x="29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59" name="Google Shape;13659;p26"/>
            <p:cNvSpPr/>
            <p:nvPr/>
          </p:nvSpPr>
          <p:spPr>
            <a:xfrm>
              <a:off x="4235575" y="2702525"/>
              <a:ext cx="81550" cy="14750"/>
            </a:xfrm>
            <a:custGeom>
              <a:avLst/>
              <a:gdLst/>
              <a:ahLst/>
              <a:cxnLst/>
              <a:rect l="l" t="t" r="r" b="b"/>
              <a:pathLst>
                <a:path w="3262" h="590" extrusionOk="0">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60" name="Google Shape;13660;p26"/>
            <p:cNvSpPr/>
            <p:nvPr/>
          </p:nvSpPr>
          <p:spPr>
            <a:xfrm>
              <a:off x="4169225" y="2745750"/>
              <a:ext cx="16225" cy="13850"/>
            </a:xfrm>
            <a:custGeom>
              <a:avLst/>
              <a:gdLst/>
              <a:ahLst/>
              <a:cxnLst/>
              <a:rect l="l" t="t" r="r" b="b"/>
              <a:pathLst>
                <a:path w="649" h="554" extrusionOk="0">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661" name="Google Shape;13661;p26"/>
          <p:cNvGrpSpPr/>
          <p:nvPr/>
        </p:nvGrpSpPr>
        <p:grpSpPr>
          <a:xfrm>
            <a:off x="3305713" y="2329144"/>
            <a:ext cx="227650" cy="363450"/>
            <a:chOff x="6311025" y="3602925"/>
            <a:chExt cx="227650" cy="363450"/>
          </a:xfrm>
        </p:grpSpPr>
        <p:sp>
          <p:nvSpPr>
            <p:cNvPr id="13662" name="Google Shape;13662;p26"/>
            <p:cNvSpPr/>
            <p:nvPr/>
          </p:nvSpPr>
          <p:spPr>
            <a:xfrm>
              <a:off x="6415200" y="3906925"/>
              <a:ext cx="16225" cy="14575"/>
            </a:xfrm>
            <a:custGeom>
              <a:avLst/>
              <a:gdLst/>
              <a:ahLst/>
              <a:cxnLst/>
              <a:rect l="l" t="t" r="r" b="b"/>
              <a:pathLst>
                <a:path w="649" h="583" extrusionOk="0">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63" name="Google Shape;13663;p26"/>
            <p:cNvSpPr/>
            <p:nvPr/>
          </p:nvSpPr>
          <p:spPr>
            <a:xfrm>
              <a:off x="6393600" y="3646925"/>
              <a:ext cx="61725" cy="14675"/>
            </a:xfrm>
            <a:custGeom>
              <a:avLst/>
              <a:gdLst/>
              <a:ahLst/>
              <a:cxnLst/>
              <a:rect l="l" t="t" r="r" b="b"/>
              <a:pathLst>
                <a:path w="2469" h="587" extrusionOk="0">
                  <a:moveTo>
                    <a:pt x="401" y="1"/>
                  </a:moveTo>
                  <a:cubicBezTo>
                    <a:pt x="0" y="1"/>
                    <a:pt x="0" y="587"/>
                    <a:pt x="401" y="587"/>
                  </a:cubicBezTo>
                  <a:lnTo>
                    <a:pt x="2099" y="587"/>
                  </a:lnTo>
                  <a:cubicBezTo>
                    <a:pt x="2469" y="587"/>
                    <a:pt x="2469" y="1"/>
                    <a:pt x="20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64" name="Google Shape;13664;p26"/>
            <p:cNvSpPr/>
            <p:nvPr/>
          </p:nvSpPr>
          <p:spPr>
            <a:xfrm>
              <a:off x="6311025" y="3602925"/>
              <a:ext cx="227650" cy="362675"/>
            </a:xfrm>
            <a:custGeom>
              <a:avLst/>
              <a:gdLst/>
              <a:ahLst/>
              <a:cxnLst/>
              <a:rect l="l" t="t" r="r" b="b"/>
              <a:pathLst>
                <a:path w="9106" h="14507" extrusionOk="0">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65" name="Google Shape;13665;p26"/>
            <p:cNvSpPr/>
            <p:nvPr/>
          </p:nvSpPr>
          <p:spPr>
            <a:xfrm>
              <a:off x="6350800" y="3777225"/>
              <a:ext cx="146200" cy="14100"/>
            </a:xfrm>
            <a:custGeom>
              <a:avLst/>
              <a:gdLst/>
              <a:ahLst/>
              <a:cxnLst/>
              <a:rect l="l" t="t" r="r" b="b"/>
              <a:pathLst>
                <a:path w="5848" h="564" extrusionOk="0">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66" name="Google Shape;13666;p26"/>
            <p:cNvSpPr/>
            <p:nvPr/>
          </p:nvSpPr>
          <p:spPr>
            <a:xfrm>
              <a:off x="6350800" y="3819650"/>
              <a:ext cx="146200" cy="14125"/>
            </a:xfrm>
            <a:custGeom>
              <a:avLst/>
              <a:gdLst/>
              <a:ahLst/>
              <a:cxnLst/>
              <a:rect l="l" t="t" r="r" b="b"/>
              <a:pathLst>
                <a:path w="5848" h="565" extrusionOk="0">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67" name="Google Shape;13667;p26"/>
            <p:cNvSpPr/>
            <p:nvPr/>
          </p:nvSpPr>
          <p:spPr>
            <a:xfrm>
              <a:off x="6415200" y="3951675"/>
              <a:ext cx="19300" cy="14700"/>
            </a:xfrm>
            <a:custGeom>
              <a:avLst/>
              <a:gdLst/>
              <a:ahLst/>
              <a:cxnLst/>
              <a:rect l="l" t="t" r="r" b="b"/>
              <a:pathLst>
                <a:path w="772" h="588" extrusionOk="0">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668" name="Google Shape;13668;p26"/>
          <p:cNvGrpSpPr/>
          <p:nvPr/>
        </p:nvGrpSpPr>
        <p:grpSpPr>
          <a:xfrm>
            <a:off x="2457875" y="2329156"/>
            <a:ext cx="362650" cy="363425"/>
            <a:chOff x="3247225" y="2485750"/>
            <a:chExt cx="362650" cy="363425"/>
          </a:xfrm>
        </p:grpSpPr>
        <p:sp>
          <p:nvSpPr>
            <p:cNvPr id="13669" name="Google Shape;13669;p26"/>
            <p:cNvSpPr/>
            <p:nvPr/>
          </p:nvSpPr>
          <p:spPr>
            <a:xfrm>
              <a:off x="3247225" y="2485750"/>
              <a:ext cx="98775" cy="99550"/>
            </a:xfrm>
            <a:custGeom>
              <a:avLst/>
              <a:gdLst/>
              <a:ahLst/>
              <a:cxnLst/>
              <a:rect l="l" t="t" r="r" b="b"/>
              <a:pathLst>
                <a:path w="3951" h="3982" extrusionOk="0">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70" name="Google Shape;13670;p26"/>
            <p:cNvSpPr/>
            <p:nvPr/>
          </p:nvSpPr>
          <p:spPr>
            <a:xfrm>
              <a:off x="3379150" y="2485750"/>
              <a:ext cx="98800" cy="99550"/>
            </a:xfrm>
            <a:custGeom>
              <a:avLst/>
              <a:gdLst/>
              <a:ahLst/>
              <a:cxnLst/>
              <a:rect l="l" t="t" r="r" b="b"/>
              <a:pathLst>
                <a:path w="3952" h="3982" extrusionOk="0">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71" name="Google Shape;13671;p26"/>
            <p:cNvSpPr/>
            <p:nvPr/>
          </p:nvSpPr>
          <p:spPr>
            <a:xfrm>
              <a:off x="3511100" y="2485750"/>
              <a:ext cx="98775" cy="99550"/>
            </a:xfrm>
            <a:custGeom>
              <a:avLst/>
              <a:gdLst/>
              <a:ahLst/>
              <a:cxnLst/>
              <a:rect l="l" t="t" r="r" b="b"/>
              <a:pathLst>
                <a:path w="3951" h="3982" extrusionOk="0">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72" name="Google Shape;13672;p26"/>
            <p:cNvSpPr/>
            <p:nvPr/>
          </p:nvSpPr>
          <p:spPr>
            <a:xfrm>
              <a:off x="3511100" y="2617675"/>
              <a:ext cx="98775" cy="99575"/>
            </a:xfrm>
            <a:custGeom>
              <a:avLst/>
              <a:gdLst/>
              <a:ahLst/>
              <a:cxnLst/>
              <a:rect l="l" t="t" r="r" b="b"/>
              <a:pathLst>
                <a:path w="3951" h="3983" extrusionOk="0">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73" name="Google Shape;13673;p26"/>
            <p:cNvSpPr/>
            <p:nvPr/>
          </p:nvSpPr>
          <p:spPr>
            <a:xfrm>
              <a:off x="3247225" y="2617675"/>
              <a:ext cx="98775" cy="99575"/>
            </a:xfrm>
            <a:custGeom>
              <a:avLst/>
              <a:gdLst/>
              <a:ahLst/>
              <a:cxnLst/>
              <a:rect l="l" t="t" r="r" b="b"/>
              <a:pathLst>
                <a:path w="3951" h="3983" extrusionOk="0">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74" name="Google Shape;13674;p26"/>
            <p:cNvSpPr/>
            <p:nvPr/>
          </p:nvSpPr>
          <p:spPr>
            <a:xfrm>
              <a:off x="3247225"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75" name="Google Shape;13675;p26"/>
            <p:cNvSpPr/>
            <p:nvPr/>
          </p:nvSpPr>
          <p:spPr>
            <a:xfrm>
              <a:off x="3379150" y="2749625"/>
              <a:ext cx="98800" cy="99550"/>
            </a:xfrm>
            <a:custGeom>
              <a:avLst/>
              <a:gdLst/>
              <a:ahLst/>
              <a:cxnLst/>
              <a:rect l="l" t="t" r="r" b="b"/>
              <a:pathLst>
                <a:path w="3952" h="3982" extrusionOk="0">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76" name="Google Shape;13676;p26"/>
            <p:cNvSpPr/>
            <p:nvPr/>
          </p:nvSpPr>
          <p:spPr>
            <a:xfrm>
              <a:off x="3511100"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77" name="Google Shape;13677;p26"/>
            <p:cNvSpPr/>
            <p:nvPr/>
          </p:nvSpPr>
          <p:spPr>
            <a:xfrm>
              <a:off x="3419600" y="2702800"/>
              <a:ext cx="16675" cy="13900"/>
            </a:xfrm>
            <a:custGeom>
              <a:avLst/>
              <a:gdLst/>
              <a:ahLst/>
              <a:cxnLst/>
              <a:rect l="l" t="t" r="r" b="b"/>
              <a:pathLst>
                <a:path w="667" h="556" extrusionOk="0">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78" name="Google Shape;13678;p26"/>
            <p:cNvSpPr/>
            <p:nvPr/>
          </p:nvSpPr>
          <p:spPr>
            <a:xfrm>
              <a:off x="3379150" y="2617675"/>
              <a:ext cx="98800" cy="99050"/>
            </a:xfrm>
            <a:custGeom>
              <a:avLst/>
              <a:gdLst/>
              <a:ahLst/>
              <a:cxnLst/>
              <a:rect l="l" t="t" r="r" b="b"/>
              <a:pathLst>
                <a:path w="3952" h="3962" extrusionOk="0">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679" name="Google Shape;13679;p26"/>
          <p:cNvGrpSpPr/>
          <p:nvPr/>
        </p:nvGrpSpPr>
        <p:grpSpPr>
          <a:xfrm>
            <a:off x="1715313" y="2329156"/>
            <a:ext cx="363425" cy="363425"/>
            <a:chOff x="2492650" y="2485750"/>
            <a:chExt cx="363425" cy="363425"/>
          </a:xfrm>
        </p:grpSpPr>
        <p:sp>
          <p:nvSpPr>
            <p:cNvPr id="13680" name="Google Shape;13680;p26"/>
            <p:cNvSpPr/>
            <p:nvPr/>
          </p:nvSpPr>
          <p:spPr>
            <a:xfrm>
              <a:off x="2539725" y="2575250"/>
              <a:ext cx="121150" cy="114600"/>
            </a:xfrm>
            <a:custGeom>
              <a:avLst/>
              <a:gdLst/>
              <a:ahLst/>
              <a:cxnLst/>
              <a:rect l="l" t="t" r="r" b="b"/>
              <a:pathLst>
                <a:path w="4846" h="4584" extrusionOk="0">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81" name="Google Shape;13681;p26"/>
            <p:cNvSpPr/>
            <p:nvPr/>
          </p:nvSpPr>
          <p:spPr>
            <a:xfrm>
              <a:off x="2687850" y="2575250"/>
              <a:ext cx="121150" cy="114600"/>
            </a:xfrm>
            <a:custGeom>
              <a:avLst/>
              <a:gdLst/>
              <a:ahLst/>
              <a:cxnLst/>
              <a:rect l="l" t="t" r="r" b="b"/>
              <a:pathLst>
                <a:path w="4846" h="4584" extrusionOk="0">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82" name="Google Shape;13682;p26"/>
            <p:cNvSpPr/>
            <p:nvPr/>
          </p:nvSpPr>
          <p:spPr>
            <a:xfrm>
              <a:off x="2613775" y="2681525"/>
              <a:ext cx="121175" cy="115250"/>
            </a:xfrm>
            <a:custGeom>
              <a:avLst/>
              <a:gdLst/>
              <a:ahLst/>
              <a:cxnLst/>
              <a:rect l="l" t="t" r="r" b="b"/>
              <a:pathLst>
                <a:path w="4847" h="4610" extrusionOk="0">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83" name="Google Shape;13683;p26"/>
            <p:cNvSpPr/>
            <p:nvPr/>
          </p:nvSpPr>
          <p:spPr>
            <a:xfrm>
              <a:off x="2667025" y="2834675"/>
              <a:ext cx="14675" cy="14500"/>
            </a:xfrm>
            <a:custGeom>
              <a:avLst/>
              <a:gdLst/>
              <a:ahLst/>
              <a:cxnLst/>
              <a:rect l="l" t="t" r="r" b="b"/>
              <a:pathLst>
                <a:path w="587" h="580" extrusionOk="0">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84" name="Google Shape;13684;p26"/>
            <p:cNvSpPr/>
            <p:nvPr/>
          </p:nvSpPr>
          <p:spPr>
            <a:xfrm>
              <a:off x="2492650" y="2485750"/>
              <a:ext cx="363425" cy="363425"/>
            </a:xfrm>
            <a:custGeom>
              <a:avLst/>
              <a:gdLst/>
              <a:ahLst/>
              <a:cxnLst/>
              <a:rect l="l" t="t" r="r" b="b"/>
              <a:pathLst>
                <a:path w="14537" h="14537" extrusionOk="0">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685" name="Google Shape;13685;p26"/>
          <p:cNvGrpSpPr/>
          <p:nvPr/>
        </p:nvGrpSpPr>
        <p:grpSpPr>
          <a:xfrm>
            <a:off x="1048338" y="2329544"/>
            <a:ext cx="371900" cy="362650"/>
            <a:chOff x="1734225" y="2485750"/>
            <a:chExt cx="371900" cy="362650"/>
          </a:xfrm>
        </p:grpSpPr>
        <p:sp>
          <p:nvSpPr>
            <p:cNvPr id="13686" name="Google Shape;13686;p26"/>
            <p:cNvSpPr/>
            <p:nvPr/>
          </p:nvSpPr>
          <p:spPr>
            <a:xfrm>
              <a:off x="1868475" y="2603450"/>
              <a:ext cx="82575" cy="71350"/>
            </a:xfrm>
            <a:custGeom>
              <a:avLst/>
              <a:gdLst/>
              <a:ahLst/>
              <a:cxnLst/>
              <a:rect l="l" t="t" r="r" b="b"/>
              <a:pathLst>
                <a:path w="3303" h="2854" extrusionOk="0">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87" name="Google Shape;13687;p26"/>
            <p:cNvSpPr/>
            <p:nvPr/>
          </p:nvSpPr>
          <p:spPr>
            <a:xfrm>
              <a:off x="1734225" y="2485750"/>
              <a:ext cx="371900" cy="362650"/>
            </a:xfrm>
            <a:custGeom>
              <a:avLst/>
              <a:gdLst/>
              <a:ahLst/>
              <a:cxnLst/>
              <a:rect l="l" t="t" r="r" b="b"/>
              <a:pathLst>
                <a:path w="14876" h="14506" extrusionOk="0">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88" name="Google Shape;13688;p26"/>
            <p:cNvSpPr/>
            <p:nvPr/>
          </p:nvSpPr>
          <p:spPr>
            <a:xfrm>
              <a:off x="1937900" y="2688675"/>
              <a:ext cx="17000" cy="14400"/>
            </a:xfrm>
            <a:custGeom>
              <a:avLst/>
              <a:gdLst/>
              <a:ahLst/>
              <a:cxnLst/>
              <a:rect l="l" t="t" r="r" b="b"/>
              <a:pathLst>
                <a:path w="680" h="576" extrusionOk="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689" name="Google Shape;13689;p26"/>
          <p:cNvGrpSpPr/>
          <p:nvPr/>
        </p:nvGrpSpPr>
        <p:grpSpPr>
          <a:xfrm>
            <a:off x="1052588" y="2935221"/>
            <a:ext cx="363400" cy="364000"/>
            <a:chOff x="975800" y="2485750"/>
            <a:chExt cx="363400" cy="364000"/>
          </a:xfrm>
        </p:grpSpPr>
        <p:sp>
          <p:nvSpPr>
            <p:cNvPr id="13690" name="Google Shape;13690;p26"/>
            <p:cNvSpPr/>
            <p:nvPr/>
          </p:nvSpPr>
          <p:spPr>
            <a:xfrm>
              <a:off x="975800" y="2485750"/>
              <a:ext cx="363400" cy="363425"/>
            </a:xfrm>
            <a:custGeom>
              <a:avLst/>
              <a:gdLst/>
              <a:ahLst/>
              <a:cxnLst/>
              <a:rect l="l" t="t" r="r" b="b"/>
              <a:pathLst>
                <a:path w="14536" h="14537" extrusionOk="0">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91" name="Google Shape;13691;p26"/>
            <p:cNvSpPr/>
            <p:nvPr/>
          </p:nvSpPr>
          <p:spPr>
            <a:xfrm>
              <a:off x="1061875" y="2664650"/>
              <a:ext cx="126475" cy="14100"/>
            </a:xfrm>
            <a:custGeom>
              <a:avLst/>
              <a:gdLst/>
              <a:ahLst/>
              <a:cxnLst/>
              <a:rect l="l" t="t" r="r" b="b"/>
              <a:pathLst>
                <a:path w="5059" h="564" extrusionOk="0">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92" name="Google Shape;13692;p26"/>
            <p:cNvSpPr/>
            <p:nvPr/>
          </p:nvSpPr>
          <p:spPr>
            <a:xfrm>
              <a:off x="1061875" y="2707075"/>
              <a:ext cx="191250" cy="14125"/>
            </a:xfrm>
            <a:custGeom>
              <a:avLst/>
              <a:gdLst/>
              <a:ahLst/>
              <a:cxnLst/>
              <a:rect l="l" t="t" r="r" b="b"/>
              <a:pathLst>
                <a:path w="7650" h="565" extrusionOk="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93" name="Google Shape;13693;p26"/>
            <p:cNvSpPr/>
            <p:nvPr/>
          </p:nvSpPr>
          <p:spPr>
            <a:xfrm>
              <a:off x="1061675" y="2749600"/>
              <a:ext cx="191650" cy="14725"/>
            </a:xfrm>
            <a:custGeom>
              <a:avLst/>
              <a:gdLst/>
              <a:ahLst/>
              <a:cxnLst/>
              <a:rect l="l" t="t" r="r" b="b"/>
              <a:pathLst>
                <a:path w="7666" h="589" extrusionOk="0">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94" name="Google Shape;13694;p26"/>
            <p:cNvSpPr/>
            <p:nvPr/>
          </p:nvSpPr>
          <p:spPr>
            <a:xfrm>
              <a:off x="1061675" y="2792025"/>
              <a:ext cx="191650" cy="14750"/>
            </a:xfrm>
            <a:custGeom>
              <a:avLst/>
              <a:gdLst/>
              <a:ahLst/>
              <a:cxnLst/>
              <a:rect l="l" t="t" r="r" b="b"/>
              <a:pathLst>
                <a:path w="7666" h="590" extrusionOk="0">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95" name="Google Shape;13695;p26"/>
            <p:cNvSpPr/>
            <p:nvPr/>
          </p:nvSpPr>
          <p:spPr>
            <a:xfrm>
              <a:off x="1149775" y="2835850"/>
              <a:ext cx="15450" cy="13900"/>
            </a:xfrm>
            <a:custGeom>
              <a:avLst/>
              <a:gdLst/>
              <a:ahLst/>
              <a:cxnLst/>
              <a:rect l="l" t="t" r="r" b="b"/>
              <a:pathLst>
                <a:path w="618" h="556" extrusionOk="0">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696" name="Google Shape;13696;p26"/>
          <p:cNvGrpSpPr/>
          <p:nvPr/>
        </p:nvGrpSpPr>
        <p:grpSpPr>
          <a:xfrm>
            <a:off x="1714550" y="2935421"/>
            <a:ext cx="364950" cy="363600"/>
            <a:chOff x="7722975" y="4171400"/>
            <a:chExt cx="364950" cy="363600"/>
          </a:xfrm>
        </p:grpSpPr>
        <p:sp>
          <p:nvSpPr>
            <p:cNvPr id="13697" name="Google Shape;13697;p26"/>
            <p:cNvSpPr/>
            <p:nvPr/>
          </p:nvSpPr>
          <p:spPr>
            <a:xfrm>
              <a:off x="7746100" y="4372400"/>
              <a:ext cx="90300" cy="77725"/>
            </a:xfrm>
            <a:custGeom>
              <a:avLst/>
              <a:gdLst/>
              <a:ahLst/>
              <a:cxnLst/>
              <a:rect l="l" t="t" r="r" b="b"/>
              <a:pathLst>
                <a:path w="3612" h="3109" extrusionOk="0">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98" name="Google Shape;13698;p26"/>
            <p:cNvSpPr/>
            <p:nvPr/>
          </p:nvSpPr>
          <p:spPr>
            <a:xfrm>
              <a:off x="7722975" y="4453975"/>
              <a:ext cx="123450" cy="81025"/>
            </a:xfrm>
            <a:custGeom>
              <a:avLst/>
              <a:gdLst/>
              <a:ahLst/>
              <a:cxnLst/>
              <a:rect l="l" t="t" r="r" b="b"/>
              <a:pathLst>
                <a:path w="4938" h="3241" extrusionOk="0">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699" name="Google Shape;13699;p26"/>
            <p:cNvSpPr/>
            <p:nvPr/>
          </p:nvSpPr>
          <p:spPr>
            <a:xfrm>
              <a:off x="7976025" y="4371400"/>
              <a:ext cx="90300" cy="77550"/>
            </a:xfrm>
            <a:custGeom>
              <a:avLst/>
              <a:gdLst/>
              <a:ahLst/>
              <a:cxnLst/>
              <a:rect l="l" t="t" r="r" b="b"/>
              <a:pathLst>
                <a:path w="3612" h="3102" extrusionOk="0">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00" name="Google Shape;13700;p26"/>
            <p:cNvSpPr/>
            <p:nvPr/>
          </p:nvSpPr>
          <p:spPr>
            <a:xfrm>
              <a:off x="7967550" y="4457050"/>
              <a:ext cx="120375" cy="77950"/>
            </a:xfrm>
            <a:custGeom>
              <a:avLst/>
              <a:gdLst/>
              <a:ahLst/>
              <a:cxnLst/>
              <a:rect l="l" t="t" r="r" b="b"/>
              <a:pathLst>
                <a:path w="4815" h="3118" extrusionOk="0">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01" name="Google Shape;13701;p26"/>
            <p:cNvSpPr/>
            <p:nvPr/>
          </p:nvSpPr>
          <p:spPr>
            <a:xfrm>
              <a:off x="7792400" y="4214000"/>
              <a:ext cx="229950" cy="14700"/>
            </a:xfrm>
            <a:custGeom>
              <a:avLst/>
              <a:gdLst/>
              <a:ahLst/>
              <a:cxnLst/>
              <a:rect l="l" t="t" r="r" b="b"/>
              <a:pathLst>
                <a:path w="9198" h="588" extrusionOk="0">
                  <a:moveTo>
                    <a:pt x="309" y="1"/>
                  </a:moveTo>
                  <a:cubicBezTo>
                    <a:pt x="124" y="1"/>
                    <a:pt x="1" y="124"/>
                    <a:pt x="1" y="279"/>
                  </a:cubicBezTo>
                  <a:cubicBezTo>
                    <a:pt x="1" y="433"/>
                    <a:pt x="124" y="587"/>
                    <a:pt x="309" y="587"/>
                  </a:cubicBezTo>
                  <a:lnTo>
                    <a:pt x="8796" y="587"/>
                  </a:lnTo>
                  <a:cubicBezTo>
                    <a:pt x="9197" y="587"/>
                    <a:pt x="9197" y="1"/>
                    <a:pt x="87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02" name="Google Shape;13702;p26"/>
            <p:cNvSpPr/>
            <p:nvPr/>
          </p:nvSpPr>
          <p:spPr>
            <a:xfrm>
              <a:off x="7789550" y="4256425"/>
              <a:ext cx="233325" cy="14725"/>
            </a:xfrm>
            <a:custGeom>
              <a:avLst/>
              <a:gdLst/>
              <a:ahLst/>
              <a:cxnLst/>
              <a:rect l="l" t="t" r="r" b="b"/>
              <a:pathLst>
                <a:path w="9333" h="589" extrusionOk="0">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03" name="Google Shape;13703;p26"/>
            <p:cNvSpPr/>
            <p:nvPr/>
          </p:nvSpPr>
          <p:spPr>
            <a:xfrm>
              <a:off x="7897975" y="4171400"/>
              <a:ext cx="16150" cy="14275"/>
            </a:xfrm>
            <a:custGeom>
              <a:avLst/>
              <a:gdLst/>
              <a:ahLst/>
              <a:cxnLst/>
              <a:rect l="l" t="t" r="r" b="b"/>
              <a:pathLst>
                <a:path w="646" h="571" extrusionOk="0">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04" name="Google Shape;13704;p26"/>
            <p:cNvSpPr/>
            <p:nvPr/>
          </p:nvSpPr>
          <p:spPr>
            <a:xfrm>
              <a:off x="7749975" y="4172250"/>
              <a:ext cx="311725" cy="184400"/>
            </a:xfrm>
            <a:custGeom>
              <a:avLst/>
              <a:gdLst/>
              <a:ahLst/>
              <a:cxnLst/>
              <a:rect l="l" t="t" r="r" b="b"/>
              <a:pathLst>
                <a:path w="12469" h="7376" extrusionOk="0">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705" name="Google Shape;13705;p26"/>
          <p:cNvGrpSpPr/>
          <p:nvPr/>
        </p:nvGrpSpPr>
        <p:grpSpPr>
          <a:xfrm>
            <a:off x="2457488" y="2935508"/>
            <a:ext cx="363425" cy="363425"/>
            <a:chOff x="6979200" y="4171575"/>
            <a:chExt cx="363425" cy="363425"/>
          </a:xfrm>
        </p:grpSpPr>
        <p:sp>
          <p:nvSpPr>
            <p:cNvPr id="13706" name="Google Shape;13706;p26"/>
            <p:cNvSpPr/>
            <p:nvPr/>
          </p:nvSpPr>
          <p:spPr>
            <a:xfrm>
              <a:off x="7144300" y="4235625"/>
              <a:ext cx="66375" cy="56800"/>
            </a:xfrm>
            <a:custGeom>
              <a:avLst/>
              <a:gdLst/>
              <a:ahLst/>
              <a:cxnLst/>
              <a:rect l="l" t="t" r="r" b="b"/>
              <a:pathLst>
                <a:path w="2655" h="2272" extrusionOk="0">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07" name="Google Shape;13707;p26"/>
            <p:cNvSpPr/>
            <p:nvPr/>
          </p:nvSpPr>
          <p:spPr>
            <a:xfrm>
              <a:off x="7172850" y="4520900"/>
              <a:ext cx="19325" cy="14100"/>
            </a:xfrm>
            <a:custGeom>
              <a:avLst/>
              <a:gdLst/>
              <a:ahLst/>
              <a:cxnLst/>
              <a:rect l="l" t="t" r="r" b="b"/>
              <a:pathLst>
                <a:path w="773" h="564" extrusionOk="0">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08" name="Google Shape;13708;p26"/>
            <p:cNvSpPr/>
            <p:nvPr/>
          </p:nvSpPr>
          <p:spPr>
            <a:xfrm>
              <a:off x="6979200" y="4171575"/>
              <a:ext cx="363425" cy="361875"/>
            </a:xfrm>
            <a:custGeom>
              <a:avLst/>
              <a:gdLst/>
              <a:ahLst/>
              <a:cxnLst/>
              <a:rect l="l" t="t" r="r" b="b"/>
              <a:pathLst>
                <a:path w="14537" h="14475" extrusionOk="0">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709" name="Google Shape;13709;p26"/>
          <p:cNvGrpSpPr/>
          <p:nvPr/>
        </p:nvGrpSpPr>
        <p:grpSpPr>
          <a:xfrm>
            <a:off x="3316525" y="2935121"/>
            <a:ext cx="206025" cy="364200"/>
            <a:chOff x="7057900" y="3602175"/>
            <a:chExt cx="206025" cy="364200"/>
          </a:xfrm>
        </p:grpSpPr>
        <p:sp>
          <p:nvSpPr>
            <p:cNvPr id="13710" name="Google Shape;13710;p26"/>
            <p:cNvSpPr/>
            <p:nvPr/>
          </p:nvSpPr>
          <p:spPr>
            <a:xfrm>
              <a:off x="7151250" y="3909250"/>
              <a:ext cx="17000" cy="14075"/>
            </a:xfrm>
            <a:custGeom>
              <a:avLst/>
              <a:gdLst/>
              <a:ahLst/>
              <a:cxnLst/>
              <a:rect l="l" t="t" r="r" b="b"/>
              <a:pathLst>
                <a:path w="680" h="563" extrusionOk="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11" name="Google Shape;13711;p26"/>
            <p:cNvSpPr/>
            <p:nvPr/>
          </p:nvSpPr>
          <p:spPr>
            <a:xfrm>
              <a:off x="7130425" y="3645375"/>
              <a:ext cx="61750" cy="13925"/>
            </a:xfrm>
            <a:custGeom>
              <a:avLst/>
              <a:gdLst/>
              <a:ahLst/>
              <a:cxnLst/>
              <a:rect l="l" t="t" r="r" b="b"/>
              <a:pathLst>
                <a:path w="2470" h="557" extrusionOk="0">
                  <a:moveTo>
                    <a:pt x="370" y="1"/>
                  </a:moveTo>
                  <a:cubicBezTo>
                    <a:pt x="0" y="1"/>
                    <a:pt x="0" y="556"/>
                    <a:pt x="370" y="556"/>
                  </a:cubicBezTo>
                  <a:lnTo>
                    <a:pt x="2068" y="556"/>
                  </a:lnTo>
                  <a:cubicBezTo>
                    <a:pt x="2469" y="556"/>
                    <a:pt x="2469" y="1"/>
                    <a:pt x="20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12" name="Google Shape;13712;p26"/>
            <p:cNvSpPr/>
            <p:nvPr/>
          </p:nvSpPr>
          <p:spPr>
            <a:xfrm>
              <a:off x="7096475" y="3727175"/>
              <a:ext cx="130400" cy="114200"/>
            </a:xfrm>
            <a:custGeom>
              <a:avLst/>
              <a:gdLst/>
              <a:ahLst/>
              <a:cxnLst/>
              <a:rect l="l" t="t" r="r" b="b"/>
              <a:pathLst>
                <a:path w="5216" h="4568" extrusionOk="0">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13" name="Google Shape;13713;p26"/>
            <p:cNvSpPr/>
            <p:nvPr/>
          </p:nvSpPr>
          <p:spPr>
            <a:xfrm>
              <a:off x="7153550" y="3951675"/>
              <a:ext cx="14700" cy="13925"/>
            </a:xfrm>
            <a:custGeom>
              <a:avLst/>
              <a:gdLst/>
              <a:ahLst/>
              <a:cxnLst/>
              <a:rect l="l" t="t" r="r" b="b"/>
              <a:pathLst>
                <a:path w="588" h="557" extrusionOk="0">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14" name="Google Shape;13714;p26"/>
            <p:cNvSpPr/>
            <p:nvPr/>
          </p:nvSpPr>
          <p:spPr>
            <a:xfrm>
              <a:off x="7057900" y="3602175"/>
              <a:ext cx="206025" cy="364200"/>
            </a:xfrm>
            <a:custGeom>
              <a:avLst/>
              <a:gdLst/>
              <a:ahLst/>
              <a:cxnLst/>
              <a:rect l="l" t="t" r="r" b="b"/>
              <a:pathLst>
                <a:path w="8241" h="14568" extrusionOk="0">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715" name="Google Shape;13715;p26"/>
          <p:cNvGrpSpPr/>
          <p:nvPr/>
        </p:nvGrpSpPr>
        <p:grpSpPr>
          <a:xfrm>
            <a:off x="3990525" y="2935508"/>
            <a:ext cx="363425" cy="363425"/>
            <a:chOff x="6242375" y="4171575"/>
            <a:chExt cx="363425" cy="363425"/>
          </a:xfrm>
        </p:grpSpPr>
        <p:sp>
          <p:nvSpPr>
            <p:cNvPr id="13716" name="Google Shape;13716;p26"/>
            <p:cNvSpPr/>
            <p:nvPr/>
          </p:nvSpPr>
          <p:spPr>
            <a:xfrm>
              <a:off x="6479225" y="4367550"/>
              <a:ext cx="86450" cy="13900"/>
            </a:xfrm>
            <a:custGeom>
              <a:avLst/>
              <a:gdLst/>
              <a:ahLst/>
              <a:cxnLst/>
              <a:rect l="l" t="t" r="r" b="b"/>
              <a:pathLst>
                <a:path w="3458" h="556" extrusionOk="0">
                  <a:moveTo>
                    <a:pt x="371" y="0"/>
                  </a:moveTo>
                  <a:cubicBezTo>
                    <a:pt x="1" y="0"/>
                    <a:pt x="1" y="556"/>
                    <a:pt x="371" y="556"/>
                  </a:cubicBezTo>
                  <a:lnTo>
                    <a:pt x="3087" y="556"/>
                  </a:lnTo>
                  <a:cubicBezTo>
                    <a:pt x="3457" y="556"/>
                    <a:pt x="3457" y="0"/>
                    <a:pt x="30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17" name="Google Shape;13717;p26"/>
            <p:cNvSpPr/>
            <p:nvPr/>
          </p:nvSpPr>
          <p:spPr>
            <a:xfrm>
              <a:off x="6499700" y="4409875"/>
              <a:ext cx="67050" cy="14125"/>
            </a:xfrm>
            <a:custGeom>
              <a:avLst/>
              <a:gdLst/>
              <a:ahLst/>
              <a:cxnLst/>
              <a:rect l="l" t="t" r="r" b="b"/>
              <a:pathLst>
                <a:path w="2682" h="565" extrusionOk="0">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18" name="Google Shape;13718;p26"/>
            <p:cNvSpPr/>
            <p:nvPr/>
          </p:nvSpPr>
          <p:spPr>
            <a:xfrm>
              <a:off x="6477925" y="4452400"/>
              <a:ext cx="89050" cy="14725"/>
            </a:xfrm>
            <a:custGeom>
              <a:avLst/>
              <a:gdLst/>
              <a:ahLst/>
              <a:cxnLst/>
              <a:rect l="l" t="t" r="r" b="b"/>
              <a:pathLst>
                <a:path w="3562" h="589" extrusionOk="0">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19" name="Google Shape;13719;p26"/>
            <p:cNvSpPr/>
            <p:nvPr/>
          </p:nvSpPr>
          <p:spPr>
            <a:xfrm>
              <a:off x="6459950" y="4520325"/>
              <a:ext cx="14675" cy="14675"/>
            </a:xfrm>
            <a:custGeom>
              <a:avLst/>
              <a:gdLst/>
              <a:ahLst/>
              <a:cxnLst/>
              <a:rect l="l" t="t" r="r" b="b"/>
              <a:pathLst>
                <a:path w="587" h="587" extrusionOk="0">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20" name="Google Shape;13720;p26"/>
            <p:cNvSpPr/>
            <p:nvPr/>
          </p:nvSpPr>
          <p:spPr>
            <a:xfrm>
              <a:off x="6242375" y="4171575"/>
              <a:ext cx="363425" cy="363425"/>
            </a:xfrm>
            <a:custGeom>
              <a:avLst/>
              <a:gdLst/>
              <a:ahLst/>
              <a:cxnLst/>
              <a:rect l="l" t="t" r="r" b="b"/>
              <a:pathLst>
                <a:path w="14537" h="14537" extrusionOk="0">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721" name="Google Shape;13721;p26"/>
          <p:cNvGrpSpPr/>
          <p:nvPr/>
        </p:nvGrpSpPr>
        <p:grpSpPr>
          <a:xfrm>
            <a:off x="4751400" y="2935508"/>
            <a:ext cx="363425" cy="363425"/>
            <a:chOff x="5497050" y="4171575"/>
            <a:chExt cx="363425" cy="363425"/>
          </a:xfrm>
        </p:grpSpPr>
        <p:sp>
          <p:nvSpPr>
            <p:cNvPr id="13722" name="Google Shape;13722;p26"/>
            <p:cNvSpPr/>
            <p:nvPr/>
          </p:nvSpPr>
          <p:spPr>
            <a:xfrm>
              <a:off x="5769400" y="4214000"/>
              <a:ext cx="40150" cy="14700"/>
            </a:xfrm>
            <a:custGeom>
              <a:avLst/>
              <a:gdLst/>
              <a:ahLst/>
              <a:cxnLst/>
              <a:rect l="l" t="t" r="r" b="b"/>
              <a:pathLst>
                <a:path w="1606" h="588" extrusionOk="0">
                  <a:moveTo>
                    <a:pt x="371" y="1"/>
                  </a:moveTo>
                  <a:cubicBezTo>
                    <a:pt x="1" y="1"/>
                    <a:pt x="1" y="587"/>
                    <a:pt x="371" y="587"/>
                  </a:cubicBezTo>
                  <a:lnTo>
                    <a:pt x="1235" y="587"/>
                  </a:lnTo>
                  <a:cubicBezTo>
                    <a:pt x="1606" y="587"/>
                    <a:pt x="1606" y="1"/>
                    <a:pt x="12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23" name="Google Shape;13723;p26"/>
            <p:cNvSpPr/>
            <p:nvPr/>
          </p:nvSpPr>
          <p:spPr>
            <a:xfrm>
              <a:off x="5497050" y="4171575"/>
              <a:ext cx="363425" cy="363425"/>
            </a:xfrm>
            <a:custGeom>
              <a:avLst/>
              <a:gdLst/>
              <a:ahLst/>
              <a:cxnLst/>
              <a:rect l="l" t="t" r="r" b="b"/>
              <a:pathLst>
                <a:path w="14537" h="14537" extrusionOk="0">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24" name="Google Shape;13724;p26"/>
            <p:cNvSpPr/>
            <p:nvPr/>
          </p:nvSpPr>
          <p:spPr>
            <a:xfrm>
              <a:off x="5647500" y="4431600"/>
              <a:ext cx="17000" cy="13825"/>
            </a:xfrm>
            <a:custGeom>
              <a:avLst/>
              <a:gdLst/>
              <a:ahLst/>
              <a:cxnLst/>
              <a:rect l="l" t="t" r="r" b="b"/>
              <a:pathLst>
                <a:path w="680" h="553" extrusionOk="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725" name="Google Shape;13725;p26"/>
          <p:cNvGrpSpPr/>
          <p:nvPr/>
        </p:nvGrpSpPr>
        <p:grpSpPr>
          <a:xfrm>
            <a:off x="5464975" y="2960958"/>
            <a:ext cx="363425" cy="312525"/>
            <a:chOff x="4747100" y="4197050"/>
            <a:chExt cx="363425" cy="312525"/>
          </a:xfrm>
        </p:grpSpPr>
        <p:sp>
          <p:nvSpPr>
            <p:cNvPr id="13726" name="Google Shape;13726;p26"/>
            <p:cNvSpPr/>
            <p:nvPr/>
          </p:nvSpPr>
          <p:spPr>
            <a:xfrm>
              <a:off x="5006350" y="4323950"/>
              <a:ext cx="15075" cy="78525"/>
            </a:xfrm>
            <a:custGeom>
              <a:avLst/>
              <a:gdLst/>
              <a:ahLst/>
              <a:cxnLst/>
              <a:rect l="l" t="t" r="r" b="b"/>
              <a:pathLst>
                <a:path w="603" h="3141" extrusionOk="0">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27" name="Google Shape;13727;p26"/>
            <p:cNvSpPr/>
            <p:nvPr/>
          </p:nvSpPr>
          <p:spPr>
            <a:xfrm>
              <a:off x="5049550" y="4303700"/>
              <a:ext cx="13925" cy="120200"/>
            </a:xfrm>
            <a:custGeom>
              <a:avLst/>
              <a:gdLst/>
              <a:ahLst/>
              <a:cxnLst/>
              <a:rect l="l" t="t" r="r" b="b"/>
              <a:pathLst>
                <a:path w="557" h="4808" extrusionOk="0">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28" name="Google Shape;13728;p26"/>
            <p:cNvSpPr/>
            <p:nvPr/>
          </p:nvSpPr>
          <p:spPr>
            <a:xfrm>
              <a:off x="4781050" y="4282350"/>
              <a:ext cx="197550" cy="184750"/>
            </a:xfrm>
            <a:custGeom>
              <a:avLst/>
              <a:gdLst/>
              <a:ahLst/>
              <a:cxnLst/>
              <a:rect l="l" t="t" r="r" b="b"/>
              <a:pathLst>
                <a:path w="7902" h="7390" extrusionOk="0">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29" name="Google Shape;13729;p26"/>
            <p:cNvSpPr/>
            <p:nvPr/>
          </p:nvSpPr>
          <p:spPr>
            <a:xfrm>
              <a:off x="4919150" y="4494850"/>
              <a:ext cx="17000" cy="14600"/>
            </a:xfrm>
            <a:custGeom>
              <a:avLst/>
              <a:gdLst/>
              <a:ahLst/>
              <a:cxnLst/>
              <a:rect l="l" t="t" r="r" b="b"/>
              <a:pathLst>
                <a:path w="680" h="584" extrusionOk="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30" name="Google Shape;13730;p26"/>
            <p:cNvSpPr/>
            <p:nvPr/>
          </p:nvSpPr>
          <p:spPr>
            <a:xfrm>
              <a:off x="4747100" y="4197050"/>
              <a:ext cx="363425" cy="312525"/>
            </a:xfrm>
            <a:custGeom>
              <a:avLst/>
              <a:gdLst/>
              <a:ahLst/>
              <a:cxnLst/>
              <a:rect l="l" t="t" r="r" b="b"/>
              <a:pathLst>
                <a:path w="14537" h="12501" extrusionOk="0">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731" name="Google Shape;13731;p26"/>
          <p:cNvGrpSpPr/>
          <p:nvPr/>
        </p:nvGrpSpPr>
        <p:grpSpPr>
          <a:xfrm>
            <a:off x="6199969" y="2935471"/>
            <a:ext cx="422625" cy="363500"/>
            <a:chOff x="3971700" y="4171500"/>
            <a:chExt cx="422625" cy="363500"/>
          </a:xfrm>
        </p:grpSpPr>
        <p:sp>
          <p:nvSpPr>
            <p:cNvPr id="13732" name="Google Shape;13732;p26"/>
            <p:cNvSpPr/>
            <p:nvPr/>
          </p:nvSpPr>
          <p:spPr>
            <a:xfrm>
              <a:off x="3971700" y="4176500"/>
              <a:ext cx="422625" cy="358500"/>
            </a:xfrm>
            <a:custGeom>
              <a:avLst/>
              <a:gdLst/>
              <a:ahLst/>
              <a:cxnLst/>
              <a:rect l="l" t="t" r="r" b="b"/>
              <a:pathLst>
                <a:path w="16905" h="14340" extrusionOk="0">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33" name="Google Shape;13733;p26"/>
            <p:cNvSpPr/>
            <p:nvPr/>
          </p:nvSpPr>
          <p:spPr>
            <a:xfrm>
              <a:off x="4174625" y="4414625"/>
              <a:ext cx="144300" cy="13900"/>
            </a:xfrm>
            <a:custGeom>
              <a:avLst/>
              <a:gdLst/>
              <a:ahLst/>
              <a:cxnLst/>
              <a:rect l="l" t="t" r="r" b="b"/>
              <a:pathLst>
                <a:path w="5772" h="556" extrusionOk="0">
                  <a:moveTo>
                    <a:pt x="340" y="0"/>
                  </a:moveTo>
                  <a:cubicBezTo>
                    <a:pt x="0" y="31"/>
                    <a:pt x="0" y="525"/>
                    <a:pt x="340" y="556"/>
                  </a:cubicBezTo>
                  <a:lnTo>
                    <a:pt x="5432" y="556"/>
                  </a:lnTo>
                  <a:cubicBezTo>
                    <a:pt x="5771" y="525"/>
                    <a:pt x="5771" y="31"/>
                    <a:pt x="54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34" name="Google Shape;13734;p26"/>
            <p:cNvSpPr/>
            <p:nvPr/>
          </p:nvSpPr>
          <p:spPr>
            <a:xfrm>
              <a:off x="4194675" y="4457050"/>
              <a:ext cx="104200" cy="13900"/>
            </a:xfrm>
            <a:custGeom>
              <a:avLst/>
              <a:gdLst/>
              <a:ahLst/>
              <a:cxnLst/>
              <a:rect l="l" t="t" r="r" b="b"/>
              <a:pathLst>
                <a:path w="4168" h="556" extrusionOk="0">
                  <a:moveTo>
                    <a:pt x="371" y="0"/>
                  </a:moveTo>
                  <a:cubicBezTo>
                    <a:pt x="1" y="0"/>
                    <a:pt x="1" y="556"/>
                    <a:pt x="371" y="556"/>
                  </a:cubicBezTo>
                  <a:lnTo>
                    <a:pt x="3797" y="556"/>
                  </a:lnTo>
                  <a:cubicBezTo>
                    <a:pt x="4167" y="556"/>
                    <a:pt x="4167" y="0"/>
                    <a:pt x="37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35" name="Google Shape;13735;p26"/>
            <p:cNvSpPr/>
            <p:nvPr/>
          </p:nvSpPr>
          <p:spPr>
            <a:xfrm>
              <a:off x="4195450" y="4371400"/>
              <a:ext cx="102650" cy="14700"/>
            </a:xfrm>
            <a:custGeom>
              <a:avLst/>
              <a:gdLst/>
              <a:ahLst/>
              <a:cxnLst/>
              <a:rect l="l" t="t" r="r" b="b"/>
              <a:pathLst>
                <a:path w="4106" h="588" extrusionOk="0">
                  <a:moveTo>
                    <a:pt x="340" y="1"/>
                  </a:moveTo>
                  <a:cubicBezTo>
                    <a:pt x="1" y="63"/>
                    <a:pt x="1" y="525"/>
                    <a:pt x="340" y="587"/>
                  </a:cubicBezTo>
                  <a:lnTo>
                    <a:pt x="3766" y="587"/>
                  </a:lnTo>
                  <a:cubicBezTo>
                    <a:pt x="4105" y="525"/>
                    <a:pt x="4105" y="63"/>
                    <a:pt x="37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36" name="Google Shape;13736;p26"/>
            <p:cNvSpPr/>
            <p:nvPr/>
          </p:nvSpPr>
          <p:spPr>
            <a:xfrm>
              <a:off x="4099925" y="4171500"/>
              <a:ext cx="18400" cy="13400"/>
            </a:xfrm>
            <a:custGeom>
              <a:avLst/>
              <a:gdLst/>
              <a:ahLst/>
              <a:cxnLst/>
              <a:rect l="l" t="t" r="r" b="b"/>
              <a:pathLst>
                <a:path w="736" h="536" extrusionOk="0">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737" name="Google Shape;13737;p26"/>
          <p:cNvGrpSpPr/>
          <p:nvPr/>
        </p:nvGrpSpPr>
        <p:grpSpPr>
          <a:xfrm>
            <a:off x="6957400" y="2960971"/>
            <a:ext cx="362650" cy="312500"/>
            <a:chOff x="3247225" y="4197050"/>
            <a:chExt cx="362650" cy="312500"/>
          </a:xfrm>
        </p:grpSpPr>
        <p:sp>
          <p:nvSpPr>
            <p:cNvPr id="13738" name="Google Shape;13738;p26"/>
            <p:cNvSpPr/>
            <p:nvPr/>
          </p:nvSpPr>
          <p:spPr>
            <a:xfrm>
              <a:off x="3357550" y="4282575"/>
              <a:ext cx="57125" cy="56450"/>
            </a:xfrm>
            <a:custGeom>
              <a:avLst/>
              <a:gdLst/>
              <a:ahLst/>
              <a:cxnLst/>
              <a:rect l="l" t="t" r="r" b="b"/>
              <a:pathLst>
                <a:path w="2285" h="2258" extrusionOk="0">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39" name="Google Shape;13739;p26"/>
            <p:cNvSpPr/>
            <p:nvPr/>
          </p:nvSpPr>
          <p:spPr>
            <a:xfrm>
              <a:off x="3441650" y="4282675"/>
              <a:ext cx="59425" cy="13925"/>
            </a:xfrm>
            <a:custGeom>
              <a:avLst/>
              <a:gdLst/>
              <a:ahLst/>
              <a:cxnLst/>
              <a:rect l="l" t="t" r="r" b="b"/>
              <a:pathLst>
                <a:path w="2377" h="557" extrusionOk="0">
                  <a:moveTo>
                    <a:pt x="340" y="1"/>
                  </a:moveTo>
                  <a:cubicBezTo>
                    <a:pt x="1" y="32"/>
                    <a:pt x="1" y="525"/>
                    <a:pt x="340" y="556"/>
                  </a:cubicBezTo>
                  <a:lnTo>
                    <a:pt x="2037" y="556"/>
                  </a:lnTo>
                  <a:cubicBezTo>
                    <a:pt x="2377" y="525"/>
                    <a:pt x="2377" y="32"/>
                    <a:pt x="2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40" name="Google Shape;13740;p26"/>
            <p:cNvSpPr/>
            <p:nvPr/>
          </p:nvSpPr>
          <p:spPr>
            <a:xfrm>
              <a:off x="3441650" y="4325125"/>
              <a:ext cx="59425" cy="13900"/>
            </a:xfrm>
            <a:custGeom>
              <a:avLst/>
              <a:gdLst/>
              <a:ahLst/>
              <a:cxnLst/>
              <a:rect l="l" t="t" r="r" b="b"/>
              <a:pathLst>
                <a:path w="2377" h="556" extrusionOk="0">
                  <a:moveTo>
                    <a:pt x="340" y="0"/>
                  </a:moveTo>
                  <a:cubicBezTo>
                    <a:pt x="1" y="31"/>
                    <a:pt x="1" y="525"/>
                    <a:pt x="340" y="556"/>
                  </a:cubicBezTo>
                  <a:lnTo>
                    <a:pt x="2037" y="556"/>
                  </a:lnTo>
                  <a:cubicBezTo>
                    <a:pt x="2377" y="525"/>
                    <a:pt x="2377" y="31"/>
                    <a:pt x="2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41" name="Google Shape;13741;p26"/>
            <p:cNvSpPr/>
            <p:nvPr/>
          </p:nvSpPr>
          <p:spPr>
            <a:xfrm>
              <a:off x="3355225" y="4367550"/>
              <a:ext cx="146625" cy="13900"/>
            </a:xfrm>
            <a:custGeom>
              <a:avLst/>
              <a:gdLst/>
              <a:ahLst/>
              <a:cxnLst/>
              <a:rect l="l" t="t" r="r" b="b"/>
              <a:pathLst>
                <a:path w="5865" h="556" extrusionOk="0">
                  <a:moveTo>
                    <a:pt x="371" y="0"/>
                  </a:moveTo>
                  <a:cubicBezTo>
                    <a:pt x="1" y="0"/>
                    <a:pt x="1" y="556"/>
                    <a:pt x="371" y="556"/>
                  </a:cubicBezTo>
                  <a:lnTo>
                    <a:pt x="5494" y="556"/>
                  </a:lnTo>
                  <a:cubicBezTo>
                    <a:pt x="5865" y="556"/>
                    <a:pt x="5865" y="0"/>
                    <a:pt x="54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42" name="Google Shape;13742;p26"/>
            <p:cNvSpPr/>
            <p:nvPr/>
          </p:nvSpPr>
          <p:spPr>
            <a:xfrm>
              <a:off x="3419275" y="4495425"/>
              <a:ext cx="19325" cy="14125"/>
            </a:xfrm>
            <a:custGeom>
              <a:avLst/>
              <a:gdLst/>
              <a:ahLst/>
              <a:cxnLst/>
              <a:rect l="l" t="t" r="r" b="b"/>
              <a:pathLst>
                <a:path w="773" h="565" extrusionOk="0">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43" name="Google Shape;13743;p26"/>
            <p:cNvSpPr/>
            <p:nvPr/>
          </p:nvSpPr>
          <p:spPr>
            <a:xfrm>
              <a:off x="3247225" y="4197050"/>
              <a:ext cx="362650" cy="311825"/>
            </a:xfrm>
            <a:custGeom>
              <a:avLst/>
              <a:gdLst/>
              <a:ahLst/>
              <a:cxnLst/>
              <a:rect l="l" t="t" r="r" b="b"/>
              <a:pathLst>
                <a:path w="14506" h="12473" extrusionOk="0">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744" name="Google Shape;13744;p26"/>
          <p:cNvGrpSpPr/>
          <p:nvPr/>
        </p:nvGrpSpPr>
        <p:grpSpPr>
          <a:xfrm>
            <a:off x="7727406" y="2935508"/>
            <a:ext cx="366525" cy="363425"/>
            <a:chOff x="2491100" y="4171575"/>
            <a:chExt cx="366525" cy="363425"/>
          </a:xfrm>
        </p:grpSpPr>
        <p:sp>
          <p:nvSpPr>
            <p:cNvPr id="13745" name="Google Shape;13745;p26"/>
            <p:cNvSpPr/>
            <p:nvPr/>
          </p:nvSpPr>
          <p:spPr>
            <a:xfrm>
              <a:off x="2636150" y="4303500"/>
              <a:ext cx="66375" cy="57025"/>
            </a:xfrm>
            <a:custGeom>
              <a:avLst/>
              <a:gdLst/>
              <a:ahLst/>
              <a:cxnLst/>
              <a:rect l="l" t="t" r="r" b="b"/>
              <a:pathLst>
                <a:path w="2655" h="2281" extrusionOk="0">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46" name="Google Shape;13746;p26"/>
            <p:cNvSpPr/>
            <p:nvPr/>
          </p:nvSpPr>
          <p:spPr>
            <a:xfrm>
              <a:off x="2491100" y="4171575"/>
              <a:ext cx="366525" cy="363425"/>
            </a:xfrm>
            <a:custGeom>
              <a:avLst/>
              <a:gdLst/>
              <a:ahLst/>
              <a:cxnLst/>
              <a:rect l="l" t="t" r="r" b="b"/>
              <a:pathLst>
                <a:path w="14661" h="14537" extrusionOk="0">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47" name="Google Shape;13747;p26"/>
            <p:cNvSpPr/>
            <p:nvPr/>
          </p:nvSpPr>
          <p:spPr>
            <a:xfrm>
              <a:off x="2518100" y="4431600"/>
              <a:ext cx="81575" cy="77975"/>
            </a:xfrm>
            <a:custGeom>
              <a:avLst/>
              <a:gdLst/>
              <a:ahLst/>
              <a:cxnLst/>
              <a:rect l="l" t="t" r="r" b="b"/>
              <a:pathLst>
                <a:path w="3263" h="3119" extrusionOk="0">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48" name="Google Shape;13748;p26"/>
            <p:cNvSpPr/>
            <p:nvPr/>
          </p:nvSpPr>
          <p:spPr>
            <a:xfrm>
              <a:off x="2752650" y="4431000"/>
              <a:ext cx="77950" cy="78550"/>
            </a:xfrm>
            <a:custGeom>
              <a:avLst/>
              <a:gdLst/>
              <a:ahLst/>
              <a:cxnLst/>
              <a:rect l="l" t="t" r="r" b="b"/>
              <a:pathLst>
                <a:path w="3118" h="3142" extrusionOk="0">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49" name="Google Shape;13749;p26"/>
            <p:cNvSpPr/>
            <p:nvPr/>
          </p:nvSpPr>
          <p:spPr>
            <a:xfrm>
              <a:off x="2518100" y="4197700"/>
              <a:ext cx="81575" cy="78050"/>
            </a:xfrm>
            <a:custGeom>
              <a:avLst/>
              <a:gdLst/>
              <a:ahLst/>
              <a:cxnLst/>
              <a:rect l="l" t="t" r="r" b="b"/>
              <a:pathLst>
                <a:path w="3263" h="3122" extrusionOk="0">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50" name="Google Shape;13750;p26"/>
            <p:cNvSpPr/>
            <p:nvPr/>
          </p:nvSpPr>
          <p:spPr>
            <a:xfrm>
              <a:off x="2749050" y="4197000"/>
              <a:ext cx="81550" cy="78750"/>
            </a:xfrm>
            <a:custGeom>
              <a:avLst/>
              <a:gdLst/>
              <a:ahLst/>
              <a:cxnLst/>
              <a:rect l="l" t="t" r="r" b="b"/>
              <a:pathLst>
                <a:path w="3262" h="3150" extrusionOk="0">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51" name="Google Shape;13751;p26"/>
            <p:cNvSpPr/>
            <p:nvPr/>
          </p:nvSpPr>
          <p:spPr>
            <a:xfrm>
              <a:off x="2763075" y="4429500"/>
              <a:ext cx="16625" cy="13875"/>
            </a:xfrm>
            <a:custGeom>
              <a:avLst/>
              <a:gdLst/>
              <a:ahLst/>
              <a:cxnLst/>
              <a:rect l="l" t="t" r="r" b="b"/>
              <a:pathLst>
                <a:path w="665" h="555" extrusionOk="0">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752" name="Google Shape;13752;p26"/>
          <p:cNvGrpSpPr/>
          <p:nvPr/>
        </p:nvGrpSpPr>
        <p:grpSpPr>
          <a:xfrm>
            <a:off x="7728956" y="3454994"/>
            <a:ext cx="363425" cy="363225"/>
            <a:chOff x="1734225" y="4171575"/>
            <a:chExt cx="363425" cy="363225"/>
          </a:xfrm>
        </p:grpSpPr>
        <p:sp>
          <p:nvSpPr>
            <p:cNvPr id="13753" name="Google Shape;13753;p26"/>
            <p:cNvSpPr/>
            <p:nvPr/>
          </p:nvSpPr>
          <p:spPr>
            <a:xfrm>
              <a:off x="1753500" y="4341325"/>
              <a:ext cx="37725" cy="23000"/>
            </a:xfrm>
            <a:custGeom>
              <a:avLst/>
              <a:gdLst/>
              <a:ahLst/>
              <a:cxnLst/>
              <a:rect l="l" t="t" r="r" b="b"/>
              <a:pathLst>
                <a:path w="1509" h="920" extrusionOk="0">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54" name="Google Shape;13754;p26"/>
            <p:cNvSpPr/>
            <p:nvPr/>
          </p:nvSpPr>
          <p:spPr>
            <a:xfrm>
              <a:off x="2040725" y="4206325"/>
              <a:ext cx="38925" cy="22875"/>
            </a:xfrm>
            <a:custGeom>
              <a:avLst/>
              <a:gdLst/>
              <a:ahLst/>
              <a:cxnLst/>
              <a:rect l="l" t="t" r="r" b="b"/>
              <a:pathLst>
                <a:path w="1557" h="915" extrusionOk="0">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55" name="Google Shape;13755;p26"/>
            <p:cNvSpPr/>
            <p:nvPr/>
          </p:nvSpPr>
          <p:spPr>
            <a:xfrm>
              <a:off x="1750425" y="4205875"/>
              <a:ext cx="40025" cy="23325"/>
            </a:xfrm>
            <a:custGeom>
              <a:avLst/>
              <a:gdLst/>
              <a:ahLst/>
              <a:cxnLst/>
              <a:rect l="l" t="t" r="r" b="b"/>
              <a:pathLst>
                <a:path w="1601" h="933" extrusionOk="0">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56" name="Google Shape;13756;p26"/>
            <p:cNvSpPr/>
            <p:nvPr/>
          </p:nvSpPr>
          <p:spPr>
            <a:xfrm>
              <a:off x="2041400" y="4340800"/>
              <a:ext cx="36950" cy="23500"/>
            </a:xfrm>
            <a:custGeom>
              <a:avLst/>
              <a:gdLst/>
              <a:ahLst/>
              <a:cxnLst/>
              <a:rect l="l" t="t" r="r" b="b"/>
              <a:pathLst>
                <a:path w="1478" h="940" extrusionOk="0">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57" name="Google Shape;13757;p26"/>
            <p:cNvSpPr/>
            <p:nvPr/>
          </p:nvSpPr>
          <p:spPr>
            <a:xfrm>
              <a:off x="1734225" y="4278050"/>
              <a:ext cx="39375" cy="13925"/>
            </a:xfrm>
            <a:custGeom>
              <a:avLst/>
              <a:gdLst/>
              <a:ahLst/>
              <a:cxnLst/>
              <a:rect l="l" t="t" r="r" b="b"/>
              <a:pathLst>
                <a:path w="1575" h="557" extrusionOk="0">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58" name="Google Shape;13758;p26"/>
            <p:cNvSpPr/>
            <p:nvPr/>
          </p:nvSpPr>
          <p:spPr>
            <a:xfrm>
              <a:off x="2057500" y="4278050"/>
              <a:ext cx="40150" cy="13925"/>
            </a:xfrm>
            <a:custGeom>
              <a:avLst/>
              <a:gdLst/>
              <a:ahLst/>
              <a:cxnLst/>
              <a:rect l="l" t="t" r="r" b="b"/>
              <a:pathLst>
                <a:path w="1606" h="557" extrusionOk="0">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59" name="Google Shape;13759;p26"/>
            <p:cNvSpPr/>
            <p:nvPr/>
          </p:nvSpPr>
          <p:spPr>
            <a:xfrm>
              <a:off x="1906275" y="4171575"/>
              <a:ext cx="17000" cy="14425"/>
            </a:xfrm>
            <a:custGeom>
              <a:avLst/>
              <a:gdLst/>
              <a:ahLst/>
              <a:cxnLst/>
              <a:rect l="l" t="t" r="r" b="b"/>
              <a:pathLst>
                <a:path w="680" h="577" extrusionOk="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60" name="Google Shape;13760;p26"/>
            <p:cNvSpPr/>
            <p:nvPr/>
          </p:nvSpPr>
          <p:spPr>
            <a:xfrm>
              <a:off x="1772800" y="4175600"/>
              <a:ext cx="286275" cy="359200"/>
            </a:xfrm>
            <a:custGeom>
              <a:avLst/>
              <a:gdLst/>
              <a:ahLst/>
              <a:cxnLst/>
              <a:rect l="l" t="t" r="r" b="b"/>
              <a:pathLst>
                <a:path w="11451" h="14368" extrusionOk="0">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761" name="Google Shape;13761;p26"/>
          <p:cNvGrpSpPr/>
          <p:nvPr/>
        </p:nvGrpSpPr>
        <p:grpSpPr>
          <a:xfrm>
            <a:off x="6229581" y="3480306"/>
            <a:ext cx="363400" cy="312600"/>
            <a:chOff x="975800" y="4197050"/>
            <a:chExt cx="363400" cy="312600"/>
          </a:xfrm>
        </p:grpSpPr>
        <p:sp>
          <p:nvSpPr>
            <p:cNvPr id="13762" name="Google Shape;13762;p26"/>
            <p:cNvSpPr/>
            <p:nvPr/>
          </p:nvSpPr>
          <p:spPr>
            <a:xfrm>
              <a:off x="1169450" y="4282575"/>
              <a:ext cx="16225" cy="13925"/>
            </a:xfrm>
            <a:custGeom>
              <a:avLst/>
              <a:gdLst/>
              <a:ahLst/>
              <a:cxnLst/>
              <a:rect l="l" t="t" r="r" b="b"/>
              <a:pathLst>
                <a:path w="649" h="557" extrusionOk="0">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63" name="Google Shape;13763;p26"/>
            <p:cNvSpPr/>
            <p:nvPr/>
          </p:nvSpPr>
          <p:spPr>
            <a:xfrm>
              <a:off x="1169450" y="4325125"/>
              <a:ext cx="16225" cy="13825"/>
            </a:xfrm>
            <a:custGeom>
              <a:avLst/>
              <a:gdLst/>
              <a:ahLst/>
              <a:cxnLst/>
              <a:rect l="l" t="t" r="r" b="b"/>
              <a:pathLst>
                <a:path w="649" h="553" extrusionOk="0">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64" name="Google Shape;13764;p26"/>
            <p:cNvSpPr/>
            <p:nvPr/>
          </p:nvSpPr>
          <p:spPr>
            <a:xfrm>
              <a:off x="1169450" y="4367550"/>
              <a:ext cx="16225" cy="14075"/>
            </a:xfrm>
            <a:custGeom>
              <a:avLst/>
              <a:gdLst/>
              <a:ahLst/>
              <a:cxnLst/>
              <a:rect l="l" t="t" r="r" b="b"/>
              <a:pathLst>
                <a:path w="649" h="563" extrusionOk="0">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65" name="Google Shape;13765;p26"/>
            <p:cNvSpPr/>
            <p:nvPr/>
          </p:nvSpPr>
          <p:spPr>
            <a:xfrm>
              <a:off x="1021300" y="4282675"/>
              <a:ext cx="187525" cy="184425"/>
            </a:xfrm>
            <a:custGeom>
              <a:avLst/>
              <a:gdLst/>
              <a:ahLst/>
              <a:cxnLst/>
              <a:rect l="l" t="t" r="r" b="b"/>
              <a:pathLst>
                <a:path w="7501" h="7377" extrusionOk="0">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66" name="Google Shape;13766;p26"/>
            <p:cNvSpPr/>
            <p:nvPr/>
          </p:nvSpPr>
          <p:spPr>
            <a:xfrm>
              <a:off x="1212650" y="4282675"/>
              <a:ext cx="84900" cy="13925"/>
            </a:xfrm>
            <a:custGeom>
              <a:avLst/>
              <a:gdLst/>
              <a:ahLst/>
              <a:cxnLst/>
              <a:rect l="l" t="t" r="r" b="b"/>
              <a:pathLst>
                <a:path w="3396" h="557" extrusionOk="0">
                  <a:moveTo>
                    <a:pt x="340" y="1"/>
                  </a:moveTo>
                  <a:cubicBezTo>
                    <a:pt x="1" y="32"/>
                    <a:pt x="1" y="525"/>
                    <a:pt x="340" y="556"/>
                  </a:cubicBezTo>
                  <a:lnTo>
                    <a:pt x="3056" y="556"/>
                  </a:lnTo>
                  <a:cubicBezTo>
                    <a:pt x="3395" y="525"/>
                    <a:pt x="3395" y="32"/>
                    <a:pt x="30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67" name="Google Shape;13767;p26"/>
            <p:cNvSpPr/>
            <p:nvPr/>
          </p:nvSpPr>
          <p:spPr>
            <a:xfrm>
              <a:off x="1212650" y="4325125"/>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68" name="Google Shape;13768;p26"/>
            <p:cNvSpPr/>
            <p:nvPr/>
          </p:nvSpPr>
          <p:spPr>
            <a:xfrm>
              <a:off x="1211875" y="4367550"/>
              <a:ext cx="87225" cy="13900"/>
            </a:xfrm>
            <a:custGeom>
              <a:avLst/>
              <a:gdLst/>
              <a:ahLst/>
              <a:cxnLst/>
              <a:rect l="l" t="t" r="r" b="b"/>
              <a:pathLst>
                <a:path w="3489" h="556" extrusionOk="0">
                  <a:moveTo>
                    <a:pt x="371" y="0"/>
                  </a:moveTo>
                  <a:cubicBezTo>
                    <a:pt x="1" y="0"/>
                    <a:pt x="1" y="556"/>
                    <a:pt x="371" y="556"/>
                  </a:cubicBezTo>
                  <a:lnTo>
                    <a:pt x="3087" y="556"/>
                  </a:lnTo>
                  <a:cubicBezTo>
                    <a:pt x="3488" y="556"/>
                    <a:pt x="3488" y="0"/>
                    <a:pt x="30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69" name="Google Shape;13769;p26"/>
            <p:cNvSpPr/>
            <p:nvPr/>
          </p:nvSpPr>
          <p:spPr>
            <a:xfrm>
              <a:off x="1147850" y="4494850"/>
              <a:ext cx="17000" cy="14600"/>
            </a:xfrm>
            <a:custGeom>
              <a:avLst/>
              <a:gdLst/>
              <a:ahLst/>
              <a:cxnLst/>
              <a:rect l="l" t="t" r="r" b="b"/>
              <a:pathLst>
                <a:path w="680" h="584" extrusionOk="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70" name="Google Shape;13770;p26"/>
            <p:cNvSpPr/>
            <p:nvPr/>
          </p:nvSpPr>
          <p:spPr>
            <a:xfrm>
              <a:off x="975800" y="4197050"/>
              <a:ext cx="363400" cy="312600"/>
            </a:xfrm>
            <a:custGeom>
              <a:avLst/>
              <a:gdLst/>
              <a:ahLst/>
              <a:cxnLst/>
              <a:rect l="l" t="t" r="r" b="b"/>
              <a:pathLst>
                <a:path w="14536" h="12504" extrusionOk="0">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771" name="Google Shape;13771;p26"/>
          <p:cNvGrpSpPr/>
          <p:nvPr/>
        </p:nvGrpSpPr>
        <p:grpSpPr>
          <a:xfrm>
            <a:off x="5501625" y="3454606"/>
            <a:ext cx="290125" cy="364000"/>
            <a:chOff x="5523275" y="3601800"/>
            <a:chExt cx="290125" cy="364000"/>
          </a:xfrm>
        </p:grpSpPr>
        <p:sp>
          <p:nvSpPr>
            <p:cNvPr id="13772" name="Google Shape;13772;p26"/>
            <p:cNvSpPr/>
            <p:nvPr/>
          </p:nvSpPr>
          <p:spPr>
            <a:xfrm>
              <a:off x="5670650" y="3951525"/>
              <a:ext cx="16225" cy="14275"/>
            </a:xfrm>
            <a:custGeom>
              <a:avLst/>
              <a:gdLst/>
              <a:ahLst/>
              <a:cxnLst/>
              <a:rect l="l" t="t" r="r" b="b"/>
              <a:pathLst>
                <a:path w="649" h="571" extrusionOk="0">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73" name="Google Shape;13773;p26"/>
            <p:cNvSpPr/>
            <p:nvPr/>
          </p:nvSpPr>
          <p:spPr>
            <a:xfrm>
              <a:off x="5523275" y="3601800"/>
              <a:ext cx="290125" cy="360100"/>
            </a:xfrm>
            <a:custGeom>
              <a:avLst/>
              <a:gdLst/>
              <a:ahLst/>
              <a:cxnLst/>
              <a:rect l="l" t="t" r="r" b="b"/>
              <a:pathLst>
                <a:path w="11605" h="14404" extrusionOk="0">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774" name="Google Shape;13774;p26"/>
          <p:cNvGrpSpPr/>
          <p:nvPr/>
        </p:nvGrpSpPr>
        <p:grpSpPr>
          <a:xfrm>
            <a:off x="6957013" y="3480344"/>
            <a:ext cx="363425" cy="312525"/>
            <a:chOff x="7724500" y="1950300"/>
            <a:chExt cx="363425" cy="312525"/>
          </a:xfrm>
        </p:grpSpPr>
        <p:sp>
          <p:nvSpPr>
            <p:cNvPr id="13775" name="Google Shape;13775;p26"/>
            <p:cNvSpPr/>
            <p:nvPr/>
          </p:nvSpPr>
          <p:spPr>
            <a:xfrm>
              <a:off x="7766950" y="2035950"/>
              <a:ext cx="278550" cy="77950"/>
            </a:xfrm>
            <a:custGeom>
              <a:avLst/>
              <a:gdLst/>
              <a:ahLst/>
              <a:cxnLst/>
              <a:rect l="l" t="t" r="r" b="b"/>
              <a:pathLst>
                <a:path w="11142" h="3118" extrusionOk="0">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76" name="Google Shape;13776;p26"/>
            <p:cNvSpPr/>
            <p:nvPr/>
          </p:nvSpPr>
          <p:spPr>
            <a:xfrm>
              <a:off x="7766950" y="2141650"/>
              <a:ext cx="125000" cy="78725"/>
            </a:xfrm>
            <a:custGeom>
              <a:avLst/>
              <a:gdLst/>
              <a:ahLst/>
              <a:cxnLst/>
              <a:rect l="l" t="t" r="r" b="b"/>
              <a:pathLst>
                <a:path w="5000" h="3149" extrusionOk="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77" name="Google Shape;13777;p26"/>
            <p:cNvSpPr/>
            <p:nvPr/>
          </p:nvSpPr>
          <p:spPr>
            <a:xfrm>
              <a:off x="7920475" y="2141650"/>
              <a:ext cx="125025" cy="78725"/>
            </a:xfrm>
            <a:custGeom>
              <a:avLst/>
              <a:gdLst/>
              <a:ahLst/>
              <a:cxnLst/>
              <a:rect l="l" t="t" r="r" b="b"/>
              <a:pathLst>
                <a:path w="5001" h="3149" extrusionOk="0">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78" name="Google Shape;13778;p26"/>
            <p:cNvSpPr/>
            <p:nvPr/>
          </p:nvSpPr>
          <p:spPr>
            <a:xfrm>
              <a:off x="7896550" y="2248700"/>
              <a:ext cx="19325" cy="14100"/>
            </a:xfrm>
            <a:custGeom>
              <a:avLst/>
              <a:gdLst/>
              <a:ahLst/>
              <a:cxnLst/>
              <a:rect l="l" t="t" r="r" b="b"/>
              <a:pathLst>
                <a:path w="773" h="564" extrusionOk="0">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79" name="Google Shape;13779;p26"/>
            <p:cNvSpPr/>
            <p:nvPr/>
          </p:nvSpPr>
          <p:spPr>
            <a:xfrm>
              <a:off x="7724500" y="1950300"/>
              <a:ext cx="363425" cy="312525"/>
            </a:xfrm>
            <a:custGeom>
              <a:avLst/>
              <a:gdLst/>
              <a:ahLst/>
              <a:cxnLst/>
              <a:rect l="l" t="t" r="r" b="b"/>
              <a:pathLst>
                <a:path w="14537" h="12501" extrusionOk="0">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780" name="Google Shape;13780;p26"/>
          <p:cNvGrpSpPr/>
          <p:nvPr/>
        </p:nvGrpSpPr>
        <p:grpSpPr>
          <a:xfrm>
            <a:off x="4771075" y="3454069"/>
            <a:ext cx="324075" cy="365075"/>
            <a:chOff x="4775650" y="3601675"/>
            <a:chExt cx="324075" cy="365075"/>
          </a:xfrm>
        </p:grpSpPr>
        <p:sp>
          <p:nvSpPr>
            <p:cNvPr id="13781" name="Google Shape;13781;p26"/>
            <p:cNvSpPr/>
            <p:nvPr/>
          </p:nvSpPr>
          <p:spPr>
            <a:xfrm>
              <a:off x="4900125" y="3687825"/>
              <a:ext cx="66900" cy="56975"/>
            </a:xfrm>
            <a:custGeom>
              <a:avLst/>
              <a:gdLst/>
              <a:ahLst/>
              <a:cxnLst/>
              <a:rect l="l" t="t" r="r" b="b"/>
              <a:pathLst>
                <a:path w="2676" h="2279" extrusionOk="0">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82" name="Google Shape;13782;p26"/>
            <p:cNvSpPr/>
            <p:nvPr/>
          </p:nvSpPr>
          <p:spPr>
            <a:xfrm>
              <a:off x="4835075" y="3645375"/>
              <a:ext cx="216825" cy="184525"/>
            </a:xfrm>
            <a:custGeom>
              <a:avLst/>
              <a:gdLst/>
              <a:ahLst/>
              <a:cxnLst/>
              <a:rect l="l" t="t" r="r" b="b"/>
              <a:pathLst>
                <a:path w="8673" h="7381" extrusionOk="0">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83" name="Google Shape;13783;p26"/>
            <p:cNvSpPr/>
            <p:nvPr/>
          </p:nvSpPr>
          <p:spPr>
            <a:xfrm>
              <a:off x="4775650" y="3601675"/>
              <a:ext cx="324075" cy="361750"/>
            </a:xfrm>
            <a:custGeom>
              <a:avLst/>
              <a:gdLst/>
              <a:ahLst/>
              <a:cxnLst/>
              <a:rect l="l" t="t" r="r" b="b"/>
              <a:pathLst>
                <a:path w="12963" h="14470" extrusionOk="0">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84" name="Google Shape;13784;p26"/>
            <p:cNvSpPr/>
            <p:nvPr/>
          </p:nvSpPr>
          <p:spPr>
            <a:xfrm>
              <a:off x="4921100" y="3952275"/>
              <a:ext cx="15450" cy="14475"/>
            </a:xfrm>
            <a:custGeom>
              <a:avLst/>
              <a:gdLst/>
              <a:ahLst/>
              <a:cxnLst/>
              <a:rect l="l" t="t" r="r" b="b"/>
              <a:pathLst>
                <a:path w="618" h="579" extrusionOk="0">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785" name="Google Shape;13785;p26"/>
          <p:cNvGrpSpPr/>
          <p:nvPr/>
        </p:nvGrpSpPr>
        <p:grpSpPr>
          <a:xfrm>
            <a:off x="3990150" y="3480319"/>
            <a:ext cx="364175" cy="312575"/>
            <a:chOff x="6979200" y="1950250"/>
            <a:chExt cx="364175" cy="312575"/>
          </a:xfrm>
        </p:grpSpPr>
        <p:sp>
          <p:nvSpPr>
            <p:cNvPr id="13786" name="Google Shape;13786;p26"/>
            <p:cNvSpPr/>
            <p:nvPr/>
          </p:nvSpPr>
          <p:spPr>
            <a:xfrm>
              <a:off x="7249225" y="2205675"/>
              <a:ext cx="17000" cy="13825"/>
            </a:xfrm>
            <a:custGeom>
              <a:avLst/>
              <a:gdLst/>
              <a:ahLst/>
              <a:cxnLst/>
              <a:rect l="l" t="t" r="r" b="b"/>
              <a:pathLst>
                <a:path w="680" h="553" extrusionOk="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87" name="Google Shape;13787;p26"/>
            <p:cNvSpPr/>
            <p:nvPr/>
          </p:nvSpPr>
          <p:spPr>
            <a:xfrm>
              <a:off x="7053475" y="2205625"/>
              <a:ext cx="16775" cy="13875"/>
            </a:xfrm>
            <a:custGeom>
              <a:avLst/>
              <a:gdLst/>
              <a:ahLst/>
              <a:cxnLst/>
              <a:rect l="l" t="t" r="r" b="b"/>
              <a:pathLst>
                <a:path w="671" h="555" extrusionOk="0">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88" name="Google Shape;13788;p26"/>
            <p:cNvSpPr/>
            <p:nvPr/>
          </p:nvSpPr>
          <p:spPr>
            <a:xfrm>
              <a:off x="7034750" y="1992725"/>
              <a:ext cx="57100" cy="13925"/>
            </a:xfrm>
            <a:custGeom>
              <a:avLst/>
              <a:gdLst/>
              <a:ahLst/>
              <a:cxnLst/>
              <a:rect l="l" t="t" r="r" b="b"/>
              <a:pathLst>
                <a:path w="2284" h="557" extrusionOk="0">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89" name="Google Shape;13789;p26"/>
            <p:cNvSpPr/>
            <p:nvPr/>
          </p:nvSpPr>
          <p:spPr>
            <a:xfrm>
              <a:off x="7230725" y="1992725"/>
              <a:ext cx="56350" cy="13925"/>
            </a:xfrm>
            <a:custGeom>
              <a:avLst/>
              <a:gdLst/>
              <a:ahLst/>
              <a:cxnLst/>
              <a:rect l="l" t="t" r="r" b="b"/>
              <a:pathLst>
                <a:path w="2254" h="557" extrusionOk="0">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90" name="Google Shape;13790;p26"/>
            <p:cNvSpPr/>
            <p:nvPr/>
          </p:nvSpPr>
          <p:spPr>
            <a:xfrm>
              <a:off x="7023175" y="2063725"/>
              <a:ext cx="79675" cy="99250"/>
            </a:xfrm>
            <a:custGeom>
              <a:avLst/>
              <a:gdLst/>
              <a:ahLst/>
              <a:cxnLst/>
              <a:rect l="l" t="t" r="r" b="b"/>
              <a:pathLst>
                <a:path w="3187" h="3970" extrusionOk="0">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91" name="Google Shape;13791;p26"/>
            <p:cNvSpPr/>
            <p:nvPr/>
          </p:nvSpPr>
          <p:spPr>
            <a:xfrm>
              <a:off x="7219925" y="2063725"/>
              <a:ext cx="77950" cy="98775"/>
            </a:xfrm>
            <a:custGeom>
              <a:avLst/>
              <a:gdLst/>
              <a:ahLst/>
              <a:cxnLst/>
              <a:rect l="l" t="t" r="r" b="b"/>
              <a:pathLst>
                <a:path w="3118" h="3951" extrusionOk="0">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92" name="Google Shape;13792;p26"/>
            <p:cNvSpPr/>
            <p:nvPr/>
          </p:nvSpPr>
          <p:spPr>
            <a:xfrm>
              <a:off x="7053250" y="2248125"/>
              <a:ext cx="17000" cy="14050"/>
            </a:xfrm>
            <a:custGeom>
              <a:avLst/>
              <a:gdLst/>
              <a:ahLst/>
              <a:cxnLst/>
              <a:rect l="l" t="t" r="r" b="b"/>
              <a:pathLst>
                <a:path w="680" h="562" extrusionOk="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93" name="Google Shape;13793;p26"/>
            <p:cNvSpPr/>
            <p:nvPr/>
          </p:nvSpPr>
          <p:spPr>
            <a:xfrm>
              <a:off x="7250775" y="2247975"/>
              <a:ext cx="15875" cy="14025"/>
            </a:xfrm>
            <a:custGeom>
              <a:avLst/>
              <a:gdLst/>
              <a:ahLst/>
              <a:cxnLst/>
              <a:rect l="l" t="t" r="r" b="b"/>
              <a:pathLst>
                <a:path w="635" h="561" extrusionOk="0">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94" name="Google Shape;13794;p26"/>
            <p:cNvSpPr/>
            <p:nvPr/>
          </p:nvSpPr>
          <p:spPr>
            <a:xfrm>
              <a:off x="6979200" y="1950250"/>
              <a:ext cx="167450" cy="312575"/>
            </a:xfrm>
            <a:custGeom>
              <a:avLst/>
              <a:gdLst/>
              <a:ahLst/>
              <a:cxnLst/>
              <a:rect l="l" t="t" r="r" b="b"/>
              <a:pathLst>
                <a:path w="6698" h="12503" extrusionOk="0">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95" name="Google Shape;13795;p26"/>
            <p:cNvSpPr/>
            <p:nvPr/>
          </p:nvSpPr>
          <p:spPr>
            <a:xfrm>
              <a:off x="7175175" y="1950300"/>
              <a:ext cx="168200" cy="312525"/>
            </a:xfrm>
            <a:custGeom>
              <a:avLst/>
              <a:gdLst/>
              <a:ahLst/>
              <a:cxnLst/>
              <a:rect l="l" t="t" r="r" b="b"/>
              <a:pathLst>
                <a:path w="6728" h="12501" extrusionOk="0">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796" name="Google Shape;13796;p26"/>
          <p:cNvGrpSpPr/>
          <p:nvPr/>
        </p:nvGrpSpPr>
        <p:grpSpPr>
          <a:xfrm>
            <a:off x="3233588" y="3454519"/>
            <a:ext cx="371900" cy="364175"/>
            <a:chOff x="6242375" y="1924850"/>
            <a:chExt cx="371900" cy="364175"/>
          </a:xfrm>
        </p:grpSpPr>
        <p:sp>
          <p:nvSpPr>
            <p:cNvPr id="13797" name="Google Shape;13797;p26"/>
            <p:cNvSpPr/>
            <p:nvPr/>
          </p:nvSpPr>
          <p:spPr>
            <a:xfrm>
              <a:off x="6395900" y="2056675"/>
              <a:ext cx="66375" cy="57225"/>
            </a:xfrm>
            <a:custGeom>
              <a:avLst/>
              <a:gdLst/>
              <a:ahLst/>
              <a:cxnLst/>
              <a:rect l="l" t="t" r="r" b="b"/>
              <a:pathLst>
                <a:path w="2655" h="2289" extrusionOk="0">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98" name="Google Shape;13798;p26"/>
            <p:cNvSpPr/>
            <p:nvPr/>
          </p:nvSpPr>
          <p:spPr>
            <a:xfrm>
              <a:off x="6242375" y="1924850"/>
              <a:ext cx="371900" cy="364175"/>
            </a:xfrm>
            <a:custGeom>
              <a:avLst/>
              <a:gdLst/>
              <a:ahLst/>
              <a:cxnLst/>
              <a:rect l="l" t="t" r="r" b="b"/>
              <a:pathLst>
                <a:path w="14876" h="14567" extrusionOk="0">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799" name="Google Shape;13799;p26"/>
            <p:cNvSpPr/>
            <p:nvPr/>
          </p:nvSpPr>
          <p:spPr>
            <a:xfrm>
              <a:off x="6415375" y="2274300"/>
              <a:ext cx="16050" cy="13875"/>
            </a:xfrm>
            <a:custGeom>
              <a:avLst/>
              <a:gdLst/>
              <a:ahLst/>
              <a:cxnLst/>
              <a:rect l="l" t="t" r="r" b="b"/>
              <a:pathLst>
                <a:path w="642" h="555" extrusionOk="0">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800" name="Google Shape;13800;p26"/>
          <p:cNvGrpSpPr/>
          <p:nvPr/>
        </p:nvGrpSpPr>
        <p:grpSpPr>
          <a:xfrm>
            <a:off x="2457488" y="3454906"/>
            <a:ext cx="363425" cy="363400"/>
            <a:chOff x="5497050" y="1924850"/>
            <a:chExt cx="363425" cy="363400"/>
          </a:xfrm>
        </p:grpSpPr>
        <p:sp>
          <p:nvSpPr>
            <p:cNvPr id="13801" name="Google Shape;13801;p26"/>
            <p:cNvSpPr/>
            <p:nvPr/>
          </p:nvSpPr>
          <p:spPr>
            <a:xfrm>
              <a:off x="5605075" y="2009700"/>
              <a:ext cx="17000" cy="14600"/>
            </a:xfrm>
            <a:custGeom>
              <a:avLst/>
              <a:gdLst/>
              <a:ahLst/>
              <a:cxnLst/>
              <a:rect l="l" t="t" r="r" b="b"/>
              <a:pathLst>
                <a:path w="680" h="584" extrusionOk="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02" name="Google Shape;13802;p26"/>
            <p:cNvSpPr/>
            <p:nvPr/>
          </p:nvSpPr>
          <p:spPr>
            <a:xfrm>
              <a:off x="5605075" y="2052925"/>
              <a:ext cx="17000" cy="14050"/>
            </a:xfrm>
            <a:custGeom>
              <a:avLst/>
              <a:gdLst/>
              <a:ahLst/>
              <a:cxnLst/>
              <a:rect l="l" t="t" r="r" b="b"/>
              <a:pathLst>
                <a:path w="680" h="562" extrusionOk="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03" name="Google Shape;13803;p26"/>
            <p:cNvSpPr/>
            <p:nvPr/>
          </p:nvSpPr>
          <p:spPr>
            <a:xfrm>
              <a:off x="5605075" y="2095350"/>
              <a:ext cx="17000" cy="14075"/>
            </a:xfrm>
            <a:custGeom>
              <a:avLst/>
              <a:gdLst/>
              <a:ahLst/>
              <a:cxnLst/>
              <a:rect l="l" t="t" r="r" b="b"/>
              <a:pathLst>
                <a:path w="680" h="563" extrusionOk="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04" name="Google Shape;13804;p26"/>
            <p:cNvSpPr/>
            <p:nvPr/>
          </p:nvSpPr>
          <p:spPr>
            <a:xfrm>
              <a:off x="5605075" y="2137775"/>
              <a:ext cx="17000" cy="14075"/>
            </a:xfrm>
            <a:custGeom>
              <a:avLst/>
              <a:gdLst/>
              <a:ahLst/>
              <a:cxnLst/>
              <a:rect l="l" t="t" r="r" b="b"/>
              <a:pathLst>
                <a:path w="680" h="563" extrusionOk="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05" name="Google Shape;13805;p26"/>
            <p:cNvSpPr/>
            <p:nvPr/>
          </p:nvSpPr>
          <p:spPr>
            <a:xfrm>
              <a:off x="5497050" y="1924850"/>
              <a:ext cx="363425" cy="363400"/>
            </a:xfrm>
            <a:custGeom>
              <a:avLst/>
              <a:gdLst/>
              <a:ahLst/>
              <a:cxnLst/>
              <a:rect l="l" t="t" r="r" b="b"/>
              <a:pathLst>
                <a:path w="14537" h="14536" extrusionOk="0">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06" name="Google Shape;13806;p26"/>
            <p:cNvSpPr/>
            <p:nvPr/>
          </p:nvSpPr>
          <p:spPr>
            <a:xfrm>
              <a:off x="5646975" y="2009675"/>
              <a:ext cx="106000" cy="14750"/>
            </a:xfrm>
            <a:custGeom>
              <a:avLst/>
              <a:gdLst/>
              <a:ahLst/>
              <a:cxnLst/>
              <a:rect l="l" t="t" r="r" b="b"/>
              <a:pathLst>
                <a:path w="4240" h="590" extrusionOk="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07" name="Google Shape;13807;p26"/>
            <p:cNvSpPr/>
            <p:nvPr/>
          </p:nvSpPr>
          <p:spPr>
            <a:xfrm>
              <a:off x="5646975" y="2052800"/>
              <a:ext cx="106000" cy="14050"/>
            </a:xfrm>
            <a:custGeom>
              <a:avLst/>
              <a:gdLst/>
              <a:ahLst/>
              <a:cxnLst/>
              <a:rect l="l" t="t" r="r" b="b"/>
              <a:pathLst>
                <a:path w="4240" h="562" extrusionOk="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08" name="Google Shape;13808;p26"/>
            <p:cNvSpPr/>
            <p:nvPr/>
          </p:nvSpPr>
          <p:spPr>
            <a:xfrm>
              <a:off x="5647175" y="2095250"/>
              <a:ext cx="105600" cy="14100"/>
            </a:xfrm>
            <a:custGeom>
              <a:avLst/>
              <a:gdLst/>
              <a:ahLst/>
              <a:cxnLst/>
              <a:rect l="l" t="t" r="r" b="b"/>
              <a:pathLst>
                <a:path w="4224" h="564" extrusionOk="0">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09" name="Google Shape;13809;p26"/>
            <p:cNvSpPr/>
            <p:nvPr/>
          </p:nvSpPr>
          <p:spPr>
            <a:xfrm>
              <a:off x="5647175" y="2137675"/>
              <a:ext cx="102975" cy="14125"/>
            </a:xfrm>
            <a:custGeom>
              <a:avLst/>
              <a:gdLst/>
              <a:ahLst/>
              <a:cxnLst/>
              <a:rect l="l" t="t" r="r" b="b"/>
              <a:pathLst>
                <a:path w="4119" h="565" extrusionOk="0">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10" name="Google Shape;13810;p26"/>
            <p:cNvSpPr/>
            <p:nvPr/>
          </p:nvSpPr>
          <p:spPr>
            <a:xfrm>
              <a:off x="5669100" y="2180225"/>
              <a:ext cx="17550" cy="14250"/>
            </a:xfrm>
            <a:custGeom>
              <a:avLst/>
              <a:gdLst/>
              <a:ahLst/>
              <a:cxnLst/>
              <a:rect l="l" t="t" r="r" b="b"/>
              <a:pathLst>
                <a:path w="702" h="570" extrusionOk="0">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811" name="Google Shape;13811;p26"/>
          <p:cNvGrpSpPr/>
          <p:nvPr/>
        </p:nvGrpSpPr>
        <p:grpSpPr>
          <a:xfrm>
            <a:off x="1694713" y="3454981"/>
            <a:ext cx="404625" cy="363250"/>
            <a:chOff x="4736000" y="1924850"/>
            <a:chExt cx="404625" cy="363250"/>
          </a:xfrm>
        </p:grpSpPr>
        <p:sp>
          <p:nvSpPr>
            <p:cNvPr id="13812" name="Google Shape;13812;p26"/>
            <p:cNvSpPr/>
            <p:nvPr/>
          </p:nvSpPr>
          <p:spPr>
            <a:xfrm>
              <a:off x="4852050" y="1967200"/>
              <a:ext cx="216050" cy="185275"/>
            </a:xfrm>
            <a:custGeom>
              <a:avLst/>
              <a:gdLst/>
              <a:ahLst/>
              <a:cxnLst/>
              <a:rect l="l" t="t" r="r" b="b"/>
              <a:pathLst>
                <a:path w="8642" h="7411" extrusionOk="0">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13" name="Google Shape;13813;p26"/>
            <p:cNvSpPr/>
            <p:nvPr/>
          </p:nvSpPr>
          <p:spPr>
            <a:xfrm>
              <a:off x="5062675" y="2134700"/>
              <a:ext cx="16225" cy="14575"/>
            </a:xfrm>
            <a:custGeom>
              <a:avLst/>
              <a:gdLst/>
              <a:ahLst/>
              <a:cxnLst/>
              <a:rect l="l" t="t" r="r" b="b"/>
              <a:pathLst>
                <a:path w="649" h="583" extrusionOk="0">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14" name="Google Shape;13814;p26"/>
            <p:cNvSpPr/>
            <p:nvPr/>
          </p:nvSpPr>
          <p:spPr>
            <a:xfrm>
              <a:off x="4736000" y="1924850"/>
              <a:ext cx="404625" cy="363250"/>
            </a:xfrm>
            <a:custGeom>
              <a:avLst/>
              <a:gdLst/>
              <a:ahLst/>
              <a:cxnLst/>
              <a:rect l="l" t="t" r="r" b="b"/>
              <a:pathLst>
                <a:path w="16185" h="14530" extrusionOk="0">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815" name="Google Shape;13815;p26"/>
          <p:cNvGrpSpPr/>
          <p:nvPr/>
        </p:nvGrpSpPr>
        <p:grpSpPr>
          <a:xfrm>
            <a:off x="1099250" y="3454644"/>
            <a:ext cx="270075" cy="363925"/>
            <a:chOff x="4043450" y="3602175"/>
            <a:chExt cx="270075" cy="363925"/>
          </a:xfrm>
        </p:grpSpPr>
        <p:sp>
          <p:nvSpPr>
            <p:cNvPr id="13816" name="Google Shape;13816;p26"/>
            <p:cNvSpPr/>
            <p:nvPr/>
          </p:nvSpPr>
          <p:spPr>
            <a:xfrm>
              <a:off x="4078950" y="3646150"/>
              <a:ext cx="25475" cy="21100"/>
            </a:xfrm>
            <a:custGeom>
              <a:avLst/>
              <a:gdLst/>
              <a:ahLst/>
              <a:cxnLst/>
              <a:rect l="l" t="t" r="r" b="b"/>
              <a:pathLst>
                <a:path w="1019" h="844" extrusionOk="0">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17" name="Google Shape;13817;p26"/>
            <p:cNvSpPr/>
            <p:nvPr/>
          </p:nvSpPr>
          <p:spPr>
            <a:xfrm>
              <a:off x="4083575" y="3692450"/>
              <a:ext cx="17000" cy="14075"/>
            </a:xfrm>
            <a:custGeom>
              <a:avLst/>
              <a:gdLst/>
              <a:ahLst/>
              <a:cxnLst/>
              <a:rect l="l" t="t" r="r" b="b"/>
              <a:pathLst>
                <a:path w="680" h="563" extrusionOk="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18" name="Google Shape;13818;p26"/>
            <p:cNvSpPr/>
            <p:nvPr/>
          </p:nvSpPr>
          <p:spPr>
            <a:xfrm>
              <a:off x="4086675" y="3734100"/>
              <a:ext cx="184425" cy="184425"/>
            </a:xfrm>
            <a:custGeom>
              <a:avLst/>
              <a:gdLst/>
              <a:ahLst/>
              <a:cxnLst/>
              <a:rect l="l" t="t" r="r" b="b"/>
              <a:pathLst>
                <a:path w="7377" h="7377" extrusionOk="0">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19" name="Google Shape;13819;p26"/>
            <p:cNvSpPr/>
            <p:nvPr/>
          </p:nvSpPr>
          <p:spPr>
            <a:xfrm>
              <a:off x="4125475" y="3691650"/>
              <a:ext cx="85175" cy="14725"/>
            </a:xfrm>
            <a:custGeom>
              <a:avLst/>
              <a:gdLst/>
              <a:ahLst/>
              <a:cxnLst/>
              <a:rect l="l" t="t" r="r" b="b"/>
              <a:pathLst>
                <a:path w="3407" h="589" extrusionOk="0">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20" name="Google Shape;13820;p26"/>
            <p:cNvSpPr/>
            <p:nvPr/>
          </p:nvSpPr>
          <p:spPr>
            <a:xfrm>
              <a:off x="4129100" y="3649250"/>
              <a:ext cx="77950" cy="14675"/>
            </a:xfrm>
            <a:custGeom>
              <a:avLst/>
              <a:gdLst/>
              <a:ahLst/>
              <a:cxnLst/>
              <a:rect l="l" t="t" r="r" b="b"/>
              <a:pathLst>
                <a:path w="3118" h="587" extrusionOk="0">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21" name="Google Shape;13821;p26"/>
            <p:cNvSpPr/>
            <p:nvPr/>
          </p:nvSpPr>
          <p:spPr>
            <a:xfrm>
              <a:off x="4171525" y="3951675"/>
              <a:ext cx="17000" cy="14425"/>
            </a:xfrm>
            <a:custGeom>
              <a:avLst/>
              <a:gdLst/>
              <a:ahLst/>
              <a:cxnLst/>
              <a:rect l="l" t="t" r="r" b="b"/>
              <a:pathLst>
                <a:path w="680" h="577" extrusionOk="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22" name="Google Shape;13822;p26"/>
            <p:cNvSpPr/>
            <p:nvPr/>
          </p:nvSpPr>
          <p:spPr>
            <a:xfrm>
              <a:off x="4043450" y="3602175"/>
              <a:ext cx="270075" cy="363425"/>
            </a:xfrm>
            <a:custGeom>
              <a:avLst/>
              <a:gdLst/>
              <a:ahLst/>
              <a:cxnLst/>
              <a:rect l="l" t="t" r="r" b="b"/>
              <a:pathLst>
                <a:path w="10803" h="14537" extrusionOk="0">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823" name="Google Shape;13823;p26"/>
          <p:cNvGrpSpPr/>
          <p:nvPr/>
        </p:nvGrpSpPr>
        <p:grpSpPr>
          <a:xfrm>
            <a:off x="1052588" y="4013725"/>
            <a:ext cx="363400" cy="237175"/>
            <a:chOff x="3997175" y="1988000"/>
            <a:chExt cx="363400" cy="237175"/>
          </a:xfrm>
        </p:grpSpPr>
        <p:sp>
          <p:nvSpPr>
            <p:cNvPr id="13824" name="Google Shape;13824;p26"/>
            <p:cNvSpPr/>
            <p:nvPr/>
          </p:nvSpPr>
          <p:spPr>
            <a:xfrm>
              <a:off x="4254100" y="1988100"/>
              <a:ext cx="17000" cy="14425"/>
            </a:xfrm>
            <a:custGeom>
              <a:avLst/>
              <a:gdLst/>
              <a:ahLst/>
              <a:cxnLst/>
              <a:rect l="l" t="t" r="r" b="b"/>
              <a:pathLst>
                <a:path w="680" h="577" extrusionOk="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25" name="Google Shape;13825;p26"/>
            <p:cNvSpPr/>
            <p:nvPr/>
          </p:nvSpPr>
          <p:spPr>
            <a:xfrm>
              <a:off x="3997175" y="1988000"/>
              <a:ext cx="363400" cy="237175"/>
            </a:xfrm>
            <a:custGeom>
              <a:avLst/>
              <a:gdLst/>
              <a:ahLst/>
              <a:cxnLst/>
              <a:rect l="l" t="t" r="r" b="b"/>
              <a:pathLst>
                <a:path w="14536" h="9487" extrusionOk="0">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826" name="Google Shape;13826;p26"/>
          <p:cNvGrpSpPr/>
          <p:nvPr/>
        </p:nvGrpSpPr>
        <p:grpSpPr>
          <a:xfrm>
            <a:off x="1729975" y="3950600"/>
            <a:ext cx="334100" cy="363425"/>
            <a:chOff x="6994625" y="3052825"/>
            <a:chExt cx="334100" cy="363425"/>
          </a:xfrm>
        </p:grpSpPr>
        <p:sp>
          <p:nvSpPr>
            <p:cNvPr id="13827" name="Google Shape;13827;p26"/>
            <p:cNvSpPr/>
            <p:nvPr/>
          </p:nvSpPr>
          <p:spPr>
            <a:xfrm>
              <a:off x="6994625" y="3052825"/>
              <a:ext cx="334100" cy="363425"/>
            </a:xfrm>
            <a:custGeom>
              <a:avLst/>
              <a:gdLst/>
              <a:ahLst/>
              <a:cxnLst/>
              <a:rect l="l" t="t" r="r" b="b"/>
              <a:pathLst>
                <a:path w="13364" h="14537" extrusionOk="0">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28" name="Google Shape;13828;p26"/>
            <p:cNvSpPr/>
            <p:nvPr/>
          </p:nvSpPr>
          <p:spPr>
            <a:xfrm>
              <a:off x="7206800" y="3184775"/>
              <a:ext cx="78725" cy="13900"/>
            </a:xfrm>
            <a:custGeom>
              <a:avLst/>
              <a:gdLst/>
              <a:ahLst/>
              <a:cxnLst/>
              <a:rect l="l" t="t" r="r" b="b"/>
              <a:pathLst>
                <a:path w="3149" h="556" extrusionOk="0">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29" name="Google Shape;13829;p26"/>
            <p:cNvSpPr/>
            <p:nvPr/>
          </p:nvSpPr>
          <p:spPr>
            <a:xfrm>
              <a:off x="7226850" y="3227200"/>
              <a:ext cx="59450" cy="14700"/>
            </a:xfrm>
            <a:custGeom>
              <a:avLst/>
              <a:gdLst/>
              <a:ahLst/>
              <a:cxnLst/>
              <a:rect l="l" t="t" r="r" b="b"/>
              <a:pathLst>
                <a:path w="2378" h="588" extrusionOk="0">
                  <a:moveTo>
                    <a:pt x="340" y="1"/>
                  </a:moveTo>
                  <a:cubicBezTo>
                    <a:pt x="1" y="62"/>
                    <a:pt x="1" y="525"/>
                    <a:pt x="340" y="587"/>
                  </a:cubicBezTo>
                  <a:lnTo>
                    <a:pt x="2038" y="587"/>
                  </a:lnTo>
                  <a:cubicBezTo>
                    <a:pt x="2377" y="525"/>
                    <a:pt x="2377" y="62"/>
                    <a:pt x="20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30" name="Google Shape;13830;p26"/>
            <p:cNvSpPr/>
            <p:nvPr/>
          </p:nvSpPr>
          <p:spPr>
            <a:xfrm>
              <a:off x="7226850" y="3269650"/>
              <a:ext cx="59450" cy="14675"/>
            </a:xfrm>
            <a:custGeom>
              <a:avLst/>
              <a:gdLst/>
              <a:ahLst/>
              <a:cxnLst/>
              <a:rect l="l" t="t" r="r" b="b"/>
              <a:pathLst>
                <a:path w="2378" h="587" extrusionOk="0">
                  <a:moveTo>
                    <a:pt x="340" y="0"/>
                  </a:moveTo>
                  <a:cubicBezTo>
                    <a:pt x="1" y="62"/>
                    <a:pt x="1" y="525"/>
                    <a:pt x="340" y="587"/>
                  </a:cubicBezTo>
                  <a:lnTo>
                    <a:pt x="2038" y="587"/>
                  </a:lnTo>
                  <a:cubicBezTo>
                    <a:pt x="2377" y="525"/>
                    <a:pt x="2377" y="62"/>
                    <a:pt x="20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31" name="Google Shape;13831;p26"/>
            <p:cNvSpPr/>
            <p:nvPr/>
          </p:nvSpPr>
          <p:spPr>
            <a:xfrm>
              <a:off x="7226850" y="3312850"/>
              <a:ext cx="59450" cy="13900"/>
            </a:xfrm>
            <a:custGeom>
              <a:avLst/>
              <a:gdLst/>
              <a:ahLst/>
              <a:cxnLst/>
              <a:rect l="l" t="t" r="r" b="b"/>
              <a:pathLst>
                <a:path w="2378" h="556" extrusionOk="0">
                  <a:moveTo>
                    <a:pt x="340" y="0"/>
                  </a:moveTo>
                  <a:cubicBezTo>
                    <a:pt x="1" y="31"/>
                    <a:pt x="1" y="525"/>
                    <a:pt x="340" y="556"/>
                  </a:cubicBezTo>
                  <a:lnTo>
                    <a:pt x="2038" y="556"/>
                  </a:lnTo>
                  <a:cubicBezTo>
                    <a:pt x="2377" y="525"/>
                    <a:pt x="2377" y="31"/>
                    <a:pt x="20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32" name="Google Shape;13832;p26"/>
            <p:cNvSpPr/>
            <p:nvPr/>
          </p:nvSpPr>
          <p:spPr>
            <a:xfrm>
              <a:off x="7204150" y="3355175"/>
              <a:ext cx="82150" cy="14125"/>
            </a:xfrm>
            <a:custGeom>
              <a:avLst/>
              <a:gdLst/>
              <a:ahLst/>
              <a:cxnLst/>
              <a:rect l="l" t="t" r="r" b="b"/>
              <a:pathLst>
                <a:path w="3286" h="565" extrusionOk="0">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33" name="Google Shape;13833;p26"/>
            <p:cNvSpPr/>
            <p:nvPr/>
          </p:nvSpPr>
          <p:spPr>
            <a:xfrm>
              <a:off x="7077350" y="3402300"/>
              <a:ext cx="16050" cy="13875"/>
            </a:xfrm>
            <a:custGeom>
              <a:avLst/>
              <a:gdLst/>
              <a:ahLst/>
              <a:cxnLst/>
              <a:rect l="l" t="t" r="r" b="b"/>
              <a:pathLst>
                <a:path w="642" h="555" extrusionOk="0">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834" name="Google Shape;13834;p26"/>
          <p:cNvGrpSpPr/>
          <p:nvPr/>
        </p:nvGrpSpPr>
        <p:grpSpPr>
          <a:xfrm>
            <a:off x="2504175" y="3950988"/>
            <a:ext cx="270050" cy="362650"/>
            <a:chOff x="3293525" y="3602950"/>
            <a:chExt cx="270050" cy="362650"/>
          </a:xfrm>
        </p:grpSpPr>
        <p:sp>
          <p:nvSpPr>
            <p:cNvPr id="13835" name="Google Shape;13835;p26"/>
            <p:cNvSpPr/>
            <p:nvPr/>
          </p:nvSpPr>
          <p:spPr>
            <a:xfrm>
              <a:off x="3293525" y="3602950"/>
              <a:ext cx="270050" cy="362650"/>
            </a:xfrm>
            <a:custGeom>
              <a:avLst/>
              <a:gdLst/>
              <a:ahLst/>
              <a:cxnLst/>
              <a:rect l="l" t="t" r="r" b="b"/>
              <a:pathLst>
                <a:path w="10802" h="14506" extrusionOk="0">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36" name="Google Shape;13836;p26"/>
            <p:cNvSpPr/>
            <p:nvPr/>
          </p:nvSpPr>
          <p:spPr>
            <a:xfrm>
              <a:off x="3335950" y="3645375"/>
              <a:ext cx="184425" cy="274500"/>
            </a:xfrm>
            <a:custGeom>
              <a:avLst/>
              <a:gdLst/>
              <a:ahLst/>
              <a:cxnLst/>
              <a:rect l="l" t="t" r="r" b="b"/>
              <a:pathLst>
                <a:path w="7377" h="10980" extrusionOk="0">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37" name="Google Shape;13837;p26"/>
            <p:cNvSpPr/>
            <p:nvPr/>
          </p:nvSpPr>
          <p:spPr>
            <a:xfrm>
              <a:off x="3418500" y="3777325"/>
              <a:ext cx="17000" cy="14075"/>
            </a:xfrm>
            <a:custGeom>
              <a:avLst/>
              <a:gdLst/>
              <a:ahLst/>
              <a:cxnLst/>
              <a:rect l="l" t="t" r="r" b="b"/>
              <a:pathLst>
                <a:path w="680" h="563" extrusionOk="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838" name="Google Shape;13838;p26"/>
          <p:cNvGrpSpPr/>
          <p:nvPr/>
        </p:nvGrpSpPr>
        <p:grpSpPr>
          <a:xfrm>
            <a:off x="3234713" y="3949825"/>
            <a:ext cx="369650" cy="364975"/>
            <a:chOff x="3243825" y="1923675"/>
            <a:chExt cx="369650" cy="364975"/>
          </a:xfrm>
        </p:grpSpPr>
        <p:sp>
          <p:nvSpPr>
            <p:cNvPr id="13839" name="Google Shape;13839;p26"/>
            <p:cNvSpPr/>
            <p:nvPr/>
          </p:nvSpPr>
          <p:spPr>
            <a:xfrm>
              <a:off x="3548900" y="1969575"/>
              <a:ext cx="17000" cy="14075"/>
            </a:xfrm>
            <a:custGeom>
              <a:avLst/>
              <a:gdLst/>
              <a:ahLst/>
              <a:cxnLst/>
              <a:rect l="l" t="t" r="r" b="b"/>
              <a:pathLst>
                <a:path w="680" h="563" extrusionOk="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40" name="Google Shape;13840;p26"/>
            <p:cNvSpPr/>
            <p:nvPr/>
          </p:nvSpPr>
          <p:spPr>
            <a:xfrm>
              <a:off x="3548900" y="2229600"/>
              <a:ext cx="17000" cy="13825"/>
            </a:xfrm>
            <a:custGeom>
              <a:avLst/>
              <a:gdLst/>
              <a:ahLst/>
              <a:cxnLst/>
              <a:rect l="l" t="t" r="r" b="b"/>
              <a:pathLst>
                <a:path w="680" h="553" extrusionOk="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41" name="Google Shape;13841;p26"/>
            <p:cNvSpPr/>
            <p:nvPr/>
          </p:nvSpPr>
          <p:spPr>
            <a:xfrm>
              <a:off x="3418500" y="2099200"/>
              <a:ext cx="17000" cy="14575"/>
            </a:xfrm>
            <a:custGeom>
              <a:avLst/>
              <a:gdLst/>
              <a:ahLst/>
              <a:cxnLst/>
              <a:rect l="l" t="t" r="r" b="b"/>
              <a:pathLst>
                <a:path w="680" h="583" extrusionOk="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42" name="Google Shape;13842;p26"/>
            <p:cNvSpPr/>
            <p:nvPr/>
          </p:nvSpPr>
          <p:spPr>
            <a:xfrm>
              <a:off x="3288875" y="1969575"/>
              <a:ext cx="17000" cy="14075"/>
            </a:xfrm>
            <a:custGeom>
              <a:avLst/>
              <a:gdLst/>
              <a:ahLst/>
              <a:cxnLst/>
              <a:rect l="l" t="t" r="r" b="b"/>
              <a:pathLst>
                <a:path w="680" h="563" extrusionOk="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43" name="Google Shape;13843;p26"/>
            <p:cNvSpPr/>
            <p:nvPr/>
          </p:nvSpPr>
          <p:spPr>
            <a:xfrm>
              <a:off x="3288875" y="2229600"/>
              <a:ext cx="17000" cy="13825"/>
            </a:xfrm>
            <a:custGeom>
              <a:avLst/>
              <a:gdLst/>
              <a:ahLst/>
              <a:cxnLst/>
              <a:rect l="l" t="t" r="r" b="b"/>
              <a:pathLst>
                <a:path w="680" h="553" extrusionOk="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44" name="Google Shape;13844;p26"/>
            <p:cNvSpPr/>
            <p:nvPr/>
          </p:nvSpPr>
          <p:spPr>
            <a:xfrm>
              <a:off x="3243825" y="1923675"/>
              <a:ext cx="369650" cy="364975"/>
            </a:xfrm>
            <a:custGeom>
              <a:avLst/>
              <a:gdLst/>
              <a:ahLst/>
              <a:cxnLst/>
              <a:rect l="l" t="t" r="r" b="b"/>
              <a:pathLst>
                <a:path w="14786" h="14599" extrusionOk="0">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45" name="Google Shape;13845;p26"/>
            <p:cNvSpPr/>
            <p:nvPr/>
          </p:nvSpPr>
          <p:spPr>
            <a:xfrm>
              <a:off x="3445425" y="2184475"/>
              <a:ext cx="20175" cy="14875"/>
            </a:xfrm>
            <a:custGeom>
              <a:avLst/>
              <a:gdLst/>
              <a:ahLst/>
              <a:cxnLst/>
              <a:rect l="l" t="t" r="r" b="b"/>
              <a:pathLst>
                <a:path w="807" h="595" extrusionOk="0">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46" name="Google Shape;13846;p26"/>
            <p:cNvSpPr/>
            <p:nvPr/>
          </p:nvSpPr>
          <p:spPr>
            <a:xfrm>
              <a:off x="3335950" y="2014325"/>
              <a:ext cx="185200" cy="184525"/>
            </a:xfrm>
            <a:custGeom>
              <a:avLst/>
              <a:gdLst/>
              <a:ahLst/>
              <a:cxnLst/>
              <a:rect l="l" t="t" r="r" b="b"/>
              <a:pathLst>
                <a:path w="7408" h="7381" extrusionOk="0">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847" name="Google Shape;13847;p26"/>
          <p:cNvGrpSpPr/>
          <p:nvPr/>
        </p:nvGrpSpPr>
        <p:grpSpPr>
          <a:xfrm>
            <a:off x="4008413" y="3950125"/>
            <a:ext cx="327650" cy="364375"/>
            <a:chOff x="992000" y="3602375"/>
            <a:chExt cx="327650" cy="364375"/>
          </a:xfrm>
        </p:grpSpPr>
        <p:sp>
          <p:nvSpPr>
            <p:cNvPr id="13848" name="Google Shape;13848;p26"/>
            <p:cNvSpPr/>
            <p:nvPr/>
          </p:nvSpPr>
          <p:spPr>
            <a:xfrm>
              <a:off x="992000" y="3602375"/>
              <a:ext cx="327650" cy="359200"/>
            </a:xfrm>
            <a:custGeom>
              <a:avLst/>
              <a:gdLst/>
              <a:ahLst/>
              <a:cxnLst/>
              <a:rect l="l" t="t" r="r" b="b"/>
              <a:pathLst>
                <a:path w="13106" h="14368" extrusionOk="0">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49" name="Google Shape;13849;p26"/>
            <p:cNvSpPr/>
            <p:nvPr/>
          </p:nvSpPr>
          <p:spPr>
            <a:xfrm>
              <a:off x="1192200" y="3952275"/>
              <a:ext cx="15450" cy="14475"/>
            </a:xfrm>
            <a:custGeom>
              <a:avLst/>
              <a:gdLst/>
              <a:ahLst/>
              <a:cxnLst/>
              <a:rect l="l" t="t" r="r" b="b"/>
              <a:pathLst>
                <a:path w="618" h="579" extrusionOk="0">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850" name="Google Shape;13850;p26"/>
          <p:cNvGrpSpPr/>
          <p:nvPr/>
        </p:nvGrpSpPr>
        <p:grpSpPr>
          <a:xfrm>
            <a:off x="4751400" y="3976013"/>
            <a:ext cx="363425" cy="312600"/>
            <a:chOff x="2492650" y="1950300"/>
            <a:chExt cx="363425" cy="312600"/>
          </a:xfrm>
        </p:grpSpPr>
        <p:sp>
          <p:nvSpPr>
            <p:cNvPr id="13851" name="Google Shape;13851;p26"/>
            <p:cNvSpPr/>
            <p:nvPr/>
          </p:nvSpPr>
          <p:spPr>
            <a:xfrm>
              <a:off x="2646175" y="2099575"/>
              <a:ext cx="66400" cy="56750"/>
            </a:xfrm>
            <a:custGeom>
              <a:avLst/>
              <a:gdLst/>
              <a:ahLst/>
              <a:cxnLst/>
              <a:rect l="l" t="t" r="r" b="b"/>
              <a:pathLst>
                <a:path w="2656" h="2270" extrusionOk="0">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52" name="Google Shape;13852;p26"/>
            <p:cNvSpPr/>
            <p:nvPr/>
          </p:nvSpPr>
          <p:spPr>
            <a:xfrm>
              <a:off x="2582150" y="2056000"/>
              <a:ext cx="185200" cy="142750"/>
            </a:xfrm>
            <a:custGeom>
              <a:avLst/>
              <a:gdLst/>
              <a:ahLst/>
              <a:cxnLst/>
              <a:rect l="l" t="t" r="r" b="b"/>
              <a:pathLst>
                <a:path w="7408" h="5710" extrusionOk="0">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53" name="Google Shape;13853;p26"/>
            <p:cNvSpPr/>
            <p:nvPr/>
          </p:nvSpPr>
          <p:spPr>
            <a:xfrm>
              <a:off x="2539725" y="2035925"/>
              <a:ext cx="59950" cy="57125"/>
            </a:xfrm>
            <a:custGeom>
              <a:avLst/>
              <a:gdLst/>
              <a:ahLst/>
              <a:cxnLst/>
              <a:rect l="l" t="t" r="r" b="b"/>
              <a:pathLst>
                <a:path w="2398" h="2285" extrusionOk="0">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54" name="Google Shape;13854;p26"/>
            <p:cNvSpPr/>
            <p:nvPr/>
          </p:nvSpPr>
          <p:spPr>
            <a:xfrm>
              <a:off x="2749050" y="2035825"/>
              <a:ext cx="59950" cy="55875"/>
            </a:xfrm>
            <a:custGeom>
              <a:avLst/>
              <a:gdLst/>
              <a:ahLst/>
              <a:cxnLst/>
              <a:rect l="l" t="t" r="r" b="b"/>
              <a:pathLst>
                <a:path w="2398" h="2235" extrusionOk="0">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55" name="Google Shape;13855;p26"/>
            <p:cNvSpPr/>
            <p:nvPr/>
          </p:nvSpPr>
          <p:spPr>
            <a:xfrm>
              <a:off x="2749050" y="2163250"/>
              <a:ext cx="59950" cy="57150"/>
            </a:xfrm>
            <a:custGeom>
              <a:avLst/>
              <a:gdLst/>
              <a:ahLst/>
              <a:cxnLst/>
              <a:rect l="l" t="t" r="r" b="b"/>
              <a:pathLst>
                <a:path w="2398" h="2286" extrusionOk="0">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56" name="Google Shape;13856;p26"/>
            <p:cNvSpPr/>
            <p:nvPr/>
          </p:nvSpPr>
          <p:spPr>
            <a:xfrm>
              <a:off x="2539725" y="2163825"/>
              <a:ext cx="59950" cy="56575"/>
            </a:xfrm>
            <a:custGeom>
              <a:avLst/>
              <a:gdLst/>
              <a:ahLst/>
              <a:cxnLst/>
              <a:rect l="l" t="t" r="r" b="b"/>
              <a:pathLst>
                <a:path w="2398" h="2263" extrusionOk="0">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57" name="Google Shape;13857;p26"/>
            <p:cNvSpPr/>
            <p:nvPr/>
          </p:nvSpPr>
          <p:spPr>
            <a:xfrm>
              <a:off x="2664700" y="2248125"/>
              <a:ext cx="17000" cy="14550"/>
            </a:xfrm>
            <a:custGeom>
              <a:avLst/>
              <a:gdLst/>
              <a:ahLst/>
              <a:cxnLst/>
              <a:rect l="l" t="t" r="r" b="b"/>
              <a:pathLst>
                <a:path w="680" h="582" extrusionOk="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58" name="Google Shape;13858;p26"/>
            <p:cNvSpPr/>
            <p:nvPr/>
          </p:nvSpPr>
          <p:spPr>
            <a:xfrm>
              <a:off x="2492650" y="1950300"/>
              <a:ext cx="363425" cy="312600"/>
            </a:xfrm>
            <a:custGeom>
              <a:avLst/>
              <a:gdLst/>
              <a:ahLst/>
              <a:cxnLst/>
              <a:rect l="l" t="t" r="r" b="b"/>
              <a:pathLst>
                <a:path w="14537" h="12504" extrusionOk="0">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859" name="Google Shape;13859;p26"/>
          <p:cNvGrpSpPr/>
          <p:nvPr/>
        </p:nvGrpSpPr>
        <p:grpSpPr>
          <a:xfrm>
            <a:off x="5462875" y="3950175"/>
            <a:ext cx="367625" cy="364275"/>
            <a:chOff x="1732675" y="1924750"/>
            <a:chExt cx="367625" cy="364275"/>
          </a:xfrm>
        </p:grpSpPr>
        <p:sp>
          <p:nvSpPr>
            <p:cNvPr id="13860" name="Google Shape;13860;p26"/>
            <p:cNvSpPr/>
            <p:nvPr/>
          </p:nvSpPr>
          <p:spPr>
            <a:xfrm>
              <a:off x="1732675" y="1924750"/>
              <a:ext cx="367625" cy="364275"/>
            </a:xfrm>
            <a:custGeom>
              <a:avLst/>
              <a:gdLst/>
              <a:ahLst/>
              <a:cxnLst/>
              <a:rect l="l" t="t" r="r" b="b"/>
              <a:pathLst>
                <a:path w="14705" h="14571" extrusionOk="0">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61" name="Google Shape;13861;p26"/>
            <p:cNvSpPr/>
            <p:nvPr/>
          </p:nvSpPr>
          <p:spPr>
            <a:xfrm>
              <a:off x="1906275" y="1924850"/>
              <a:ext cx="17000" cy="14400"/>
            </a:xfrm>
            <a:custGeom>
              <a:avLst/>
              <a:gdLst/>
              <a:ahLst/>
              <a:cxnLst/>
              <a:rect l="l" t="t" r="r" b="b"/>
              <a:pathLst>
                <a:path w="680" h="576" extrusionOk="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862" name="Google Shape;13862;p26"/>
          <p:cNvGrpSpPr/>
          <p:nvPr/>
        </p:nvGrpSpPr>
        <p:grpSpPr>
          <a:xfrm>
            <a:off x="6255419" y="3950613"/>
            <a:ext cx="311725" cy="363400"/>
            <a:chOff x="7749975" y="3052825"/>
            <a:chExt cx="311725" cy="363400"/>
          </a:xfrm>
        </p:grpSpPr>
        <p:sp>
          <p:nvSpPr>
            <p:cNvPr id="13863" name="Google Shape;13863;p26"/>
            <p:cNvSpPr/>
            <p:nvPr/>
          </p:nvSpPr>
          <p:spPr>
            <a:xfrm>
              <a:off x="7868025" y="3295875"/>
              <a:ext cx="66375" cy="56550"/>
            </a:xfrm>
            <a:custGeom>
              <a:avLst/>
              <a:gdLst/>
              <a:ahLst/>
              <a:cxnLst/>
              <a:rect l="l" t="t" r="r" b="b"/>
              <a:pathLst>
                <a:path w="2655" h="2262" extrusionOk="0">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64" name="Google Shape;13864;p26"/>
            <p:cNvSpPr/>
            <p:nvPr/>
          </p:nvSpPr>
          <p:spPr>
            <a:xfrm>
              <a:off x="7749975" y="3052825"/>
              <a:ext cx="311725" cy="363400"/>
            </a:xfrm>
            <a:custGeom>
              <a:avLst/>
              <a:gdLst/>
              <a:ahLst/>
              <a:cxnLst/>
              <a:rect l="l" t="t" r="r" b="b"/>
              <a:pathLst>
                <a:path w="12469" h="14536" extrusionOk="0">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65" name="Google Shape;13865;p26"/>
            <p:cNvSpPr/>
            <p:nvPr/>
          </p:nvSpPr>
          <p:spPr>
            <a:xfrm>
              <a:off x="7814000" y="3184775"/>
              <a:ext cx="184425" cy="14675"/>
            </a:xfrm>
            <a:custGeom>
              <a:avLst/>
              <a:gdLst/>
              <a:ahLst/>
              <a:cxnLst/>
              <a:rect l="l" t="t" r="r" b="b"/>
              <a:pathLst>
                <a:path w="7377" h="587" extrusionOk="0">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66" name="Google Shape;13866;p26"/>
            <p:cNvSpPr/>
            <p:nvPr/>
          </p:nvSpPr>
          <p:spPr>
            <a:xfrm>
              <a:off x="7898875" y="3142175"/>
              <a:ext cx="17000" cy="14075"/>
            </a:xfrm>
            <a:custGeom>
              <a:avLst/>
              <a:gdLst/>
              <a:ahLst/>
              <a:cxnLst/>
              <a:rect l="l" t="t" r="r" b="b"/>
              <a:pathLst>
                <a:path w="680" h="563" extrusionOk="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67" name="Google Shape;13867;p26"/>
            <p:cNvSpPr/>
            <p:nvPr/>
          </p:nvSpPr>
          <p:spPr>
            <a:xfrm>
              <a:off x="7788800" y="3142300"/>
              <a:ext cx="92350" cy="14750"/>
            </a:xfrm>
            <a:custGeom>
              <a:avLst/>
              <a:gdLst/>
              <a:ahLst/>
              <a:cxnLst/>
              <a:rect l="l" t="t" r="r" b="b"/>
              <a:pathLst>
                <a:path w="3694" h="590" extrusionOk="0">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68" name="Google Shape;13868;p26"/>
            <p:cNvSpPr/>
            <p:nvPr/>
          </p:nvSpPr>
          <p:spPr>
            <a:xfrm>
              <a:off x="7927875" y="3142225"/>
              <a:ext cx="94800" cy="14125"/>
            </a:xfrm>
            <a:custGeom>
              <a:avLst/>
              <a:gdLst/>
              <a:ahLst/>
              <a:cxnLst/>
              <a:rect l="l" t="t" r="r" b="b"/>
              <a:pathLst>
                <a:path w="3792" h="565" extrusionOk="0">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869" name="Google Shape;13869;p26"/>
          <p:cNvGrpSpPr/>
          <p:nvPr/>
        </p:nvGrpSpPr>
        <p:grpSpPr>
          <a:xfrm>
            <a:off x="6953150" y="3950500"/>
            <a:ext cx="371150" cy="363625"/>
            <a:chOff x="7724500" y="3602750"/>
            <a:chExt cx="371150" cy="363625"/>
          </a:xfrm>
        </p:grpSpPr>
        <p:sp>
          <p:nvSpPr>
            <p:cNvPr id="13870" name="Google Shape;13870;p26"/>
            <p:cNvSpPr/>
            <p:nvPr/>
          </p:nvSpPr>
          <p:spPr>
            <a:xfrm>
              <a:off x="7724500" y="3602750"/>
              <a:ext cx="371150" cy="363625"/>
            </a:xfrm>
            <a:custGeom>
              <a:avLst/>
              <a:gdLst/>
              <a:ahLst/>
              <a:cxnLst/>
              <a:rect l="l" t="t" r="r" b="b"/>
              <a:pathLst>
                <a:path w="14846" h="14545" extrusionOk="0">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71" name="Google Shape;13871;p26"/>
            <p:cNvSpPr/>
            <p:nvPr/>
          </p:nvSpPr>
          <p:spPr>
            <a:xfrm>
              <a:off x="7897700" y="3897900"/>
              <a:ext cx="16625" cy="14175"/>
            </a:xfrm>
            <a:custGeom>
              <a:avLst/>
              <a:gdLst/>
              <a:ahLst/>
              <a:cxnLst/>
              <a:rect l="l" t="t" r="r" b="b"/>
              <a:pathLst>
                <a:path w="665" h="567" extrusionOk="0">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3872" name="Google Shape;13872;p26"/>
          <p:cNvGrpSpPr/>
          <p:nvPr/>
        </p:nvGrpSpPr>
        <p:grpSpPr>
          <a:xfrm>
            <a:off x="7728969" y="3950975"/>
            <a:ext cx="363400" cy="362675"/>
            <a:chOff x="975800" y="1925575"/>
            <a:chExt cx="363400" cy="362675"/>
          </a:xfrm>
        </p:grpSpPr>
        <p:sp>
          <p:nvSpPr>
            <p:cNvPr id="13873" name="Google Shape;13873;p26"/>
            <p:cNvSpPr/>
            <p:nvPr/>
          </p:nvSpPr>
          <p:spPr>
            <a:xfrm>
              <a:off x="975800" y="1925575"/>
              <a:ext cx="363400" cy="362675"/>
            </a:xfrm>
            <a:custGeom>
              <a:avLst/>
              <a:gdLst/>
              <a:ahLst/>
              <a:cxnLst/>
              <a:rect l="l" t="t" r="r" b="b"/>
              <a:pathLst>
                <a:path w="14536" h="14507" extrusionOk="0">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74" name="Google Shape;13874;p26"/>
            <p:cNvSpPr/>
            <p:nvPr/>
          </p:nvSpPr>
          <p:spPr>
            <a:xfrm>
              <a:off x="1105400" y="1967275"/>
              <a:ext cx="82600" cy="14675"/>
            </a:xfrm>
            <a:custGeom>
              <a:avLst/>
              <a:gdLst/>
              <a:ahLst/>
              <a:cxnLst/>
              <a:rect l="l" t="t" r="r" b="b"/>
              <a:pathLst>
                <a:path w="3304" h="587" extrusionOk="0">
                  <a:moveTo>
                    <a:pt x="371" y="0"/>
                  </a:moveTo>
                  <a:cubicBezTo>
                    <a:pt x="1" y="0"/>
                    <a:pt x="1" y="587"/>
                    <a:pt x="371" y="587"/>
                  </a:cubicBezTo>
                  <a:lnTo>
                    <a:pt x="2933" y="587"/>
                  </a:lnTo>
                  <a:cubicBezTo>
                    <a:pt x="3303" y="587"/>
                    <a:pt x="3303" y="0"/>
                    <a:pt x="29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75" name="Google Shape;13875;p26"/>
            <p:cNvSpPr/>
            <p:nvPr/>
          </p:nvSpPr>
          <p:spPr>
            <a:xfrm>
              <a:off x="1104100" y="2009675"/>
              <a:ext cx="84425" cy="14750"/>
            </a:xfrm>
            <a:custGeom>
              <a:avLst/>
              <a:gdLst/>
              <a:ahLst/>
              <a:cxnLst/>
              <a:rect l="l" t="t" r="r" b="b"/>
              <a:pathLst>
                <a:path w="3377" h="590" extrusionOk="0">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76" name="Google Shape;13876;p26"/>
            <p:cNvSpPr/>
            <p:nvPr/>
          </p:nvSpPr>
          <p:spPr>
            <a:xfrm>
              <a:off x="1104125" y="2052800"/>
              <a:ext cx="84400" cy="14050"/>
            </a:xfrm>
            <a:custGeom>
              <a:avLst/>
              <a:gdLst/>
              <a:ahLst/>
              <a:cxnLst/>
              <a:rect l="l" t="t" r="r" b="b"/>
              <a:pathLst>
                <a:path w="3376" h="562" extrusionOk="0">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3877" name="Google Shape;13877;p26"/>
            <p:cNvSpPr/>
            <p:nvPr/>
          </p:nvSpPr>
          <p:spPr>
            <a:xfrm>
              <a:off x="1147850" y="2180225"/>
              <a:ext cx="17000" cy="14400"/>
            </a:xfrm>
            <a:custGeom>
              <a:avLst/>
              <a:gdLst/>
              <a:ahLst/>
              <a:cxnLst/>
              <a:rect l="l" t="t" r="r" b="b"/>
              <a:pathLst>
                <a:path w="680" h="576" extrusionOk="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3878" name="Google Shape;13878;p26"/>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1600" b="0" i="0" u="none" strike="noStrike" kern="0" cap="none" spc="0" normalizeH="0" baseline="0" noProof="0" dirty="0">
                <a:ln>
                  <a:noFill/>
                </a:ln>
                <a:effectLst/>
                <a:uLnTx/>
                <a:uFillTx/>
                <a:latin typeface="Arial"/>
                <a:cs typeface="Arial"/>
                <a:sym typeface="Arial"/>
              </a:rPr>
              <a:t>Goals &amp; Results</a:t>
            </a:r>
            <a:endParaRPr kumimoji="0" sz="1600" b="0" i="0" u="none" strike="noStrike" kern="0" cap="none" spc="0" normalizeH="0" baseline="0" noProof="0" dirty="0">
              <a:ln>
                <a:noFill/>
              </a:ln>
              <a:effectLst/>
              <a:uLnTx/>
              <a:uFillTx/>
              <a:latin typeface="Arial"/>
              <a:cs typeface="Arial"/>
              <a:sym typeface="Arial"/>
            </a:endParaRPr>
          </a:p>
        </p:txBody>
      </p:sp>
      <p:sp>
        <p:nvSpPr>
          <p:cNvPr id="13879" name="Google Shape;13879;p26"/>
          <p:cNvSpPr txBox="1">
            <a:spLocks noGrp="1"/>
          </p:cNvSpPr>
          <p:nvPr>
            <p:ph type="ctr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tx1"/>
                </a:solidFill>
              </a:rPr>
              <a:t>Premium Icons</a:t>
            </a:r>
            <a:endParaRPr>
              <a:solidFill>
                <a:schemeClr val="tx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3883"/>
        <p:cNvGrpSpPr/>
        <p:nvPr/>
      </p:nvGrpSpPr>
      <p:grpSpPr>
        <a:xfrm>
          <a:off x="0" y="0"/>
          <a:ext cx="0" cy="0"/>
          <a:chOff x="0" y="0"/>
          <a:chExt cx="0" cy="0"/>
        </a:xfrm>
      </p:grpSpPr>
      <p:sp>
        <p:nvSpPr>
          <p:cNvPr id="13884" name="Google Shape;13884;p27"/>
          <p:cNvSpPr/>
          <p:nvPr/>
        </p:nvSpPr>
        <p:spPr>
          <a:xfrm>
            <a:off x="1042813" y="1767791"/>
            <a:ext cx="362447" cy="354614"/>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885" name="Google Shape;13885;p27"/>
          <p:cNvGrpSpPr/>
          <p:nvPr/>
        </p:nvGrpSpPr>
        <p:grpSpPr>
          <a:xfrm>
            <a:off x="2541658" y="1767756"/>
            <a:ext cx="356737" cy="353239"/>
            <a:chOff x="3192838" y="1931233"/>
            <a:chExt cx="298300" cy="295375"/>
          </a:xfrm>
        </p:grpSpPr>
        <p:sp>
          <p:nvSpPr>
            <p:cNvPr id="13886" name="Google Shape;13886;p27"/>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7" name="Google Shape;13887;p27"/>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8" name="Google Shape;13888;p27"/>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9" name="Google Shape;13889;p27"/>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0" name="Google Shape;13890;p27"/>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1" name="Google Shape;13891;p27"/>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2" name="Google Shape;13892;p27"/>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3" name="Google Shape;13893;p27"/>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4" name="Google Shape;13894;p27"/>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5" name="Google Shape;13895;p27"/>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6" name="Google Shape;13896;p27"/>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7" name="Google Shape;13897;p27"/>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8" name="Google Shape;13898;p27"/>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9" name="Google Shape;13899;p27"/>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0" name="Google Shape;13900;p27"/>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1" name="Google Shape;13901;p27"/>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2" name="Google Shape;13902;p27"/>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3" name="Google Shape;13903;p27"/>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4" name="Google Shape;13904;p27"/>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5" name="Google Shape;13905;p27"/>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6" name="Google Shape;13906;p27"/>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7" name="Google Shape;13907;p27"/>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8" name="Google Shape;13908;p27"/>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9" name="Google Shape;13909;p27"/>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10" name="Google Shape;13910;p27"/>
          <p:cNvGrpSpPr/>
          <p:nvPr/>
        </p:nvGrpSpPr>
        <p:grpSpPr>
          <a:xfrm>
            <a:off x="3272903" y="1766411"/>
            <a:ext cx="342506" cy="355302"/>
            <a:chOff x="3676863" y="1930108"/>
            <a:chExt cx="286400" cy="297100"/>
          </a:xfrm>
        </p:grpSpPr>
        <p:sp>
          <p:nvSpPr>
            <p:cNvPr id="13911" name="Google Shape;13911;p27"/>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2" name="Google Shape;13912;p27"/>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3" name="Google Shape;13913;p27"/>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14" name="Google Shape;13914;p27"/>
          <p:cNvGrpSpPr/>
          <p:nvPr/>
        </p:nvGrpSpPr>
        <p:grpSpPr>
          <a:xfrm>
            <a:off x="1797586" y="1765574"/>
            <a:ext cx="357455" cy="356139"/>
            <a:chOff x="2698088" y="1929408"/>
            <a:chExt cx="298900" cy="297800"/>
          </a:xfrm>
        </p:grpSpPr>
        <p:sp>
          <p:nvSpPr>
            <p:cNvPr id="13915" name="Google Shape;13915;p27"/>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6" name="Google Shape;13916;p27"/>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17" name="Google Shape;13917;p27"/>
          <p:cNvGrpSpPr/>
          <p:nvPr/>
        </p:nvGrpSpPr>
        <p:grpSpPr>
          <a:xfrm>
            <a:off x="4822994" y="1767099"/>
            <a:ext cx="288391" cy="354734"/>
            <a:chOff x="4718163" y="1930683"/>
            <a:chExt cx="241150" cy="296625"/>
          </a:xfrm>
        </p:grpSpPr>
        <p:sp>
          <p:nvSpPr>
            <p:cNvPr id="13918" name="Google Shape;13918;p27"/>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9" name="Google Shape;13919;p27"/>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0" name="Google Shape;13920;p27"/>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1" name="Google Shape;13921;p27"/>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2" name="Google Shape;13922;p27"/>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3" name="Google Shape;13923;p27"/>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4" name="Google Shape;13924;p27"/>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5" name="Google Shape;13925;p27"/>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26" name="Google Shape;13926;p27"/>
          <p:cNvGrpSpPr/>
          <p:nvPr/>
        </p:nvGrpSpPr>
        <p:grpSpPr>
          <a:xfrm>
            <a:off x="5516509" y="1765693"/>
            <a:ext cx="356019" cy="355302"/>
            <a:chOff x="5170638" y="1929508"/>
            <a:chExt cx="297700" cy="297100"/>
          </a:xfrm>
        </p:grpSpPr>
        <p:sp>
          <p:nvSpPr>
            <p:cNvPr id="13927" name="Google Shape;13927;p27"/>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8" name="Google Shape;13928;p27"/>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9" name="Google Shape;13929;p27"/>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0" name="Google Shape;13930;p27"/>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1" name="Google Shape;13931;p27"/>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2" name="Google Shape;13932;p27"/>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33" name="Google Shape;13933;p27"/>
          <p:cNvGrpSpPr/>
          <p:nvPr/>
        </p:nvGrpSpPr>
        <p:grpSpPr>
          <a:xfrm>
            <a:off x="6274094" y="1767099"/>
            <a:ext cx="356019" cy="353897"/>
            <a:chOff x="5676688" y="1930683"/>
            <a:chExt cx="297700" cy="295925"/>
          </a:xfrm>
        </p:grpSpPr>
        <p:sp>
          <p:nvSpPr>
            <p:cNvPr id="13934" name="Google Shape;13934;p27"/>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5" name="Google Shape;13935;p27"/>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6" name="Google Shape;13936;p27"/>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7" name="Google Shape;13937;p27"/>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938" name="Google Shape;13938;p27"/>
          <p:cNvSpPr/>
          <p:nvPr/>
        </p:nvSpPr>
        <p:spPr>
          <a:xfrm>
            <a:off x="7034468" y="1768508"/>
            <a:ext cx="302622" cy="357455"/>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939" name="Google Shape;13939;p27"/>
          <p:cNvGrpSpPr/>
          <p:nvPr/>
        </p:nvGrpSpPr>
        <p:grpSpPr>
          <a:xfrm>
            <a:off x="7742296" y="1767816"/>
            <a:ext cx="354614" cy="355332"/>
            <a:chOff x="6649513" y="1931283"/>
            <a:chExt cx="296525" cy="297125"/>
          </a:xfrm>
        </p:grpSpPr>
        <p:sp>
          <p:nvSpPr>
            <p:cNvPr id="13940" name="Google Shape;13940;p27"/>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1" name="Google Shape;13941;p27"/>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2" name="Google Shape;13942;p27"/>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43" name="Google Shape;13943;p27"/>
          <p:cNvGrpSpPr/>
          <p:nvPr/>
        </p:nvGrpSpPr>
        <p:grpSpPr>
          <a:xfrm>
            <a:off x="7740143" y="2291860"/>
            <a:ext cx="356767" cy="354584"/>
            <a:chOff x="6647713" y="2369483"/>
            <a:chExt cx="298325" cy="296500"/>
          </a:xfrm>
        </p:grpSpPr>
        <p:sp>
          <p:nvSpPr>
            <p:cNvPr id="13944" name="Google Shape;13944;p27"/>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5" name="Google Shape;13945;p27"/>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6" name="Google Shape;13946;p27"/>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47" name="Google Shape;13947;p27"/>
          <p:cNvGrpSpPr/>
          <p:nvPr/>
        </p:nvGrpSpPr>
        <p:grpSpPr>
          <a:xfrm>
            <a:off x="7007492" y="2291860"/>
            <a:ext cx="355302" cy="354584"/>
            <a:chOff x="6162513" y="2369483"/>
            <a:chExt cx="297100" cy="296500"/>
          </a:xfrm>
        </p:grpSpPr>
        <p:sp>
          <p:nvSpPr>
            <p:cNvPr id="13948" name="Google Shape;13948;p27"/>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9" name="Google Shape;13949;p27"/>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0" name="Google Shape;13950;p27"/>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1" name="Google Shape;13951;p27"/>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2" name="Google Shape;13952;p27"/>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3" name="Google Shape;13953;p27"/>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54" name="Google Shape;13954;p27"/>
          <p:cNvGrpSpPr/>
          <p:nvPr/>
        </p:nvGrpSpPr>
        <p:grpSpPr>
          <a:xfrm>
            <a:off x="6273377" y="2292547"/>
            <a:ext cx="356019" cy="354614"/>
            <a:chOff x="5676088" y="2370058"/>
            <a:chExt cx="297700" cy="296525"/>
          </a:xfrm>
        </p:grpSpPr>
        <p:sp>
          <p:nvSpPr>
            <p:cNvPr id="13955" name="Google Shape;13955;p27"/>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6" name="Google Shape;13956;p27"/>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7" name="Google Shape;13957;p27"/>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8" name="Google Shape;13958;p27"/>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9" name="Google Shape;13959;p27"/>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60" name="Google Shape;13960;p27"/>
          <p:cNvGrpSpPr/>
          <p:nvPr/>
        </p:nvGrpSpPr>
        <p:grpSpPr>
          <a:xfrm>
            <a:off x="5514356" y="2292547"/>
            <a:ext cx="356049" cy="355332"/>
            <a:chOff x="5168838" y="2370058"/>
            <a:chExt cx="297725" cy="297125"/>
          </a:xfrm>
        </p:grpSpPr>
        <p:sp>
          <p:nvSpPr>
            <p:cNvPr id="13961" name="Google Shape;13961;p27"/>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2" name="Google Shape;13962;p27"/>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3" name="Google Shape;13963;p27"/>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4" name="Google Shape;13964;p27"/>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5" name="Google Shape;13965;p27"/>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6" name="Google Shape;13966;p27"/>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7" name="Google Shape;13967;p27"/>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8" name="Google Shape;13968;p27"/>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9" name="Google Shape;13969;p27"/>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0" name="Google Shape;13970;p27"/>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71" name="Google Shape;13971;p27"/>
          <p:cNvGrpSpPr/>
          <p:nvPr/>
        </p:nvGrpSpPr>
        <p:grpSpPr>
          <a:xfrm>
            <a:off x="4770285" y="2355930"/>
            <a:ext cx="355332" cy="227849"/>
            <a:chOff x="4674088" y="2423058"/>
            <a:chExt cx="297125" cy="190525"/>
          </a:xfrm>
        </p:grpSpPr>
        <p:sp>
          <p:nvSpPr>
            <p:cNvPr id="13972" name="Google Shape;13972;p27"/>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3" name="Google Shape;13973;p27"/>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4" name="Google Shape;13974;p27"/>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5" name="Google Shape;13975;p27"/>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6" name="Google Shape;13976;p27"/>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977" name="Google Shape;13977;p27"/>
          <p:cNvSpPr/>
          <p:nvPr/>
        </p:nvSpPr>
        <p:spPr>
          <a:xfrm>
            <a:off x="4088105" y="2577914"/>
            <a:ext cx="10733" cy="18656"/>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8" name="Google Shape;13978;p27"/>
          <p:cNvSpPr/>
          <p:nvPr/>
        </p:nvSpPr>
        <p:spPr>
          <a:xfrm>
            <a:off x="4318814" y="2544579"/>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9" name="Google Shape;13979;p27"/>
          <p:cNvSpPr/>
          <p:nvPr/>
        </p:nvSpPr>
        <p:spPr>
          <a:xfrm>
            <a:off x="4318814" y="2572324"/>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0" name="Google Shape;13980;p27"/>
          <p:cNvSpPr/>
          <p:nvPr/>
        </p:nvSpPr>
        <p:spPr>
          <a:xfrm>
            <a:off x="4318814" y="2516087"/>
            <a:ext cx="10703" cy="17819"/>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1" name="Google Shape;13981;p27"/>
          <p:cNvSpPr/>
          <p:nvPr/>
        </p:nvSpPr>
        <p:spPr>
          <a:xfrm>
            <a:off x="4318814" y="2488312"/>
            <a:ext cx="10703" cy="1784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2" name="Google Shape;13982;p27"/>
          <p:cNvSpPr/>
          <p:nvPr/>
        </p:nvSpPr>
        <p:spPr>
          <a:xfrm>
            <a:off x="4318814" y="2461256"/>
            <a:ext cx="10703" cy="1784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3" name="Google Shape;13983;p27"/>
          <p:cNvSpPr/>
          <p:nvPr/>
        </p:nvSpPr>
        <p:spPr>
          <a:xfrm>
            <a:off x="4318814" y="2433511"/>
            <a:ext cx="10703" cy="17819"/>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4" name="Google Shape;13984;p27"/>
          <p:cNvSpPr/>
          <p:nvPr/>
        </p:nvSpPr>
        <p:spPr>
          <a:xfrm>
            <a:off x="4273250" y="2591547"/>
            <a:ext cx="10703" cy="1784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5" name="Google Shape;13985;p27"/>
          <p:cNvSpPr/>
          <p:nvPr/>
        </p:nvSpPr>
        <p:spPr>
          <a:xfrm>
            <a:off x="4273250" y="2536028"/>
            <a:ext cx="10703" cy="17819"/>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6" name="Google Shape;13986;p27"/>
          <p:cNvSpPr/>
          <p:nvPr/>
        </p:nvSpPr>
        <p:spPr>
          <a:xfrm>
            <a:off x="4273250" y="2563085"/>
            <a:ext cx="10703" cy="17819"/>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7" name="Google Shape;13987;p27"/>
          <p:cNvSpPr/>
          <p:nvPr/>
        </p:nvSpPr>
        <p:spPr>
          <a:xfrm>
            <a:off x="4273250" y="2508971"/>
            <a:ext cx="10703" cy="17819"/>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8" name="Google Shape;13988;p27"/>
          <p:cNvSpPr/>
          <p:nvPr/>
        </p:nvSpPr>
        <p:spPr>
          <a:xfrm>
            <a:off x="4135821" y="2522485"/>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9" name="Google Shape;13989;p27"/>
          <p:cNvSpPr/>
          <p:nvPr/>
        </p:nvSpPr>
        <p:spPr>
          <a:xfrm>
            <a:off x="4135821" y="2466966"/>
            <a:ext cx="10703" cy="17819"/>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0" name="Google Shape;13990;p27"/>
          <p:cNvSpPr/>
          <p:nvPr/>
        </p:nvSpPr>
        <p:spPr>
          <a:xfrm>
            <a:off x="4135821" y="2494740"/>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1" name="Google Shape;13991;p27"/>
          <p:cNvSpPr/>
          <p:nvPr/>
        </p:nvSpPr>
        <p:spPr>
          <a:xfrm>
            <a:off x="4135821" y="2550977"/>
            <a:ext cx="10703" cy="17819"/>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2" name="Google Shape;13992;p27"/>
          <p:cNvSpPr/>
          <p:nvPr/>
        </p:nvSpPr>
        <p:spPr>
          <a:xfrm>
            <a:off x="4135821" y="2578751"/>
            <a:ext cx="10703" cy="17819"/>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3" name="Google Shape;13993;p27"/>
          <p:cNvSpPr/>
          <p:nvPr/>
        </p:nvSpPr>
        <p:spPr>
          <a:xfrm>
            <a:off x="4261860" y="2358738"/>
            <a:ext cx="17819" cy="10703"/>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4" name="Google Shape;13994;p27"/>
          <p:cNvSpPr/>
          <p:nvPr/>
        </p:nvSpPr>
        <p:spPr>
          <a:xfrm>
            <a:off x="4316691"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5" name="Google Shape;13995;p27"/>
          <p:cNvSpPr/>
          <p:nvPr/>
        </p:nvSpPr>
        <p:spPr>
          <a:xfrm>
            <a:off x="4073874" y="2358738"/>
            <a:ext cx="17849" cy="10703"/>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6" name="Google Shape;13996;p27"/>
          <p:cNvSpPr/>
          <p:nvPr/>
        </p:nvSpPr>
        <p:spPr>
          <a:xfrm>
            <a:off x="4288916" y="2358738"/>
            <a:ext cx="17819" cy="10703"/>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7" name="Google Shape;13997;p27"/>
          <p:cNvSpPr/>
          <p:nvPr/>
        </p:nvSpPr>
        <p:spPr>
          <a:xfrm>
            <a:off x="4101648"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8" name="Google Shape;13998;p27"/>
          <p:cNvSpPr/>
          <p:nvPr/>
        </p:nvSpPr>
        <p:spPr>
          <a:xfrm>
            <a:off x="4233368" y="2358738"/>
            <a:ext cx="18566" cy="10703"/>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9" name="Google Shape;13999;p27"/>
          <p:cNvSpPr/>
          <p:nvPr/>
        </p:nvSpPr>
        <p:spPr>
          <a:xfrm>
            <a:off x="4129423" y="2358738"/>
            <a:ext cx="18536" cy="10703"/>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0" name="Google Shape;14000;p27"/>
          <p:cNvSpPr/>
          <p:nvPr/>
        </p:nvSpPr>
        <p:spPr>
          <a:xfrm>
            <a:off x="4385036" y="2344507"/>
            <a:ext cx="39196" cy="39196"/>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1" name="Google Shape;14001;p27"/>
          <p:cNvSpPr/>
          <p:nvPr/>
        </p:nvSpPr>
        <p:spPr>
          <a:xfrm>
            <a:off x="4073874" y="2322443"/>
            <a:ext cx="296224" cy="247790"/>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2" name="Google Shape;14002;p27"/>
          <p:cNvSpPr/>
          <p:nvPr/>
        </p:nvSpPr>
        <p:spPr>
          <a:xfrm>
            <a:off x="4399267" y="2470524"/>
            <a:ext cx="10703" cy="17819"/>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3" name="Google Shape;14003;p27"/>
          <p:cNvSpPr/>
          <p:nvPr/>
        </p:nvSpPr>
        <p:spPr>
          <a:xfrm>
            <a:off x="4399267" y="2415692"/>
            <a:ext cx="10703" cy="1784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4" name="Google Shape;14004;p27"/>
          <p:cNvSpPr/>
          <p:nvPr/>
        </p:nvSpPr>
        <p:spPr>
          <a:xfrm>
            <a:off x="4399267" y="2498298"/>
            <a:ext cx="10703" cy="17819"/>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5" name="Google Shape;14005;p27"/>
          <p:cNvSpPr/>
          <p:nvPr/>
        </p:nvSpPr>
        <p:spPr>
          <a:xfrm>
            <a:off x="4399267" y="2443467"/>
            <a:ext cx="10703" cy="17819"/>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6" name="Google Shape;14006;p27"/>
          <p:cNvSpPr/>
          <p:nvPr/>
        </p:nvSpPr>
        <p:spPr>
          <a:xfrm>
            <a:off x="4399267" y="2554535"/>
            <a:ext cx="10703" cy="17819"/>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7" name="Google Shape;14007;p27"/>
          <p:cNvSpPr/>
          <p:nvPr/>
        </p:nvSpPr>
        <p:spPr>
          <a:xfrm>
            <a:off x="4399267" y="2582309"/>
            <a:ext cx="10703" cy="17819"/>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8" name="Google Shape;14008;p27"/>
          <p:cNvSpPr/>
          <p:nvPr/>
        </p:nvSpPr>
        <p:spPr>
          <a:xfrm>
            <a:off x="4399267" y="2526043"/>
            <a:ext cx="10703" cy="1784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9" name="Google Shape;14009;p27"/>
          <p:cNvSpPr/>
          <p:nvPr/>
        </p:nvSpPr>
        <p:spPr>
          <a:xfrm>
            <a:off x="4022630" y="2292516"/>
            <a:ext cx="356019" cy="355332"/>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010" name="Google Shape;14010;p27"/>
          <p:cNvGrpSpPr/>
          <p:nvPr/>
        </p:nvGrpSpPr>
        <p:grpSpPr>
          <a:xfrm>
            <a:off x="3245846" y="2291082"/>
            <a:ext cx="361730" cy="358919"/>
            <a:chOff x="3654238" y="2368833"/>
            <a:chExt cx="302475" cy="300125"/>
          </a:xfrm>
        </p:grpSpPr>
        <p:sp>
          <p:nvSpPr>
            <p:cNvPr id="14011" name="Google Shape;14011;p27"/>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2" name="Google Shape;14012;p27"/>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3" name="Google Shape;14013;p27"/>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4" name="Google Shape;14014;p27"/>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5" name="Google Shape;14015;p27"/>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6" name="Google Shape;14016;p27"/>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7" name="Google Shape;14017;p27"/>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8" name="Google Shape;14018;p27"/>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9" name="Google Shape;14019;p27"/>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0" name="Google Shape;14020;p27"/>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1" name="Google Shape;14021;p27"/>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2" name="Google Shape;14022;p27"/>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23" name="Google Shape;14023;p27"/>
          <p:cNvGrpSpPr/>
          <p:nvPr/>
        </p:nvGrpSpPr>
        <p:grpSpPr>
          <a:xfrm>
            <a:off x="2544498" y="2291052"/>
            <a:ext cx="353179" cy="355332"/>
            <a:chOff x="3195213" y="2368808"/>
            <a:chExt cx="295325" cy="297125"/>
          </a:xfrm>
        </p:grpSpPr>
        <p:sp>
          <p:nvSpPr>
            <p:cNvPr id="14024" name="Google Shape;14024;p27"/>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5" name="Google Shape;14025;p27"/>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6" name="Google Shape;14026;p27"/>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7" name="Google Shape;14027;p27"/>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8" name="Google Shape;14028;p27"/>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9" name="Google Shape;14029;p27"/>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0" name="Google Shape;14030;p27"/>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1" name="Google Shape;14031;p27"/>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2" name="Google Shape;14032;p27"/>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3" name="Google Shape;14033;p27"/>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4" name="Google Shape;14034;p27"/>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5" name="Google Shape;14035;p27"/>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36" name="Google Shape;14036;p27"/>
          <p:cNvGrpSpPr/>
          <p:nvPr/>
        </p:nvGrpSpPr>
        <p:grpSpPr>
          <a:xfrm>
            <a:off x="1781203" y="2291860"/>
            <a:ext cx="368158" cy="355302"/>
            <a:chOff x="2684388" y="2369483"/>
            <a:chExt cx="307850" cy="297100"/>
          </a:xfrm>
        </p:grpSpPr>
        <p:sp>
          <p:nvSpPr>
            <p:cNvPr id="14037" name="Google Shape;14037;p27"/>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8" name="Google Shape;14038;p27"/>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9" name="Google Shape;14039;p27"/>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0" name="Google Shape;14040;p27"/>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041" name="Google Shape;14041;p27"/>
          <p:cNvSpPr/>
          <p:nvPr/>
        </p:nvSpPr>
        <p:spPr>
          <a:xfrm>
            <a:off x="1042813" y="2292426"/>
            <a:ext cx="356019" cy="355421"/>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042" name="Google Shape;14042;p27"/>
          <p:cNvGrpSpPr/>
          <p:nvPr/>
        </p:nvGrpSpPr>
        <p:grpSpPr>
          <a:xfrm>
            <a:off x="1041406" y="2835815"/>
            <a:ext cx="356767" cy="356737"/>
            <a:chOff x="2193213" y="2824333"/>
            <a:chExt cx="298325" cy="298300"/>
          </a:xfrm>
        </p:grpSpPr>
        <p:sp>
          <p:nvSpPr>
            <p:cNvPr id="14043" name="Google Shape;14043;p27"/>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4" name="Google Shape;14044;p27"/>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5" name="Google Shape;14045;p27"/>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6" name="Google Shape;14046;p27"/>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7" name="Google Shape;14047;p27"/>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8" name="Google Shape;14048;p27"/>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9" name="Google Shape;14049;p27"/>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0" name="Google Shape;14050;p27"/>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1" name="Google Shape;14051;p27"/>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2" name="Google Shape;14052;p27"/>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3" name="Google Shape;14053;p27"/>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4" name="Google Shape;14054;p27"/>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5" name="Google Shape;14055;p27"/>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6" name="Google Shape;14056;p27"/>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7" name="Google Shape;14057;p27"/>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8" name="Google Shape;14058;p27"/>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059" name="Google Shape;14059;p27"/>
          <p:cNvSpPr/>
          <p:nvPr/>
        </p:nvSpPr>
        <p:spPr>
          <a:xfrm>
            <a:off x="1775487" y="2834342"/>
            <a:ext cx="361730" cy="354614"/>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060" name="Google Shape;14060;p27"/>
          <p:cNvGrpSpPr/>
          <p:nvPr/>
        </p:nvGrpSpPr>
        <p:grpSpPr>
          <a:xfrm>
            <a:off x="2543093" y="2836502"/>
            <a:ext cx="356019" cy="356737"/>
            <a:chOff x="3194038" y="2824908"/>
            <a:chExt cx="297700" cy="298300"/>
          </a:xfrm>
        </p:grpSpPr>
        <p:sp>
          <p:nvSpPr>
            <p:cNvPr id="14061" name="Google Shape;14061;p27"/>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2" name="Google Shape;14062;p27"/>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3" name="Google Shape;14063;p27"/>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4" name="Google Shape;14064;p27"/>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5" name="Google Shape;14065;p27"/>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6" name="Google Shape;14066;p27"/>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7" name="Google Shape;14067;p27"/>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8" name="Google Shape;14068;p27"/>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69" name="Google Shape;14069;p27"/>
          <p:cNvGrpSpPr/>
          <p:nvPr/>
        </p:nvGrpSpPr>
        <p:grpSpPr>
          <a:xfrm>
            <a:off x="3233738" y="2836323"/>
            <a:ext cx="370281" cy="356946"/>
            <a:chOff x="3644113" y="2824758"/>
            <a:chExt cx="309625" cy="298475"/>
          </a:xfrm>
        </p:grpSpPr>
        <p:sp>
          <p:nvSpPr>
            <p:cNvPr id="14070" name="Google Shape;14070;p27"/>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1" name="Google Shape;14071;p27"/>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2" name="Google Shape;14072;p27"/>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73" name="Google Shape;14073;p27"/>
          <p:cNvGrpSpPr/>
          <p:nvPr/>
        </p:nvGrpSpPr>
        <p:grpSpPr>
          <a:xfrm>
            <a:off x="4022685" y="2836502"/>
            <a:ext cx="356019" cy="352492"/>
            <a:chOff x="4176388" y="2824908"/>
            <a:chExt cx="297700" cy="294750"/>
          </a:xfrm>
        </p:grpSpPr>
        <p:sp>
          <p:nvSpPr>
            <p:cNvPr id="14074" name="Google Shape;14074;p27"/>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5" name="Google Shape;14075;p27"/>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6" name="Google Shape;14076;p27"/>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7" name="Google Shape;14077;p27"/>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8" name="Google Shape;14078;p27"/>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9" name="Google Shape;14079;p27"/>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0" name="Google Shape;14080;p27"/>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1" name="Google Shape;14081;p27"/>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2" name="Google Shape;14082;p27"/>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3" name="Google Shape;14083;p27"/>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4" name="Google Shape;14084;p27"/>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5" name="Google Shape;14085;p27"/>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6" name="Google Shape;14086;p27"/>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7" name="Google Shape;14087;p27"/>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8" name="Google Shape;14088;p27"/>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89" name="Google Shape;14089;p27"/>
          <p:cNvGrpSpPr/>
          <p:nvPr/>
        </p:nvGrpSpPr>
        <p:grpSpPr>
          <a:xfrm>
            <a:off x="4769597" y="2833722"/>
            <a:ext cx="356019" cy="358112"/>
            <a:chOff x="4673513" y="2822583"/>
            <a:chExt cx="297700" cy="299450"/>
          </a:xfrm>
        </p:grpSpPr>
        <p:sp>
          <p:nvSpPr>
            <p:cNvPr id="14090" name="Google Shape;14090;p27"/>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1" name="Google Shape;14091;p27"/>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92" name="Google Shape;14092;p27"/>
          <p:cNvGrpSpPr/>
          <p:nvPr/>
        </p:nvGrpSpPr>
        <p:grpSpPr>
          <a:xfrm>
            <a:off x="5512951" y="2843648"/>
            <a:ext cx="357455" cy="338201"/>
            <a:chOff x="5167663" y="2830883"/>
            <a:chExt cx="298900" cy="282800"/>
          </a:xfrm>
        </p:grpSpPr>
        <p:sp>
          <p:nvSpPr>
            <p:cNvPr id="14093" name="Google Shape;14093;p27"/>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4" name="Google Shape;14094;p27"/>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5" name="Google Shape;14095;p27"/>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6" name="Google Shape;14096;p27"/>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97" name="Google Shape;14097;p27"/>
          <p:cNvGrpSpPr/>
          <p:nvPr/>
        </p:nvGrpSpPr>
        <p:grpSpPr>
          <a:xfrm>
            <a:off x="6296159" y="2835994"/>
            <a:ext cx="309768" cy="355123"/>
            <a:chOff x="5695138" y="2824483"/>
            <a:chExt cx="259025" cy="296950"/>
          </a:xfrm>
        </p:grpSpPr>
        <p:sp>
          <p:nvSpPr>
            <p:cNvPr id="14098" name="Google Shape;14098;p27"/>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9" name="Google Shape;14099;p27"/>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0" name="Google Shape;14100;p27"/>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1" name="Google Shape;14101;p27"/>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102" name="Google Shape;14102;p27"/>
          <p:cNvSpPr/>
          <p:nvPr/>
        </p:nvSpPr>
        <p:spPr>
          <a:xfrm>
            <a:off x="6997425" y="2836465"/>
            <a:ext cx="356019" cy="355332"/>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3" name="Google Shape;14103;p27"/>
          <p:cNvSpPr/>
          <p:nvPr/>
        </p:nvSpPr>
        <p:spPr>
          <a:xfrm>
            <a:off x="7749323" y="2835777"/>
            <a:ext cx="341071" cy="356019"/>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104" name="Google Shape;14104;p27"/>
          <p:cNvGrpSpPr/>
          <p:nvPr/>
        </p:nvGrpSpPr>
        <p:grpSpPr>
          <a:xfrm>
            <a:off x="7751534" y="3421058"/>
            <a:ext cx="351056" cy="355302"/>
            <a:chOff x="6657238" y="3313708"/>
            <a:chExt cx="293550" cy="297100"/>
          </a:xfrm>
        </p:grpSpPr>
        <p:sp>
          <p:nvSpPr>
            <p:cNvPr id="14105" name="Google Shape;14105;p27"/>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6" name="Google Shape;14106;p27"/>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7" name="Google Shape;14107;p27"/>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8" name="Google Shape;14108;p27"/>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9" name="Google Shape;14109;p27"/>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0" name="Google Shape;14110;p27"/>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1" name="Google Shape;14111;p27"/>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2" name="Google Shape;14112;p27"/>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3" name="Google Shape;14113;p27"/>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4" name="Google Shape;14114;p27"/>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5" name="Google Shape;14115;p27"/>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6" name="Google Shape;14116;p27"/>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7" name="Google Shape;14117;p27"/>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8" name="Google Shape;14118;p27"/>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9" name="Google Shape;14119;p27"/>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0" name="Google Shape;14120;p27"/>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121" name="Google Shape;14121;p27"/>
          <p:cNvSpPr/>
          <p:nvPr/>
        </p:nvSpPr>
        <p:spPr>
          <a:xfrm>
            <a:off x="7126312" y="3574088"/>
            <a:ext cx="103984" cy="10703"/>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2" name="Google Shape;14122;p27"/>
          <p:cNvSpPr/>
          <p:nvPr/>
        </p:nvSpPr>
        <p:spPr>
          <a:xfrm>
            <a:off x="7126312" y="3600427"/>
            <a:ext cx="103984" cy="10733"/>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3" name="Google Shape;14123;p27"/>
          <p:cNvSpPr/>
          <p:nvPr/>
        </p:nvSpPr>
        <p:spPr>
          <a:xfrm>
            <a:off x="7149811" y="3625362"/>
            <a:ext cx="56985" cy="10703"/>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4" name="Google Shape;14124;p27"/>
          <p:cNvSpPr/>
          <p:nvPr/>
        </p:nvSpPr>
        <p:spPr>
          <a:xfrm>
            <a:off x="7007411" y="3422450"/>
            <a:ext cx="337513" cy="355302"/>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125" name="Google Shape;14125;p27"/>
          <p:cNvGrpSpPr/>
          <p:nvPr/>
        </p:nvGrpSpPr>
        <p:grpSpPr>
          <a:xfrm>
            <a:off x="6273377" y="3422493"/>
            <a:ext cx="356019" cy="355302"/>
            <a:chOff x="5676088" y="3314908"/>
            <a:chExt cx="297700" cy="297100"/>
          </a:xfrm>
        </p:grpSpPr>
        <p:sp>
          <p:nvSpPr>
            <p:cNvPr id="14126" name="Google Shape;14126;p27"/>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7" name="Google Shape;14127;p27"/>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28" name="Google Shape;14128;p27"/>
          <p:cNvGrpSpPr/>
          <p:nvPr/>
        </p:nvGrpSpPr>
        <p:grpSpPr>
          <a:xfrm>
            <a:off x="5513639" y="3420341"/>
            <a:ext cx="356049" cy="355332"/>
            <a:chOff x="5168238" y="3313108"/>
            <a:chExt cx="297725" cy="297125"/>
          </a:xfrm>
        </p:grpSpPr>
        <p:sp>
          <p:nvSpPr>
            <p:cNvPr id="14129" name="Google Shape;14129;p27"/>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0" name="Google Shape;14130;p27"/>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1" name="Google Shape;14131;p27"/>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2" name="Google Shape;14132;p27"/>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3" name="Google Shape;14133;p27"/>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134" name="Google Shape;14134;p27"/>
          <p:cNvSpPr/>
          <p:nvPr/>
        </p:nvSpPr>
        <p:spPr>
          <a:xfrm>
            <a:off x="4760267" y="3419579"/>
            <a:ext cx="366005" cy="355780"/>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135" name="Google Shape;14135;p27"/>
          <p:cNvGrpSpPr/>
          <p:nvPr/>
        </p:nvGrpSpPr>
        <p:grpSpPr>
          <a:xfrm>
            <a:off x="4024091" y="3421058"/>
            <a:ext cx="351056" cy="355302"/>
            <a:chOff x="4177563" y="3313708"/>
            <a:chExt cx="293550" cy="297100"/>
          </a:xfrm>
        </p:grpSpPr>
        <p:sp>
          <p:nvSpPr>
            <p:cNvPr id="14136" name="Google Shape;14136;p27"/>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7" name="Google Shape;14137;p27"/>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8" name="Google Shape;14138;p27"/>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9" name="Google Shape;14139;p27"/>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0" name="Google Shape;14140;p27"/>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1" name="Google Shape;14141;p27"/>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2" name="Google Shape;14142;p27"/>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3" name="Google Shape;14143;p27"/>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4" name="Google Shape;14144;p27"/>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5" name="Google Shape;14145;p27"/>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6" name="Google Shape;14146;p27"/>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7" name="Google Shape;14147;p27"/>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8" name="Google Shape;14148;p27"/>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149" name="Google Shape;14149;p27"/>
          <p:cNvSpPr/>
          <p:nvPr/>
        </p:nvSpPr>
        <p:spPr>
          <a:xfrm>
            <a:off x="3247951" y="3420895"/>
            <a:ext cx="356019" cy="356139"/>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150" name="Google Shape;14150;p27"/>
          <p:cNvGrpSpPr/>
          <p:nvPr/>
        </p:nvGrpSpPr>
        <p:grpSpPr>
          <a:xfrm>
            <a:off x="2543093" y="3421058"/>
            <a:ext cx="354584" cy="354614"/>
            <a:chOff x="3194038" y="3313708"/>
            <a:chExt cx="296500" cy="296525"/>
          </a:xfrm>
        </p:grpSpPr>
        <p:sp>
          <p:nvSpPr>
            <p:cNvPr id="14151" name="Google Shape;14151;p27"/>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2" name="Google Shape;14152;p27"/>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3" name="Google Shape;14153;p27"/>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4" name="Google Shape;14154;p27"/>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5" name="Google Shape;14155;p27"/>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6" name="Google Shape;14156;p27"/>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7" name="Google Shape;14157;p27"/>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8" name="Google Shape;14158;p27"/>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9" name="Google Shape;14159;p27"/>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0" name="Google Shape;14160;p27"/>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61" name="Google Shape;14161;p27"/>
          <p:cNvGrpSpPr/>
          <p:nvPr/>
        </p:nvGrpSpPr>
        <p:grpSpPr>
          <a:xfrm>
            <a:off x="1778362" y="3430745"/>
            <a:ext cx="359577" cy="338051"/>
            <a:chOff x="2682013" y="3321808"/>
            <a:chExt cx="300675" cy="282675"/>
          </a:xfrm>
        </p:grpSpPr>
        <p:sp>
          <p:nvSpPr>
            <p:cNvPr id="14162" name="Google Shape;14162;p27"/>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3" name="Google Shape;14163;p27"/>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4" name="Google Shape;14164;p27"/>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65" name="Google Shape;14165;p27"/>
          <p:cNvGrpSpPr/>
          <p:nvPr/>
        </p:nvGrpSpPr>
        <p:grpSpPr>
          <a:xfrm>
            <a:off x="1091246" y="3420341"/>
            <a:ext cx="291261" cy="356737"/>
            <a:chOff x="2234888" y="3313108"/>
            <a:chExt cx="243550" cy="298300"/>
          </a:xfrm>
        </p:grpSpPr>
        <p:sp>
          <p:nvSpPr>
            <p:cNvPr id="14166" name="Google Shape;14166;p27"/>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7" name="Google Shape;14167;p27"/>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8" name="Google Shape;14168;p27"/>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9" name="Google Shape;14169;p27"/>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0" name="Google Shape;14170;p27"/>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1" name="Google Shape;14171;p27"/>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2" name="Google Shape;14172;p27"/>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3" name="Google Shape;14173;p27"/>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74" name="Google Shape;14174;p27"/>
          <p:cNvGrpSpPr/>
          <p:nvPr/>
        </p:nvGrpSpPr>
        <p:grpSpPr>
          <a:xfrm>
            <a:off x="1058508" y="3989230"/>
            <a:ext cx="357455" cy="356019"/>
            <a:chOff x="2207513" y="3788808"/>
            <a:chExt cx="298900" cy="297700"/>
          </a:xfrm>
        </p:grpSpPr>
        <p:sp>
          <p:nvSpPr>
            <p:cNvPr id="14175" name="Google Shape;14175;p27"/>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6" name="Google Shape;14176;p27"/>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7" name="Google Shape;14177;p27"/>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8" name="Google Shape;14178;p27"/>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9" name="Google Shape;14179;p27"/>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0" name="Google Shape;14180;p27"/>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81" name="Google Shape;14181;p27"/>
          <p:cNvGrpSpPr/>
          <p:nvPr/>
        </p:nvGrpSpPr>
        <p:grpSpPr>
          <a:xfrm>
            <a:off x="1781920" y="3990486"/>
            <a:ext cx="353897" cy="354046"/>
            <a:chOff x="2684988" y="3789858"/>
            <a:chExt cx="295925" cy="296050"/>
          </a:xfrm>
        </p:grpSpPr>
        <p:sp>
          <p:nvSpPr>
            <p:cNvPr id="14182" name="Google Shape;14182;p27"/>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3" name="Google Shape;14183;p27"/>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4" name="Google Shape;14184;p27"/>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5" name="Google Shape;14185;p27"/>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6" name="Google Shape;14186;p27"/>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7" name="Google Shape;14187;p27"/>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8" name="Google Shape;14188;p27"/>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9" name="Google Shape;14189;p27"/>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0" name="Google Shape;14190;p27"/>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1" name="Google Shape;14191;p27"/>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2" name="Google Shape;14192;p27"/>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3" name="Google Shape;14193;p27"/>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94" name="Google Shape;14194;p27"/>
          <p:cNvGrpSpPr/>
          <p:nvPr/>
        </p:nvGrpSpPr>
        <p:grpSpPr>
          <a:xfrm>
            <a:off x="2544498" y="4004837"/>
            <a:ext cx="356019" cy="326899"/>
            <a:chOff x="3195213" y="3801858"/>
            <a:chExt cx="297700" cy="273350"/>
          </a:xfrm>
        </p:grpSpPr>
        <p:sp>
          <p:nvSpPr>
            <p:cNvPr id="14195" name="Google Shape;14195;p27"/>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6" name="Google Shape;14196;p27"/>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7" name="Google Shape;14197;p27"/>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8" name="Google Shape;14198;p27"/>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9" name="Google Shape;14199;p27"/>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0" name="Google Shape;14200;p27"/>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1" name="Google Shape;14201;p27"/>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02" name="Google Shape;14202;p27"/>
          <p:cNvGrpSpPr/>
          <p:nvPr/>
        </p:nvGrpSpPr>
        <p:grpSpPr>
          <a:xfrm>
            <a:off x="3247999" y="3991263"/>
            <a:ext cx="356019" cy="356139"/>
            <a:chOff x="3656038" y="3790508"/>
            <a:chExt cx="297700" cy="297800"/>
          </a:xfrm>
        </p:grpSpPr>
        <p:sp>
          <p:nvSpPr>
            <p:cNvPr id="14203" name="Google Shape;14203;p27"/>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4" name="Google Shape;14204;p27"/>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5" name="Google Shape;14205;p27"/>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6" name="Google Shape;14206;p27"/>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7" name="Google Shape;14207;p27"/>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08" name="Google Shape;14208;p27"/>
          <p:cNvGrpSpPr/>
          <p:nvPr/>
        </p:nvGrpSpPr>
        <p:grpSpPr>
          <a:xfrm>
            <a:off x="4031151" y="3989898"/>
            <a:ext cx="355330" cy="353179"/>
            <a:chOff x="3688251" y="4146473"/>
            <a:chExt cx="355330" cy="353179"/>
          </a:xfrm>
        </p:grpSpPr>
        <p:sp>
          <p:nvSpPr>
            <p:cNvPr id="14209" name="Google Shape;14209;p27"/>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0" name="Google Shape;14210;p27"/>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11" name="Google Shape;14211;p27"/>
          <p:cNvGrpSpPr/>
          <p:nvPr/>
        </p:nvGrpSpPr>
        <p:grpSpPr>
          <a:xfrm>
            <a:off x="4769597" y="3989948"/>
            <a:ext cx="356019" cy="356019"/>
            <a:chOff x="4673513" y="3789408"/>
            <a:chExt cx="297700" cy="297700"/>
          </a:xfrm>
        </p:grpSpPr>
        <p:sp>
          <p:nvSpPr>
            <p:cNvPr id="14212" name="Google Shape;14212;p27"/>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3" name="Google Shape;14213;p27"/>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4" name="Google Shape;14214;p27"/>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15" name="Google Shape;14215;p27"/>
          <p:cNvGrpSpPr/>
          <p:nvPr/>
        </p:nvGrpSpPr>
        <p:grpSpPr>
          <a:xfrm>
            <a:off x="5522189" y="3989948"/>
            <a:ext cx="356019" cy="353179"/>
            <a:chOff x="5175388" y="3789408"/>
            <a:chExt cx="297700" cy="295325"/>
          </a:xfrm>
        </p:grpSpPr>
        <p:sp>
          <p:nvSpPr>
            <p:cNvPr id="14216" name="Google Shape;14216;p27"/>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7" name="Google Shape;14217;p27"/>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8" name="Google Shape;14218;p27"/>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19" name="Google Shape;14219;p27"/>
          <p:cNvGrpSpPr/>
          <p:nvPr/>
        </p:nvGrpSpPr>
        <p:grpSpPr>
          <a:xfrm>
            <a:off x="6273377" y="3989230"/>
            <a:ext cx="364570" cy="355750"/>
            <a:chOff x="5676088" y="3788808"/>
            <a:chExt cx="304850" cy="297475"/>
          </a:xfrm>
        </p:grpSpPr>
        <p:sp>
          <p:nvSpPr>
            <p:cNvPr id="14220" name="Google Shape;14220;p27"/>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1" name="Google Shape;14221;p27"/>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2" name="Google Shape;14222;p27"/>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3" name="Google Shape;14223;p27"/>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4" name="Google Shape;14224;p27"/>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5" name="Google Shape;14225;p27"/>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26" name="Google Shape;14226;p27"/>
          <p:cNvGrpSpPr/>
          <p:nvPr/>
        </p:nvGrpSpPr>
        <p:grpSpPr>
          <a:xfrm>
            <a:off x="6997507" y="3989948"/>
            <a:ext cx="356019" cy="356737"/>
            <a:chOff x="6154163" y="3789408"/>
            <a:chExt cx="297700" cy="298300"/>
          </a:xfrm>
        </p:grpSpPr>
        <p:sp>
          <p:nvSpPr>
            <p:cNvPr id="14227" name="Google Shape;14227;p27"/>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8" name="Google Shape;14228;p27"/>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9" name="Google Shape;14229;p27"/>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0" name="Google Shape;14230;p27"/>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1" name="Google Shape;14231;p27"/>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2" name="Google Shape;14232;p27"/>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3" name="Google Shape;14233;p27"/>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4" name="Google Shape;14234;p27"/>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5" name="Google Shape;14235;p27"/>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6" name="Google Shape;14236;p27"/>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7" name="Google Shape;14237;p27"/>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8" name="Google Shape;14238;p27"/>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9" name="Google Shape;14239;p27"/>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0" name="Google Shape;14240;p27"/>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1" name="Google Shape;14241;p27"/>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2" name="Google Shape;14242;p27"/>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43" name="Google Shape;14243;p27"/>
          <p:cNvGrpSpPr/>
          <p:nvPr/>
        </p:nvGrpSpPr>
        <p:grpSpPr>
          <a:xfrm>
            <a:off x="7740860" y="3992609"/>
            <a:ext cx="356049" cy="353359"/>
            <a:chOff x="6648313" y="3791633"/>
            <a:chExt cx="297725" cy="295475"/>
          </a:xfrm>
        </p:grpSpPr>
        <p:sp>
          <p:nvSpPr>
            <p:cNvPr id="14244" name="Google Shape;14244;p27"/>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5" name="Google Shape;14245;p27"/>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6" name="Google Shape;14246;p27"/>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7" name="Google Shape;14247;p27"/>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8" name="Google Shape;14248;p27"/>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49" name="Google Shape;14249;p27"/>
          <p:cNvGrpSpPr/>
          <p:nvPr/>
        </p:nvGrpSpPr>
        <p:grpSpPr>
          <a:xfrm>
            <a:off x="4023373" y="1767816"/>
            <a:ext cx="358172" cy="355332"/>
            <a:chOff x="4176963" y="1931283"/>
            <a:chExt cx="299500" cy="297125"/>
          </a:xfrm>
        </p:grpSpPr>
        <p:sp>
          <p:nvSpPr>
            <p:cNvPr id="14250" name="Google Shape;14250;p27"/>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1" name="Google Shape;14251;p27"/>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2" name="Google Shape;14252;p27"/>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3" name="Google Shape;14253;p27"/>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4" name="Google Shape;14254;p27"/>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5" name="Google Shape;14255;p27"/>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256" name="Google Shape;14256;p27"/>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1600" b="0" i="0" u="none" strike="noStrike" kern="0" cap="none" spc="0" normalizeH="0" baseline="0" noProof="0">
                <a:ln>
                  <a:noFill/>
                </a:ln>
                <a:solidFill>
                  <a:srgbClr val="FFFFFF"/>
                </a:solidFill>
                <a:effectLst/>
                <a:uLnTx/>
                <a:uFillTx/>
                <a:latin typeface="Arial"/>
                <a:cs typeface="Arial"/>
                <a:sym typeface="Arial"/>
              </a:rPr>
              <a:t>Infographic Elements</a:t>
            </a:r>
            <a:endParaRPr kumimoji="0" sz="1600" b="0" i="0" u="none" strike="noStrike" kern="0" cap="none" spc="0" normalizeH="0" baseline="0" noProof="0">
              <a:ln>
                <a:noFill/>
              </a:ln>
              <a:solidFill>
                <a:srgbClr val="FFFFFF"/>
              </a:solidFill>
              <a:effectLst/>
              <a:uLnTx/>
              <a:uFillTx/>
              <a:latin typeface="Arial"/>
              <a:cs typeface="Arial"/>
              <a:sym typeface="Arial"/>
            </a:endParaRPr>
          </a:p>
        </p:txBody>
      </p:sp>
      <p:sp>
        <p:nvSpPr>
          <p:cNvPr id="14257" name="Google Shape;14257;p27"/>
          <p:cNvSpPr txBox="1">
            <a:spLocks noGrp="1"/>
          </p:cNvSpPr>
          <p:nvPr>
            <p:ph type="ctr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dirty="0"/>
              <a:t>Premium Icons</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5495792E-BEB6-420E-8DA4-EB674E429EEB}"/>
              </a:ext>
            </a:extLst>
          </p:cNvPr>
          <p:cNvSpPr>
            <a:spLocks noGrp="1"/>
          </p:cNvSpPr>
          <p:nvPr>
            <p:ph sz="half" idx="2"/>
          </p:nvPr>
        </p:nvSpPr>
        <p:spPr>
          <a:xfrm>
            <a:off x="723900" y="1613334"/>
            <a:ext cx="4224183" cy="2763441"/>
          </a:xfrm>
        </p:spPr>
        <p:txBody>
          <a:bodyPr>
            <a:noAutofit/>
          </a:bodyPr>
          <a:lstStyle/>
          <a:p>
            <a:pPr algn="r" rtl="1"/>
            <a:r>
              <a:rPr lang="fa-IR" dirty="0">
                <a:cs typeface="B Nazanin" panose="00000700000000000000" pitchFamily="2" charset="-78"/>
              </a:rPr>
              <a:t>آیا می دانید چه چیزی به شما کمک می کند تا نظر خود را روشن کنید؟ لیست هایی مانند این:</a:t>
            </a:r>
          </a:p>
          <a:p>
            <a:pPr algn="r" rtl="1"/>
            <a:endParaRPr lang="fa-IR" dirty="0">
              <a:cs typeface="B Nazanin" panose="00000700000000000000" pitchFamily="2" charset="-78"/>
            </a:endParaRPr>
          </a:p>
          <a:p>
            <a:pPr marL="285750" indent="-285750" algn="r" rtl="1">
              <a:buFont typeface="Arial" panose="020B0604020202020204" pitchFamily="34" charset="0"/>
              <a:buChar char="•"/>
            </a:pPr>
            <a:r>
              <a:rPr lang="fa-IR" dirty="0">
                <a:cs typeface="B Nazanin" panose="00000700000000000000" pitchFamily="2" charset="-78"/>
              </a:rPr>
              <a:t>آنها ساده هستند</a:t>
            </a:r>
          </a:p>
          <a:p>
            <a:pPr marL="285750" indent="-285750" algn="r" rtl="1">
              <a:buFont typeface="Arial" panose="020B0604020202020204" pitchFamily="34" charset="0"/>
              <a:buChar char="•"/>
            </a:pPr>
            <a:r>
              <a:rPr lang="fa-IR" dirty="0">
                <a:cs typeface="B Nazanin" panose="00000700000000000000" pitchFamily="2" charset="-78"/>
              </a:rPr>
              <a:t>شما می توانید ایده های خود را به وضوح سازماندهی کنید</a:t>
            </a:r>
          </a:p>
          <a:p>
            <a:pPr marL="285750" indent="-285750" algn="r" rtl="1">
              <a:buFont typeface="Arial" panose="020B0604020202020204" pitchFamily="34" charset="0"/>
              <a:buChar char="•"/>
            </a:pPr>
            <a:r>
              <a:rPr lang="fa-IR" dirty="0">
                <a:cs typeface="B Nazanin" panose="00000700000000000000" pitchFamily="2" charset="-78"/>
              </a:rPr>
              <a:t>خرید شیر را هرگز فراموش نخواهید کرد!</a:t>
            </a:r>
          </a:p>
          <a:p>
            <a:pPr marL="285750" indent="-285750" algn="r" rtl="1">
              <a:buFont typeface="Arial" panose="020B0604020202020204" pitchFamily="34" charset="0"/>
              <a:buChar char="•"/>
            </a:pPr>
            <a:endParaRPr lang="en-US" dirty="0">
              <a:cs typeface="B Nazanin" panose="00000700000000000000" pitchFamily="2" charset="-78"/>
            </a:endParaRPr>
          </a:p>
          <a:p>
            <a:pPr algn="r" rtl="1"/>
            <a:r>
              <a:rPr lang="fa-IR" dirty="0">
                <a:cs typeface="B Nazanin" panose="00000700000000000000" pitchFamily="2" charset="-78"/>
              </a:rPr>
              <a:t>و مهم‌ترین چیز: مخاطب از ارائه شما غافل نخواهد شد</a:t>
            </a:r>
            <a:endParaRPr lang="en-US" dirty="0">
              <a:cs typeface="B Nazanin" panose="00000700000000000000" pitchFamily="2" charset="-78"/>
            </a:endParaRPr>
          </a:p>
        </p:txBody>
      </p:sp>
      <p:sp>
        <p:nvSpPr>
          <p:cNvPr id="4" name="Title 3">
            <a:extLst>
              <a:ext uri="{FF2B5EF4-FFF2-40B4-BE49-F238E27FC236}">
                <a16:creationId xmlns:a16="http://schemas.microsoft.com/office/drawing/2014/main" id="{6153A5D8-3B98-4BE7-8334-478BB8EE0C12}"/>
              </a:ext>
            </a:extLst>
          </p:cNvPr>
          <p:cNvSpPr>
            <a:spLocks noGrp="1"/>
          </p:cNvSpPr>
          <p:nvPr>
            <p:ph type="title"/>
          </p:nvPr>
        </p:nvSpPr>
        <p:spPr>
          <a:xfrm>
            <a:off x="723900" y="552450"/>
            <a:ext cx="7696200" cy="715566"/>
          </a:xfrm>
        </p:spPr>
        <p:txBody>
          <a:bodyPr>
            <a:normAutofit/>
          </a:bodyPr>
          <a:lstStyle/>
          <a:p>
            <a:pPr algn="r" rtl="1"/>
            <a:r>
              <a:rPr lang="fa-IR" dirty="0">
                <a:cs typeface="B Nazanin" panose="00000700000000000000" pitchFamily="2" charset="-78"/>
              </a:rPr>
              <a:t>عنوان اسلاید اینجاست!</a:t>
            </a:r>
            <a:endParaRPr lang="en-US" dirty="0">
              <a:cs typeface="B Nazanin" panose="00000700000000000000" pitchFamily="2" charset="-78"/>
            </a:endParaRPr>
          </a:p>
        </p:txBody>
      </p:sp>
      <p:pic>
        <p:nvPicPr>
          <p:cNvPr id="15" name="Gráfico 14">
            <a:extLst>
              <a:ext uri="{FF2B5EF4-FFF2-40B4-BE49-F238E27FC236}">
                <a16:creationId xmlns:a16="http://schemas.microsoft.com/office/drawing/2014/main" id="{EF2B747A-3AD1-4478-BDFC-8E68E119F81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340006" y="2660742"/>
            <a:ext cx="270510" cy="270510"/>
          </a:xfrm>
          <a:prstGeom prst="rect">
            <a:avLst/>
          </a:prstGeom>
        </p:spPr>
      </p:pic>
      <p:pic>
        <p:nvPicPr>
          <p:cNvPr id="16" name="Imagen 15">
            <a:extLst>
              <a:ext uri="{FF2B5EF4-FFF2-40B4-BE49-F238E27FC236}">
                <a16:creationId xmlns:a16="http://schemas.microsoft.com/office/drawing/2014/main" id="{90B66F41-D9C1-47A7-82E7-C8AEB1040230}"/>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7065973" y="1461293"/>
            <a:ext cx="1609876" cy="1006172"/>
          </a:xfrm>
          <a:prstGeom prst="rect">
            <a:avLst/>
          </a:prstGeom>
          <a:ln w="6350">
            <a:solidFill>
              <a:schemeClr val="tx1"/>
            </a:solidFill>
          </a:ln>
        </p:spPr>
      </p:pic>
      <p:pic>
        <p:nvPicPr>
          <p:cNvPr id="18" name="Imagen 17">
            <a:extLst>
              <a:ext uri="{FF2B5EF4-FFF2-40B4-BE49-F238E27FC236}">
                <a16:creationId xmlns:a16="http://schemas.microsoft.com/office/drawing/2014/main" id="{809D3628-33C6-46D3-ADFE-2603C181D55D}"/>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7065973" y="3288948"/>
            <a:ext cx="1609876" cy="804938"/>
          </a:xfrm>
          <a:prstGeom prst="rect">
            <a:avLst/>
          </a:prstGeom>
          <a:ln w="6350">
            <a:solidFill>
              <a:schemeClr val="tx1"/>
            </a:solidFill>
          </a:ln>
        </p:spPr>
      </p:pic>
    </p:spTree>
    <p:extLst>
      <p:ext uri="{BB962C8B-B14F-4D97-AF65-F5344CB8AC3E}">
        <p14:creationId xmlns:p14="http://schemas.microsoft.com/office/powerpoint/2010/main" val="42678864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1+#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1+#ppt_w/2"/>
                                          </p:val>
                                        </p:tav>
                                        <p:tav tm="100000">
                                          <p:val>
                                            <p:strVal val="#ppt_x"/>
                                          </p:val>
                                        </p:tav>
                                      </p:tavLst>
                                    </p:anim>
                                    <p:anim calcmode="lin" valueType="num">
                                      <p:cBhvr additive="base">
                                        <p:cTn id="13" dur="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C358C895-37EF-4C04-9DA4-E20B737FA01F}"/>
              </a:ext>
            </a:extLst>
          </p:cNvPr>
          <p:cNvSpPr>
            <a:spLocks noGrp="1"/>
          </p:cNvSpPr>
          <p:nvPr>
            <p:ph type="title"/>
          </p:nvPr>
        </p:nvSpPr>
        <p:spPr/>
        <p:txBody>
          <a:bodyPr/>
          <a:lstStyle/>
          <a:p>
            <a:r>
              <a:rPr lang="fa-IR" dirty="0"/>
              <a:t>معماری ایران - تهران</a:t>
            </a:r>
            <a:endParaRPr lang="es-ES" dirty="0"/>
          </a:p>
        </p:txBody>
      </p:sp>
      <p:pic>
        <p:nvPicPr>
          <p:cNvPr id="5" name="Imagen 4">
            <a:extLst>
              <a:ext uri="{FF2B5EF4-FFF2-40B4-BE49-F238E27FC236}">
                <a16:creationId xmlns:a16="http://schemas.microsoft.com/office/drawing/2014/main" id="{339F72F3-3F2C-4B88-AC9A-B285EBD75B58}"/>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1717354" y="1408694"/>
            <a:ext cx="2154159" cy="1436106"/>
          </a:xfrm>
          <a:prstGeom prst="rect">
            <a:avLst/>
          </a:prstGeom>
          <a:ln w="6350">
            <a:solidFill>
              <a:schemeClr val="tx1"/>
            </a:solidFill>
          </a:ln>
        </p:spPr>
      </p:pic>
      <p:cxnSp>
        <p:nvCxnSpPr>
          <p:cNvPr id="6" name="Conector recto 5">
            <a:extLst>
              <a:ext uri="{FF2B5EF4-FFF2-40B4-BE49-F238E27FC236}">
                <a16:creationId xmlns:a16="http://schemas.microsoft.com/office/drawing/2014/main" id="{F625AAB7-3E12-4486-BD87-7F53BDADA907}"/>
              </a:ext>
            </a:extLst>
          </p:cNvPr>
          <p:cNvCxnSpPr>
            <a:cxnSpLocks/>
          </p:cNvCxnSpPr>
          <p:nvPr/>
        </p:nvCxnSpPr>
        <p:spPr>
          <a:xfrm flipH="1">
            <a:off x="723900" y="1201126"/>
            <a:ext cx="7696200" cy="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pic>
        <p:nvPicPr>
          <p:cNvPr id="9" name="Imagen 8">
            <a:extLst>
              <a:ext uri="{FF2B5EF4-FFF2-40B4-BE49-F238E27FC236}">
                <a16:creationId xmlns:a16="http://schemas.microsoft.com/office/drawing/2014/main" id="{01CCC2C6-ED72-4E85-9BDE-AE3B01D85CD3}"/>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063759" y="2985479"/>
            <a:ext cx="1616920" cy="1420376"/>
          </a:xfrm>
          <a:prstGeom prst="rect">
            <a:avLst/>
          </a:prstGeom>
          <a:ln w="6350">
            <a:solidFill>
              <a:schemeClr val="tx1"/>
            </a:solidFill>
          </a:ln>
        </p:spPr>
      </p:pic>
      <p:pic>
        <p:nvPicPr>
          <p:cNvPr id="12" name="Imagen 11">
            <a:extLst>
              <a:ext uri="{FF2B5EF4-FFF2-40B4-BE49-F238E27FC236}">
                <a16:creationId xmlns:a16="http://schemas.microsoft.com/office/drawing/2014/main" id="{92FBC5BC-C1CD-4E43-94A4-D2366150B60C}"/>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4742688" y="2969848"/>
            <a:ext cx="3218687" cy="1436106"/>
          </a:xfrm>
          <a:prstGeom prst="rect">
            <a:avLst/>
          </a:prstGeom>
          <a:ln w="6350">
            <a:solidFill>
              <a:schemeClr val="tx1"/>
            </a:solidFill>
          </a:ln>
        </p:spPr>
      </p:pic>
      <p:pic>
        <p:nvPicPr>
          <p:cNvPr id="13" name="Imagen 12">
            <a:extLst>
              <a:ext uri="{FF2B5EF4-FFF2-40B4-BE49-F238E27FC236}">
                <a16:creationId xmlns:a16="http://schemas.microsoft.com/office/drawing/2014/main" id="{0214533D-6780-4DF1-B783-7330617BC029}"/>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2794433" y="2985478"/>
            <a:ext cx="1730676" cy="1420376"/>
          </a:xfrm>
          <a:prstGeom prst="rect">
            <a:avLst/>
          </a:prstGeom>
          <a:ln w="6350">
            <a:solidFill>
              <a:schemeClr val="tx1"/>
            </a:solidFill>
          </a:ln>
        </p:spPr>
      </p:pic>
      <p:pic>
        <p:nvPicPr>
          <p:cNvPr id="14" name="Imagen 13">
            <a:extLst>
              <a:ext uri="{FF2B5EF4-FFF2-40B4-BE49-F238E27FC236}">
                <a16:creationId xmlns:a16="http://schemas.microsoft.com/office/drawing/2014/main" id="{E36D2D16-C563-4C91-8F43-A680A6F7365D}"/>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4572000" y="1408694"/>
            <a:ext cx="2657856" cy="523628"/>
          </a:xfrm>
          <a:prstGeom prst="rect">
            <a:avLst/>
          </a:prstGeom>
          <a:ln w="6350">
            <a:solidFill>
              <a:schemeClr val="tx1"/>
            </a:solidFill>
          </a:ln>
        </p:spPr>
      </p:pic>
      <p:pic>
        <p:nvPicPr>
          <p:cNvPr id="15" name="Imagen 14">
            <a:extLst>
              <a:ext uri="{FF2B5EF4-FFF2-40B4-BE49-F238E27FC236}">
                <a16:creationId xmlns:a16="http://schemas.microsoft.com/office/drawing/2014/main" id="{EAD57C76-765A-4406-A4C0-513E49185F57}"/>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4270431" y="2057370"/>
            <a:ext cx="3690945" cy="787430"/>
          </a:xfrm>
          <a:prstGeom prst="rect">
            <a:avLst/>
          </a:prstGeom>
          <a:ln w="6350">
            <a:solidFill>
              <a:schemeClr val="tx1"/>
            </a:solidFill>
          </a:ln>
        </p:spPr>
      </p:pic>
      <mc:AlternateContent xmlns:mc="http://schemas.openxmlformats.org/markup-compatibility/2006" xmlns:pslz="http://schemas.microsoft.com/office/powerpoint/2016/slidezoom">
        <mc:Choice Requires="pslz">
          <p:graphicFrame>
            <p:nvGraphicFramePr>
              <p:cNvPr id="20" name="Vista general de diapositiva 19">
                <a:extLst>
                  <a:ext uri="{FF2B5EF4-FFF2-40B4-BE49-F238E27FC236}">
                    <a16:creationId xmlns:a16="http://schemas.microsoft.com/office/drawing/2014/main" id="{30B49378-EA39-4A7D-AC58-CF9F667FE7F9}"/>
                  </a:ext>
                </a:extLst>
              </p:cNvPr>
              <p:cNvGraphicFramePr>
                <a:graphicFrameLocks noChangeAspect="1"/>
              </p:cNvGraphicFramePr>
              <p:nvPr>
                <p:extLst>
                  <p:ext uri="{D42A27DB-BD31-4B8C-83A1-F6EECF244321}">
                    <p14:modId xmlns:p14="http://schemas.microsoft.com/office/powerpoint/2010/main" val="2778073366"/>
                  </p:ext>
                </p:extLst>
              </p:nvPr>
            </p:nvGraphicFramePr>
            <p:xfrm>
              <a:off x="1467594" y="1408791"/>
              <a:ext cx="2553077" cy="1435912"/>
            </p:xfrm>
            <a:graphic>
              <a:graphicData uri="http://schemas.microsoft.com/office/powerpoint/2016/slidezoom">
                <pslz:sldZm>
                  <pslz:sldZmObj sldId="296" cId="2769350961">
                    <pslz:zmPr id="{D478F8CD-A1B3-499D-92A6-917DA5CBA404}" imageType="cover" transitionDur="1000">
                      <p166:blipFill xmlns:p166="http://schemas.microsoft.com/office/powerpoint/2016/6/main">
                        <a:blip r:embed="rId8">
                          <a:extLst>
                            <a:ext uri="{28A0092B-C50C-407E-A947-70E740481C1C}">
                              <a14:useLocalDpi xmlns:a14="http://schemas.microsoft.com/office/drawing/2010/main" val="0"/>
                            </a:ext>
                          </a:extLst>
                        </a:blip>
                        <a:stretch>
                          <a:fillRect/>
                        </a:stretch>
                      </p166:blipFill>
                      <p166:spPr xmlns:p166="http://schemas.microsoft.com/office/powerpoint/2016/6/main">
                        <a:xfrm>
                          <a:off x="0" y="0"/>
                          <a:ext cx="2553077" cy="1435912"/>
                        </a:xfrm>
                        <a:prstGeom prst="rect">
                          <a:avLst/>
                        </a:prstGeom>
                        <a:ln w="3175">
                          <a:noFill/>
                        </a:ln>
                      </p166:spPr>
                    </pslz:zmPr>
                  </pslz:sldZmObj>
                </pslz:sldZm>
              </a:graphicData>
            </a:graphic>
          </p:graphicFrame>
        </mc:Choice>
        <mc:Fallback xmlns="">
          <p:pic>
            <p:nvPicPr>
              <p:cNvPr id="20" name="Vista general de diapositiva 19">
                <a:hlinkClick r:id="rId9" action="ppaction://hlinksldjump"/>
                <a:extLst>
                  <a:ext uri="{FF2B5EF4-FFF2-40B4-BE49-F238E27FC236}">
                    <a16:creationId xmlns:a16="http://schemas.microsoft.com/office/drawing/2014/main" id="{30B49378-EA39-4A7D-AC58-CF9F667FE7F9}"/>
                  </a:ext>
                </a:extLst>
              </p:cNvPr>
              <p:cNvPicPr>
                <a:picLocks noGrp="1" noRot="1" noChangeAspect="1" noMove="1" noResize="1" noEditPoints="1" noAdjustHandles="1" noChangeArrowheads="1" noChangeShapeType="1"/>
              </p:cNvPicPr>
              <p:nvPr/>
            </p:nvPicPr>
            <p:blipFill>
              <a:blip r:embed="rId10">
                <a:extLst>
                  <a:ext uri="{28A0092B-C50C-407E-A947-70E740481C1C}">
                    <a14:useLocalDpi xmlns:a14="http://schemas.microsoft.com/office/drawing/2010/main" val="0"/>
                  </a:ext>
                </a:extLst>
              </a:blip>
              <a:stretch>
                <a:fillRect/>
              </a:stretch>
            </p:blipFill>
            <p:spPr>
              <a:xfrm>
                <a:off x="1467594" y="1408791"/>
                <a:ext cx="2553077" cy="1435912"/>
              </a:xfrm>
              <a:prstGeom prst="rect">
                <a:avLst/>
              </a:prstGeom>
              <a:ln w="3175">
                <a:noFill/>
              </a:ln>
            </p:spPr>
          </p:pic>
        </mc:Fallback>
      </mc:AlternateContent>
      <mc:AlternateContent xmlns:mc="http://schemas.openxmlformats.org/markup-compatibility/2006" xmlns:pslz="http://schemas.microsoft.com/office/powerpoint/2016/slidezoom">
        <mc:Choice Requires="pslz">
          <p:graphicFrame>
            <p:nvGraphicFramePr>
              <p:cNvPr id="22" name="Vista general de diapositiva 21">
                <a:extLst>
                  <a:ext uri="{FF2B5EF4-FFF2-40B4-BE49-F238E27FC236}">
                    <a16:creationId xmlns:a16="http://schemas.microsoft.com/office/drawing/2014/main" id="{E710A43F-4D08-4612-A83E-0174C91A71BC}"/>
                  </a:ext>
                </a:extLst>
              </p:cNvPr>
              <p:cNvGraphicFramePr>
                <a:graphicFrameLocks noChangeAspect="1"/>
              </p:cNvGraphicFramePr>
              <p:nvPr>
                <p:extLst>
                  <p:ext uri="{D42A27DB-BD31-4B8C-83A1-F6EECF244321}">
                    <p14:modId xmlns:p14="http://schemas.microsoft.com/office/powerpoint/2010/main" val="4036779770"/>
                  </p:ext>
                </p:extLst>
              </p:nvPr>
            </p:nvGraphicFramePr>
            <p:xfrm>
              <a:off x="2794433" y="3275564"/>
              <a:ext cx="1730676" cy="973374"/>
            </p:xfrm>
            <a:graphic>
              <a:graphicData uri="http://schemas.microsoft.com/office/powerpoint/2016/slidezoom">
                <pslz:sldZm>
                  <pslz:sldZmObj sldId="261" cId="2346832042">
                    <pslz:zmPr id="{2230DA46-3BE7-4F10-873A-82C5556D325E}" imageType="cover" transitionDur="1000">
                      <p166:blipFill xmlns:p166="http://schemas.microsoft.com/office/powerpoint/2016/6/main">
                        <a:blip r:embed="rId10">
                          <a:extLst>
                            <a:ext uri="{28A0092B-C50C-407E-A947-70E740481C1C}">
                              <a14:useLocalDpi xmlns:a14="http://schemas.microsoft.com/office/drawing/2010/main" val="0"/>
                            </a:ext>
                          </a:extLst>
                        </a:blip>
                        <a:stretch>
                          <a:fillRect/>
                        </a:stretch>
                      </p166:blipFill>
                      <p166:spPr xmlns:p166="http://schemas.microsoft.com/office/powerpoint/2016/6/main">
                        <a:xfrm>
                          <a:off x="0" y="0"/>
                          <a:ext cx="1730676" cy="973374"/>
                        </a:xfrm>
                        <a:prstGeom prst="rect">
                          <a:avLst/>
                        </a:prstGeom>
                        <a:ln w="3175">
                          <a:noFill/>
                        </a:ln>
                      </p166:spPr>
                    </pslz:zmPr>
                  </pslz:sldZmObj>
                </pslz:sldZm>
              </a:graphicData>
            </a:graphic>
          </p:graphicFrame>
        </mc:Choice>
        <mc:Fallback xmlns="">
          <p:pic>
            <p:nvPicPr>
              <p:cNvPr id="22" name="Vista general de diapositiva 21">
                <a:hlinkClick r:id="rId11" action="ppaction://hlinksldjump"/>
                <a:extLst>
                  <a:ext uri="{FF2B5EF4-FFF2-40B4-BE49-F238E27FC236}">
                    <a16:creationId xmlns:a16="http://schemas.microsoft.com/office/drawing/2014/main" id="{E710A43F-4D08-4612-A83E-0174C91A71BC}"/>
                  </a:ext>
                </a:extLst>
              </p:cNvPr>
              <p:cNvPicPr>
                <a:picLocks noGrp="1" noRot="1" noChangeAspect="1" noMove="1" noResize="1" noEditPoints="1" noAdjustHandles="1" noChangeArrowheads="1" noChangeShapeType="1"/>
              </p:cNvPicPr>
              <p:nvPr/>
            </p:nvPicPr>
            <p:blipFill>
              <a:blip r:embed="rId12">
                <a:extLst>
                  <a:ext uri="{28A0092B-C50C-407E-A947-70E740481C1C}">
                    <a14:useLocalDpi xmlns:a14="http://schemas.microsoft.com/office/drawing/2010/main" val="0"/>
                  </a:ext>
                </a:extLst>
              </a:blip>
              <a:stretch>
                <a:fillRect/>
              </a:stretch>
            </p:blipFill>
            <p:spPr>
              <a:xfrm>
                <a:off x="2794433" y="3275564"/>
                <a:ext cx="1730676" cy="973374"/>
              </a:xfrm>
              <a:prstGeom prst="rect">
                <a:avLst/>
              </a:prstGeom>
              <a:ln w="3175">
                <a:noFill/>
              </a:ln>
            </p:spPr>
          </p:pic>
        </mc:Fallback>
      </mc:AlternateContent>
      <mc:AlternateContent xmlns:mc="http://schemas.openxmlformats.org/markup-compatibility/2006" xmlns:pslz="http://schemas.microsoft.com/office/powerpoint/2016/slidezoom">
        <mc:Choice Requires="pslz">
          <p:graphicFrame>
            <p:nvGraphicFramePr>
              <p:cNvPr id="24" name="Vista general de diapositiva 23">
                <a:extLst>
                  <a:ext uri="{FF2B5EF4-FFF2-40B4-BE49-F238E27FC236}">
                    <a16:creationId xmlns:a16="http://schemas.microsoft.com/office/drawing/2014/main" id="{E9E3B02A-0253-4908-99C1-BF1F15025FB8}"/>
                  </a:ext>
                </a:extLst>
              </p:cNvPr>
              <p:cNvGraphicFramePr>
                <a:graphicFrameLocks noChangeAspect="1"/>
              </p:cNvGraphicFramePr>
              <p:nvPr>
                <p:extLst>
                  <p:ext uri="{D42A27DB-BD31-4B8C-83A1-F6EECF244321}">
                    <p14:modId xmlns:p14="http://schemas.microsoft.com/office/powerpoint/2010/main" val="3872956107"/>
                  </p:ext>
                </p:extLst>
              </p:nvPr>
            </p:nvGraphicFramePr>
            <p:xfrm>
              <a:off x="5798746" y="1408730"/>
              <a:ext cx="930891" cy="523556"/>
            </p:xfrm>
            <a:graphic>
              <a:graphicData uri="http://schemas.microsoft.com/office/powerpoint/2016/slidezoom">
                <pslz:sldZm>
                  <pslz:sldZmObj sldId="262" cId="359066175">
                    <pslz:zmPr id="{093432A2-02D5-44F4-B5A2-2D2E9AE29DFA}" imageType="cover" transitionDur="1000">
                      <p166:blipFill xmlns:p166="http://schemas.microsoft.com/office/powerpoint/2016/6/main">
                        <a:blip r:embed="rId12">
                          <a:extLst>
                            <a:ext uri="{28A0092B-C50C-407E-A947-70E740481C1C}">
                              <a14:useLocalDpi xmlns:a14="http://schemas.microsoft.com/office/drawing/2010/main" val="0"/>
                            </a:ext>
                          </a:extLst>
                        </a:blip>
                        <a:stretch>
                          <a:fillRect/>
                        </a:stretch>
                      </p166:blipFill>
                      <p166:spPr xmlns:p166="http://schemas.microsoft.com/office/powerpoint/2016/6/main">
                        <a:xfrm>
                          <a:off x="0" y="0"/>
                          <a:ext cx="930891" cy="523556"/>
                        </a:xfrm>
                        <a:prstGeom prst="rect">
                          <a:avLst/>
                        </a:prstGeom>
                        <a:ln w="3175">
                          <a:noFill/>
                        </a:ln>
                      </p166:spPr>
                    </pslz:zmPr>
                  </pslz:sldZmObj>
                </pslz:sldZm>
              </a:graphicData>
            </a:graphic>
          </p:graphicFrame>
        </mc:Choice>
        <mc:Fallback xmlns="">
          <p:pic>
            <p:nvPicPr>
              <p:cNvPr id="24" name="Vista general de diapositiva 23">
                <a:hlinkClick r:id="rId13" action="ppaction://hlinksldjump"/>
                <a:extLst>
                  <a:ext uri="{FF2B5EF4-FFF2-40B4-BE49-F238E27FC236}">
                    <a16:creationId xmlns:a16="http://schemas.microsoft.com/office/drawing/2014/main" id="{E9E3B02A-0253-4908-99C1-BF1F15025FB8}"/>
                  </a:ext>
                </a:extLst>
              </p:cNvPr>
              <p:cNvPicPr>
                <a:picLocks noGrp="1" noRot="1" noChangeAspect="1" noMove="1" noResize="1" noEditPoints="1" noAdjustHandles="1" noChangeArrowheads="1" noChangeShapeType="1"/>
              </p:cNvPicPr>
              <p:nvPr/>
            </p:nvPicPr>
            <p:blipFill>
              <a:blip r:embed="rId12">
                <a:extLst>
                  <a:ext uri="{28A0092B-C50C-407E-A947-70E740481C1C}">
                    <a14:useLocalDpi xmlns:a14="http://schemas.microsoft.com/office/drawing/2010/main" val="0"/>
                  </a:ext>
                </a:extLst>
              </a:blip>
              <a:stretch>
                <a:fillRect/>
              </a:stretch>
            </p:blipFill>
            <p:spPr>
              <a:xfrm>
                <a:off x="5798746" y="1408730"/>
                <a:ext cx="930891" cy="523556"/>
              </a:xfrm>
              <a:prstGeom prst="rect">
                <a:avLst/>
              </a:prstGeom>
              <a:ln w="3175">
                <a:noFill/>
              </a:ln>
            </p:spPr>
          </p:pic>
        </mc:Fallback>
      </mc:AlternateContent>
      <mc:AlternateContent xmlns:mc="http://schemas.openxmlformats.org/markup-compatibility/2006" xmlns:pslz="http://schemas.microsoft.com/office/powerpoint/2016/slidezoom">
        <mc:Choice Requires="pslz">
          <p:graphicFrame>
            <p:nvGraphicFramePr>
              <p:cNvPr id="26" name="Vista general de diapositiva 25">
                <a:extLst>
                  <a:ext uri="{FF2B5EF4-FFF2-40B4-BE49-F238E27FC236}">
                    <a16:creationId xmlns:a16="http://schemas.microsoft.com/office/drawing/2014/main" id="{7E6DA32C-C6B4-44DB-9266-E43D5886E77C}"/>
                  </a:ext>
                </a:extLst>
              </p:cNvPr>
              <p:cNvGraphicFramePr>
                <a:graphicFrameLocks noChangeAspect="1"/>
              </p:cNvGraphicFramePr>
              <p:nvPr>
                <p:extLst>
                  <p:ext uri="{D42A27DB-BD31-4B8C-83A1-F6EECF244321}">
                    <p14:modId xmlns:p14="http://schemas.microsoft.com/office/powerpoint/2010/main" val="689335876"/>
                  </p:ext>
                </p:extLst>
              </p:nvPr>
            </p:nvGraphicFramePr>
            <p:xfrm>
              <a:off x="5581972" y="2047456"/>
              <a:ext cx="1364440" cy="767394"/>
            </p:xfrm>
            <a:graphic>
              <a:graphicData uri="http://schemas.microsoft.com/office/powerpoint/2016/slidezoom">
                <pslz:sldZm>
                  <pslz:sldZmObj sldId="266" cId="533198079">
                    <pslz:zmPr id="{8C49F06D-B155-45FE-A5C7-4E1E648E065A}" imageType="cover" transitionDur="1000">
                      <p166:blipFill xmlns:p166="http://schemas.microsoft.com/office/powerpoint/2016/6/main">
                        <a:blip r:embed="rId12">
                          <a:extLst>
                            <a:ext uri="{28A0092B-C50C-407E-A947-70E740481C1C}">
                              <a14:useLocalDpi xmlns:a14="http://schemas.microsoft.com/office/drawing/2010/main" val="0"/>
                            </a:ext>
                          </a:extLst>
                        </a:blip>
                        <a:stretch>
                          <a:fillRect/>
                        </a:stretch>
                      </p166:blipFill>
                      <p166:spPr xmlns:p166="http://schemas.microsoft.com/office/powerpoint/2016/6/main">
                        <a:xfrm>
                          <a:off x="0" y="0"/>
                          <a:ext cx="1364440" cy="767394"/>
                        </a:xfrm>
                        <a:prstGeom prst="rect">
                          <a:avLst/>
                        </a:prstGeom>
                        <a:ln w="3175">
                          <a:noFill/>
                        </a:ln>
                      </p166:spPr>
                    </pslz:zmPr>
                  </pslz:sldZmObj>
                </pslz:sldZm>
              </a:graphicData>
            </a:graphic>
          </p:graphicFrame>
        </mc:Choice>
        <mc:Fallback xmlns="">
          <p:pic>
            <p:nvPicPr>
              <p:cNvPr id="26" name="Vista general de diapositiva 25">
                <a:hlinkClick r:id="rId14" action="ppaction://hlinksldjump"/>
                <a:extLst>
                  <a:ext uri="{FF2B5EF4-FFF2-40B4-BE49-F238E27FC236}">
                    <a16:creationId xmlns:a16="http://schemas.microsoft.com/office/drawing/2014/main" id="{7E6DA32C-C6B4-44DB-9266-E43D5886E77C}"/>
                  </a:ext>
                </a:extLst>
              </p:cNvPr>
              <p:cNvPicPr>
                <a:picLocks noGrp="1" noRot="1" noChangeAspect="1" noMove="1" noResize="1" noEditPoints="1" noAdjustHandles="1" noChangeArrowheads="1" noChangeShapeType="1"/>
              </p:cNvPicPr>
              <p:nvPr/>
            </p:nvPicPr>
            <p:blipFill>
              <a:blip r:embed="rId12">
                <a:extLst>
                  <a:ext uri="{28A0092B-C50C-407E-A947-70E740481C1C}">
                    <a14:useLocalDpi xmlns:a14="http://schemas.microsoft.com/office/drawing/2010/main" val="0"/>
                  </a:ext>
                </a:extLst>
              </a:blip>
              <a:stretch>
                <a:fillRect/>
              </a:stretch>
            </p:blipFill>
            <p:spPr>
              <a:xfrm>
                <a:off x="5581972" y="2047456"/>
                <a:ext cx="1364440" cy="767394"/>
              </a:xfrm>
              <a:prstGeom prst="rect">
                <a:avLst/>
              </a:prstGeom>
              <a:ln w="3175">
                <a:noFill/>
              </a:ln>
            </p:spPr>
          </p:pic>
        </mc:Fallback>
      </mc:AlternateContent>
      <mc:AlternateContent xmlns:mc="http://schemas.openxmlformats.org/markup-compatibility/2006" xmlns:pslz="http://schemas.microsoft.com/office/powerpoint/2016/slidezoom">
        <mc:Choice Requires="pslz">
          <p:graphicFrame>
            <p:nvGraphicFramePr>
              <p:cNvPr id="28" name="Vista general de diapositiva 27">
                <a:extLst>
                  <a:ext uri="{FF2B5EF4-FFF2-40B4-BE49-F238E27FC236}">
                    <a16:creationId xmlns:a16="http://schemas.microsoft.com/office/drawing/2014/main" id="{79B4AB84-168A-4399-98F0-7B0F82654501}"/>
                  </a:ext>
                </a:extLst>
              </p:cNvPr>
              <p:cNvGraphicFramePr>
                <a:graphicFrameLocks noChangeAspect="1"/>
              </p:cNvGraphicFramePr>
              <p:nvPr>
                <p:extLst>
                  <p:ext uri="{D42A27DB-BD31-4B8C-83A1-F6EECF244321}">
                    <p14:modId xmlns:p14="http://schemas.microsoft.com/office/powerpoint/2010/main" val="1359232716"/>
                  </p:ext>
                </p:extLst>
              </p:nvPr>
            </p:nvGraphicFramePr>
            <p:xfrm>
              <a:off x="1063758" y="3275559"/>
              <a:ext cx="1616920" cy="909395"/>
            </p:xfrm>
            <a:graphic>
              <a:graphicData uri="http://schemas.microsoft.com/office/powerpoint/2016/slidezoom">
                <pslz:sldZm>
                  <pslz:sldZmObj sldId="263" cId="1032840191">
                    <pslz:zmPr id="{79CBAD2C-88C1-4158-88A6-CD8F8C8D5776}" imageType="cover" transitionDur="1000">
                      <p166:blipFill xmlns:p166="http://schemas.microsoft.com/office/powerpoint/2016/6/main">
                        <a:blip r:embed="rId8">
                          <a:extLst>
                            <a:ext uri="{28A0092B-C50C-407E-A947-70E740481C1C}">
                              <a14:useLocalDpi xmlns:a14="http://schemas.microsoft.com/office/drawing/2010/main" val="0"/>
                            </a:ext>
                          </a:extLst>
                        </a:blip>
                        <a:stretch>
                          <a:fillRect/>
                        </a:stretch>
                      </p166:blipFill>
                      <p166:spPr xmlns:p166="http://schemas.microsoft.com/office/powerpoint/2016/6/main">
                        <a:xfrm>
                          <a:off x="0" y="0"/>
                          <a:ext cx="1616920" cy="909395"/>
                        </a:xfrm>
                        <a:prstGeom prst="rect">
                          <a:avLst/>
                        </a:prstGeom>
                        <a:ln w="3175">
                          <a:noFill/>
                        </a:ln>
                      </p166:spPr>
                    </pslz:zmPr>
                  </pslz:sldZmObj>
                </pslz:sldZm>
              </a:graphicData>
            </a:graphic>
          </p:graphicFrame>
        </mc:Choice>
        <mc:Fallback xmlns="">
          <p:pic>
            <p:nvPicPr>
              <p:cNvPr id="28" name="Vista general de diapositiva 27">
                <a:hlinkClick r:id="rId15" action="ppaction://hlinksldjump"/>
                <a:extLst>
                  <a:ext uri="{FF2B5EF4-FFF2-40B4-BE49-F238E27FC236}">
                    <a16:creationId xmlns:a16="http://schemas.microsoft.com/office/drawing/2014/main" id="{79B4AB84-168A-4399-98F0-7B0F82654501}"/>
                  </a:ext>
                </a:extLst>
              </p:cNvPr>
              <p:cNvPicPr>
                <a:picLocks noGrp="1" noRot="1" noChangeAspect="1" noMove="1" noResize="1" noEditPoints="1" noAdjustHandles="1" noChangeArrowheads="1" noChangeShapeType="1"/>
              </p:cNvPicPr>
              <p:nvPr/>
            </p:nvPicPr>
            <p:blipFill>
              <a:blip r:embed="rId12">
                <a:extLst>
                  <a:ext uri="{28A0092B-C50C-407E-A947-70E740481C1C}">
                    <a14:useLocalDpi xmlns:a14="http://schemas.microsoft.com/office/drawing/2010/main" val="0"/>
                  </a:ext>
                </a:extLst>
              </a:blip>
              <a:stretch>
                <a:fillRect/>
              </a:stretch>
            </p:blipFill>
            <p:spPr>
              <a:xfrm>
                <a:off x="1063758" y="3275559"/>
                <a:ext cx="1616920" cy="909395"/>
              </a:xfrm>
              <a:prstGeom prst="rect">
                <a:avLst/>
              </a:prstGeom>
              <a:ln w="3175">
                <a:noFill/>
              </a:ln>
            </p:spPr>
          </p:pic>
        </mc:Fallback>
      </mc:AlternateContent>
      <mc:AlternateContent xmlns:mc="http://schemas.openxmlformats.org/markup-compatibility/2006" xmlns:pslz="http://schemas.microsoft.com/office/powerpoint/2016/slidezoom">
        <mc:Choice Requires="pslz">
          <p:graphicFrame>
            <p:nvGraphicFramePr>
              <p:cNvPr id="30" name="Vista general de diapositiva 29">
                <a:extLst>
                  <a:ext uri="{FF2B5EF4-FFF2-40B4-BE49-F238E27FC236}">
                    <a16:creationId xmlns:a16="http://schemas.microsoft.com/office/drawing/2014/main" id="{EDAE8F89-0617-4CB3-95BB-A39814178E36}"/>
                  </a:ext>
                </a:extLst>
              </p:cNvPr>
              <p:cNvGraphicFramePr>
                <a:graphicFrameLocks noChangeAspect="1"/>
              </p:cNvGraphicFramePr>
              <p:nvPr>
                <p:extLst>
                  <p:ext uri="{D42A27DB-BD31-4B8C-83A1-F6EECF244321}">
                    <p14:modId xmlns:p14="http://schemas.microsoft.com/office/powerpoint/2010/main" val="562796269"/>
                  </p:ext>
                </p:extLst>
              </p:nvPr>
            </p:nvGraphicFramePr>
            <p:xfrm>
              <a:off x="4969937" y="2950014"/>
              <a:ext cx="2588510" cy="1455841"/>
            </p:xfrm>
            <a:graphic>
              <a:graphicData uri="http://schemas.microsoft.com/office/powerpoint/2016/slidezoom">
                <pslz:sldZm>
                  <pslz:sldZmObj sldId="297" cId="1728142487">
                    <pslz:zmPr id="{6F05BA87-1947-47D2-B2E2-2071E602F3B7}" imageType="cover" transitionDur="1000">
                      <p166:blipFill xmlns:p166="http://schemas.microsoft.com/office/powerpoint/2016/6/main">
                        <a:blip r:embed="rId12">
                          <a:extLst>
                            <a:ext uri="{28A0092B-C50C-407E-A947-70E740481C1C}">
                              <a14:useLocalDpi xmlns:a14="http://schemas.microsoft.com/office/drawing/2010/main" val="0"/>
                            </a:ext>
                          </a:extLst>
                        </a:blip>
                        <a:stretch>
                          <a:fillRect/>
                        </a:stretch>
                      </p166:blipFill>
                      <p166:spPr xmlns:p166="http://schemas.microsoft.com/office/powerpoint/2016/6/main">
                        <a:xfrm>
                          <a:off x="0" y="0"/>
                          <a:ext cx="2588510" cy="1455841"/>
                        </a:xfrm>
                        <a:prstGeom prst="rect">
                          <a:avLst/>
                        </a:prstGeom>
                        <a:ln w="3175">
                          <a:noFill/>
                        </a:ln>
                      </p166:spPr>
                    </pslz:zmPr>
                  </pslz:sldZmObj>
                </pslz:sldZm>
              </a:graphicData>
            </a:graphic>
          </p:graphicFrame>
        </mc:Choice>
        <mc:Fallback xmlns="">
          <p:pic>
            <p:nvPicPr>
              <p:cNvPr id="30" name="Vista general de diapositiva 29">
                <a:hlinkClick r:id="rId16" action="ppaction://hlinksldjump"/>
                <a:extLst>
                  <a:ext uri="{FF2B5EF4-FFF2-40B4-BE49-F238E27FC236}">
                    <a16:creationId xmlns:a16="http://schemas.microsoft.com/office/drawing/2014/main" id="{EDAE8F89-0617-4CB3-95BB-A39814178E36}"/>
                  </a:ext>
                </a:extLst>
              </p:cNvPr>
              <p:cNvPicPr>
                <a:picLocks noGrp="1" noRot="1" noChangeAspect="1" noMove="1" noResize="1" noEditPoints="1" noAdjustHandles="1" noChangeArrowheads="1" noChangeShapeType="1"/>
              </p:cNvPicPr>
              <p:nvPr/>
            </p:nvPicPr>
            <p:blipFill>
              <a:blip r:embed="rId12">
                <a:extLst>
                  <a:ext uri="{28A0092B-C50C-407E-A947-70E740481C1C}">
                    <a14:useLocalDpi xmlns:a14="http://schemas.microsoft.com/office/drawing/2010/main" val="0"/>
                  </a:ext>
                </a:extLst>
              </a:blip>
              <a:stretch>
                <a:fillRect/>
              </a:stretch>
            </p:blipFill>
            <p:spPr>
              <a:xfrm>
                <a:off x="4969937" y="2950014"/>
                <a:ext cx="2588510" cy="1455841"/>
              </a:xfrm>
              <a:prstGeom prst="rect">
                <a:avLst/>
              </a:prstGeom>
              <a:ln w="3175">
                <a:noFill/>
              </a:ln>
            </p:spPr>
          </p:pic>
        </mc:Fallback>
      </mc:AlternateContent>
      <p:sp>
        <p:nvSpPr>
          <p:cNvPr id="18" name="Elipse 17">
            <a:extLst>
              <a:ext uri="{FF2B5EF4-FFF2-40B4-BE49-F238E27FC236}">
                <a16:creationId xmlns:a16="http://schemas.microsoft.com/office/drawing/2014/main" id="{CC9F7D4E-F0A6-4FF4-9489-15CCFFD87DE7}"/>
              </a:ext>
            </a:extLst>
          </p:cNvPr>
          <p:cNvSpPr/>
          <p:nvPr/>
        </p:nvSpPr>
        <p:spPr>
          <a:xfrm>
            <a:off x="2551723" y="631492"/>
            <a:ext cx="4040554" cy="521567"/>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209404987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down)">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ítulo 8">
            <a:extLst>
              <a:ext uri="{FF2B5EF4-FFF2-40B4-BE49-F238E27FC236}">
                <a16:creationId xmlns:a16="http://schemas.microsoft.com/office/drawing/2014/main" id="{17ECD33E-6D9E-4A84-A7E0-E177D35D2ADA}"/>
              </a:ext>
            </a:extLst>
          </p:cNvPr>
          <p:cNvSpPr>
            <a:spLocks noGrp="1"/>
          </p:cNvSpPr>
          <p:nvPr>
            <p:ph type="title"/>
          </p:nvPr>
        </p:nvSpPr>
        <p:spPr/>
        <p:txBody>
          <a:bodyPr/>
          <a:lstStyle/>
          <a:p>
            <a:pPr rtl="1"/>
            <a:r>
              <a:rPr lang="fa-IR" dirty="0">
                <a:cs typeface="B Nazanin" panose="00000700000000000000" pitchFamily="2" charset="-78"/>
              </a:rPr>
              <a:t>با شرکت ملاقات کنید</a:t>
            </a:r>
            <a:endParaRPr lang="es-ES" dirty="0">
              <a:cs typeface="B Nazanin" panose="00000700000000000000" pitchFamily="2" charset="-78"/>
            </a:endParaRPr>
          </a:p>
        </p:txBody>
      </p:sp>
      <p:pic>
        <p:nvPicPr>
          <p:cNvPr id="7" name="Imagen 6">
            <a:extLst>
              <a:ext uri="{FF2B5EF4-FFF2-40B4-BE49-F238E27FC236}">
                <a16:creationId xmlns:a16="http://schemas.microsoft.com/office/drawing/2014/main" id="{39FCABC3-6765-4A2F-9719-8D59D6B03AB5}"/>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3143971" y="2504450"/>
            <a:ext cx="2856057" cy="1904038"/>
          </a:xfrm>
          <a:prstGeom prst="rect">
            <a:avLst/>
          </a:prstGeom>
          <a:ln w="6350">
            <a:solidFill>
              <a:schemeClr val="tx1"/>
            </a:solidFill>
          </a:ln>
        </p:spPr>
      </p:pic>
      <p:sp>
        <p:nvSpPr>
          <p:cNvPr id="10" name="Content Placeholder 5">
            <a:extLst>
              <a:ext uri="{FF2B5EF4-FFF2-40B4-BE49-F238E27FC236}">
                <a16:creationId xmlns:a16="http://schemas.microsoft.com/office/drawing/2014/main" id="{79354E4F-CB9C-4FD1-B5EF-1698841F7B1E}"/>
              </a:ext>
            </a:extLst>
          </p:cNvPr>
          <p:cNvSpPr txBox="1">
            <a:spLocks/>
          </p:cNvSpPr>
          <p:nvPr/>
        </p:nvSpPr>
        <p:spPr>
          <a:xfrm>
            <a:off x="1010627" y="1559669"/>
            <a:ext cx="7122746" cy="653128"/>
          </a:xfrm>
          <a:prstGeom prst="rect">
            <a:avLst/>
          </a:prstGeom>
        </p:spPr>
        <p:txBody>
          <a:bodyP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rtl="1">
              <a:buNone/>
            </a:pPr>
            <a:r>
              <a:rPr lang="fa-IR" sz="1600" dirty="0">
                <a:cs typeface="B Nazanin" panose="00000700000000000000" pitchFamily="2" charset="-78"/>
              </a:rPr>
              <a:t>در اینجا می توانید شرح مختصری از موضوعی که می خواهید در مورد آن صحبت کنید ارائه دهید. به عنوان مثال، اگر می خواهید در مورد عطارد صحبت کنید، می توانید بگویید که این سیاره کوچکترین سیاره در کل منظومه شمسی است.</a:t>
            </a:r>
            <a:endParaRPr lang="en-US" sz="1600" dirty="0">
              <a:cs typeface="B Nazanin" panose="00000700000000000000" pitchFamily="2" charset="-78"/>
            </a:endParaRPr>
          </a:p>
        </p:txBody>
      </p:sp>
      <p:pic>
        <p:nvPicPr>
          <p:cNvPr id="12" name="Gráfico 11">
            <a:extLst>
              <a:ext uri="{FF2B5EF4-FFF2-40B4-BE49-F238E27FC236}">
                <a16:creationId xmlns:a16="http://schemas.microsoft.com/office/drawing/2014/main" id="{F0FDEF51-2377-4F24-819F-D9B268624A0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flipH="1">
            <a:off x="2170166" y="2397204"/>
            <a:ext cx="214491" cy="214491"/>
          </a:xfrm>
          <a:prstGeom prst="rect">
            <a:avLst/>
          </a:prstGeom>
        </p:spPr>
      </p:pic>
      <p:pic>
        <p:nvPicPr>
          <p:cNvPr id="15" name="Gráfico 14">
            <a:extLst>
              <a:ext uri="{FF2B5EF4-FFF2-40B4-BE49-F238E27FC236}">
                <a16:creationId xmlns:a16="http://schemas.microsoft.com/office/drawing/2014/main" id="{B08CAB07-0DD0-4167-880C-489451B07C6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flipH="1">
            <a:off x="6759342" y="2397204"/>
            <a:ext cx="214491" cy="214491"/>
          </a:xfrm>
          <a:prstGeom prst="rect">
            <a:avLst/>
          </a:prstGeom>
        </p:spPr>
      </p:pic>
      <p:sp>
        <p:nvSpPr>
          <p:cNvPr id="19" name="Elipse 18">
            <a:extLst>
              <a:ext uri="{FF2B5EF4-FFF2-40B4-BE49-F238E27FC236}">
                <a16:creationId xmlns:a16="http://schemas.microsoft.com/office/drawing/2014/main" id="{6A03F442-14F5-4804-98E8-B167BFD8A707}"/>
              </a:ext>
            </a:extLst>
          </p:cNvPr>
          <p:cNvSpPr/>
          <p:nvPr/>
        </p:nvSpPr>
        <p:spPr>
          <a:xfrm>
            <a:off x="1867596" y="631492"/>
            <a:ext cx="5347214" cy="521567"/>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ES">
              <a:cs typeface="B Nazanin" panose="00000700000000000000" pitchFamily="2" charset="-78"/>
            </a:endParaRPr>
          </a:p>
        </p:txBody>
      </p:sp>
    </p:spTree>
    <p:extLst>
      <p:ext uri="{BB962C8B-B14F-4D97-AF65-F5344CB8AC3E}">
        <p14:creationId xmlns:p14="http://schemas.microsoft.com/office/powerpoint/2010/main" val="27693509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1000"/>
                                        <p:tgtEl>
                                          <p:spTgt spid="15"/>
                                        </p:tgtEl>
                                      </p:cBhvr>
                                    </p:animEffect>
                                    <p:anim calcmode="lin" valueType="num">
                                      <p:cBhvr>
                                        <p:cTn id="13" dur="1000" fill="hold"/>
                                        <p:tgtEl>
                                          <p:spTgt spid="15"/>
                                        </p:tgtEl>
                                        <p:attrNameLst>
                                          <p:attrName>ppt_x</p:attrName>
                                        </p:attrNameLst>
                                      </p:cBhvr>
                                      <p:tavLst>
                                        <p:tav tm="0">
                                          <p:val>
                                            <p:strVal val="#ppt_x"/>
                                          </p:val>
                                        </p:tav>
                                        <p:tav tm="100000">
                                          <p:val>
                                            <p:strVal val="#ppt_x"/>
                                          </p:val>
                                        </p:tav>
                                      </p:tavLst>
                                    </p:anim>
                                    <p:anim calcmode="lin" valueType="num">
                                      <p:cBhvr>
                                        <p:cTn id="14" dur="1000" fill="hold"/>
                                        <p:tgtEl>
                                          <p:spTgt spid="15"/>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2" presetClass="entr" presetSubtype="0"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1000"/>
                                        <p:tgtEl>
                                          <p:spTgt spid="10"/>
                                        </p:tgtEl>
                                      </p:cBhvr>
                                    </p:animEffect>
                                    <p:anim calcmode="lin" valueType="num">
                                      <p:cBhvr>
                                        <p:cTn id="19" dur="1000" fill="hold"/>
                                        <p:tgtEl>
                                          <p:spTgt spid="10"/>
                                        </p:tgtEl>
                                        <p:attrNameLst>
                                          <p:attrName>ppt_x</p:attrName>
                                        </p:attrNameLst>
                                      </p:cBhvr>
                                      <p:tavLst>
                                        <p:tav tm="0">
                                          <p:val>
                                            <p:strVal val="#ppt_x"/>
                                          </p:val>
                                        </p:tav>
                                        <p:tav tm="100000">
                                          <p:val>
                                            <p:strVal val="#ppt_x"/>
                                          </p:val>
                                        </p:tav>
                                      </p:tavLst>
                                    </p:anim>
                                    <p:anim calcmode="lin" valueType="num">
                                      <p:cBhvr>
                                        <p:cTn id="20" dur="1000" fill="hold"/>
                                        <p:tgtEl>
                                          <p:spTgt spid="10"/>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1000"/>
                                        <p:tgtEl>
                                          <p:spTgt spid="9"/>
                                        </p:tgtEl>
                                      </p:cBhvr>
                                    </p:animEffect>
                                    <p:anim calcmode="lin" valueType="num">
                                      <p:cBhvr>
                                        <p:cTn id="24" dur="1000" fill="hold"/>
                                        <p:tgtEl>
                                          <p:spTgt spid="9"/>
                                        </p:tgtEl>
                                        <p:attrNameLst>
                                          <p:attrName>ppt_x</p:attrName>
                                        </p:attrNameLst>
                                      </p:cBhvr>
                                      <p:tavLst>
                                        <p:tav tm="0">
                                          <p:val>
                                            <p:strVal val="#ppt_x"/>
                                          </p:val>
                                        </p:tav>
                                        <p:tav tm="100000">
                                          <p:val>
                                            <p:strVal val="#ppt_x"/>
                                          </p:val>
                                        </p:tav>
                                      </p:tavLst>
                                    </p:anim>
                                    <p:anim calcmode="lin" valueType="num">
                                      <p:cBhvr>
                                        <p:cTn id="25" dur="1000" fill="hold"/>
                                        <p:tgtEl>
                                          <p:spTgt spid="9"/>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22" presetClass="entr" presetSubtype="4" fill="hold" grpId="0"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down)">
                                      <p:cBhvr>
                                        <p:cTn id="2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AE880D46-5EAE-45C7-BE76-5AF3DE03E5BF}"/>
              </a:ext>
            </a:extLst>
          </p:cNvPr>
          <p:cNvSpPr>
            <a:spLocks noGrp="1"/>
          </p:cNvSpPr>
          <p:nvPr>
            <p:ph type="title"/>
          </p:nvPr>
        </p:nvSpPr>
        <p:spPr/>
        <p:txBody>
          <a:bodyPr/>
          <a:lstStyle/>
          <a:p>
            <a:pPr rtl="1"/>
            <a:r>
              <a:rPr lang="fa-IR" dirty="0">
                <a:cs typeface="B Nazanin" panose="00000700000000000000" pitchFamily="2" charset="-78"/>
              </a:rPr>
              <a:t>سه ستون خوب است</a:t>
            </a:r>
            <a:endParaRPr lang="en-US" dirty="0">
              <a:cs typeface="B Nazanin" panose="00000700000000000000" pitchFamily="2" charset="-78"/>
            </a:endParaRPr>
          </a:p>
        </p:txBody>
      </p:sp>
      <p:sp>
        <p:nvSpPr>
          <p:cNvPr id="9" name="Content Placeholder 8">
            <a:extLst>
              <a:ext uri="{FF2B5EF4-FFF2-40B4-BE49-F238E27FC236}">
                <a16:creationId xmlns:a16="http://schemas.microsoft.com/office/drawing/2014/main" id="{A1185386-F46A-47AF-8D8C-7E2C93965291}"/>
              </a:ext>
            </a:extLst>
          </p:cNvPr>
          <p:cNvSpPr>
            <a:spLocks noGrp="1"/>
          </p:cNvSpPr>
          <p:nvPr>
            <p:ph sz="half" idx="1"/>
          </p:nvPr>
        </p:nvSpPr>
        <p:spPr/>
        <p:txBody>
          <a:bodyPr/>
          <a:lstStyle/>
          <a:p>
            <a:pPr rtl="1"/>
            <a:r>
              <a:rPr lang="fa-IR" dirty="0">
                <a:cs typeface="B Nazanin" panose="00000700000000000000" pitchFamily="2" charset="-78"/>
              </a:rPr>
              <a:t>قالب پاورپوینت معماری قابل ویرایش می باشد</a:t>
            </a:r>
            <a:endParaRPr lang="en-US" dirty="0">
              <a:cs typeface="B Nazanin" panose="00000700000000000000" pitchFamily="2" charset="-78"/>
            </a:endParaRPr>
          </a:p>
        </p:txBody>
      </p:sp>
      <p:sp>
        <p:nvSpPr>
          <p:cNvPr id="10" name="Content Placeholder 9">
            <a:extLst>
              <a:ext uri="{FF2B5EF4-FFF2-40B4-BE49-F238E27FC236}">
                <a16:creationId xmlns:a16="http://schemas.microsoft.com/office/drawing/2014/main" id="{8DD538B2-763C-4ABF-89E4-F1F2A3161781}"/>
              </a:ext>
            </a:extLst>
          </p:cNvPr>
          <p:cNvSpPr>
            <a:spLocks noGrp="1"/>
          </p:cNvSpPr>
          <p:nvPr>
            <p:ph sz="half" idx="2"/>
          </p:nvPr>
        </p:nvSpPr>
        <p:spPr/>
        <p:txBody>
          <a:bodyPr/>
          <a:lstStyle/>
          <a:p>
            <a:pPr rtl="1"/>
            <a:r>
              <a:rPr lang="fa-IR" dirty="0">
                <a:cs typeface="B Nazanin" panose="00000700000000000000" pitchFamily="2" charset="-78"/>
              </a:rPr>
              <a:t>قالب پاورپوینت معماری قابل ویرایش می باشد</a:t>
            </a:r>
            <a:endParaRPr lang="en-US" dirty="0">
              <a:cs typeface="B Nazanin" panose="00000700000000000000" pitchFamily="2" charset="-78"/>
            </a:endParaRPr>
          </a:p>
        </p:txBody>
      </p:sp>
      <p:sp>
        <p:nvSpPr>
          <p:cNvPr id="11" name="Text Placeholder 10">
            <a:extLst>
              <a:ext uri="{FF2B5EF4-FFF2-40B4-BE49-F238E27FC236}">
                <a16:creationId xmlns:a16="http://schemas.microsoft.com/office/drawing/2014/main" id="{D1AA76D7-703B-430D-8643-F79CEA4E7BA8}"/>
              </a:ext>
            </a:extLst>
          </p:cNvPr>
          <p:cNvSpPr>
            <a:spLocks noGrp="1"/>
          </p:cNvSpPr>
          <p:nvPr>
            <p:ph type="body" idx="14"/>
          </p:nvPr>
        </p:nvSpPr>
        <p:spPr/>
        <p:txBody>
          <a:bodyPr/>
          <a:lstStyle/>
          <a:p>
            <a:pPr rtl="1"/>
            <a:r>
              <a:rPr lang="fa-IR" dirty="0">
                <a:cs typeface="B Nazanin" panose="00000700000000000000" pitchFamily="2" charset="-78"/>
              </a:rPr>
              <a:t>عنوان</a:t>
            </a:r>
            <a:endParaRPr lang="en-US" dirty="0">
              <a:cs typeface="B Nazanin" panose="00000700000000000000" pitchFamily="2" charset="-78"/>
            </a:endParaRPr>
          </a:p>
        </p:txBody>
      </p:sp>
      <p:sp>
        <p:nvSpPr>
          <p:cNvPr id="12" name="Text Placeholder 11">
            <a:extLst>
              <a:ext uri="{FF2B5EF4-FFF2-40B4-BE49-F238E27FC236}">
                <a16:creationId xmlns:a16="http://schemas.microsoft.com/office/drawing/2014/main" id="{1BE4FF4A-BAA5-4B25-ACE6-07A823BC9BE0}"/>
              </a:ext>
            </a:extLst>
          </p:cNvPr>
          <p:cNvSpPr>
            <a:spLocks noGrp="1"/>
          </p:cNvSpPr>
          <p:nvPr>
            <p:ph type="body" idx="17"/>
          </p:nvPr>
        </p:nvSpPr>
        <p:spPr/>
        <p:txBody>
          <a:bodyPr/>
          <a:lstStyle/>
          <a:p>
            <a:pPr rtl="1"/>
            <a:r>
              <a:rPr lang="fa-IR" dirty="0">
                <a:cs typeface="B Nazanin" panose="00000700000000000000" pitchFamily="2" charset="-78"/>
              </a:rPr>
              <a:t>عنوان</a:t>
            </a:r>
            <a:endParaRPr lang="en-US" dirty="0">
              <a:cs typeface="B Nazanin" panose="00000700000000000000" pitchFamily="2" charset="-78"/>
            </a:endParaRPr>
          </a:p>
          <a:p>
            <a:pPr rtl="1"/>
            <a:endParaRPr lang="en-US" dirty="0">
              <a:cs typeface="B Nazanin" panose="00000700000000000000" pitchFamily="2" charset="-78"/>
            </a:endParaRPr>
          </a:p>
        </p:txBody>
      </p:sp>
      <p:sp>
        <p:nvSpPr>
          <p:cNvPr id="13" name="Content Placeholder 12">
            <a:extLst>
              <a:ext uri="{FF2B5EF4-FFF2-40B4-BE49-F238E27FC236}">
                <a16:creationId xmlns:a16="http://schemas.microsoft.com/office/drawing/2014/main" id="{740AFAEC-DB79-4682-8D61-FEF2BB95CE1F}"/>
              </a:ext>
            </a:extLst>
          </p:cNvPr>
          <p:cNvSpPr>
            <a:spLocks noGrp="1"/>
          </p:cNvSpPr>
          <p:nvPr>
            <p:ph sz="half" idx="18"/>
          </p:nvPr>
        </p:nvSpPr>
        <p:spPr/>
        <p:txBody>
          <a:bodyPr/>
          <a:lstStyle/>
          <a:p>
            <a:pPr rtl="1"/>
            <a:r>
              <a:rPr lang="fa-IR" dirty="0">
                <a:cs typeface="B Nazanin" panose="00000700000000000000" pitchFamily="2" charset="-78"/>
              </a:rPr>
              <a:t>قالب پاورپوینت معماری قابل ویرایش می باشد</a:t>
            </a:r>
            <a:endParaRPr lang="en-US" dirty="0">
              <a:cs typeface="B Nazanin" panose="00000700000000000000" pitchFamily="2" charset="-78"/>
            </a:endParaRPr>
          </a:p>
        </p:txBody>
      </p:sp>
      <p:sp>
        <p:nvSpPr>
          <p:cNvPr id="14" name="Text Placeholder 13">
            <a:extLst>
              <a:ext uri="{FF2B5EF4-FFF2-40B4-BE49-F238E27FC236}">
                <a16:creationId xmlns:a16="http://schemas.microsoft.com/office/drawing/2014/main" id="{F4F1E6C2-1D39-471C-ABC2-A396A3C50843}"/>
              </a:ext>
            </a:extLst>
          </p:cNvPr>
          <p:cNvSpPr>
            <a:spLocks noGrp="1"/>
          </p:cNvSpPr>
          <p:nvPr>
            <p:ph type="body" idx="19"/>
          </p:nvPr>
        </p:nvSpPr>
        <p:spPr/>
        <p:txBody>
          <a:bodyPr/>
          <a:lstStyle/>
          <a:p>
            <a:pPr rtl="1"/>
            <a:r>
              <a:rPr lang="fa-IR" dirty="0">
                <a:cs typeface="B Nazanin" panose="00000700000000000000" pitchFamily="2" charset="-78"/>
              </a:rPr>
              <a:t>عنوان</a:t>
            </a:r>
            <a:endParaRPr lang="en-US" dirty="0">
              <a:cs typeface="B Nazanin" panose="00000700000000000000" pitchFamily="2" charset="-78"/>
            </a:endParaRPr>
          </a:p>
        </p:txBody>
      </p:sp>
      <p:cxnSp>
        <p:nvCxnSpPr>
          <p:cNvPr id="15" name="Conector recto 14">
            <a:extLst>
              <a:ext uri="{FF2B5EF4-FFF2-40B4-BE49-F238E27FC236}">
                <a16:creationId xmlns:a16="http://schemas.microsoft.com/office/drawing/2014/main" id="{3D9A03C7-E31E-4FEC-B609-64D0B1E70B99}"/>
              </a:ext>
            </a:extLst>
          </p:cNvPr>
          <p:cNvCxnSpPr/>
          <p:nvPr/>
        </p:nvCxnSpPr>
        <p:spPr>
          <a:xfrm>
            <a:off x="723900" y="0"/>
            <a:ext cx="0" cy="5143500"/>
          </a:xfrm>
          <a:prstGeom prst="line">
            <a:avLst/>
          </a:prstGeom>
          <a:ln w="6350">
            <a:solidFill>
              <a:schemeClr val="tx1"/>
            </a:solidFill>
          </a:ln>
        </p:spPr>
        <p:style>
          <a:lnRef idx="1">
            <a:schemeClr val="dk1"/>
          </a:lnRef>
          <a:fillRef idx="0">
            <a:schemeClr val="dk1"/>
          </a:fillRef>
          <a:effectRef idx="0">
            <a:schemeClr val="dk1"/>
          </a:effectRef>
          <a:fontRef idx="minor">
            <a:schemeClr val="tx1"/>
          </a:fontRef>
        </p:style>
      </p:cxnSp>
      <p:pic>
        <p:nvPicPr>
          <p:cNvPr id="24" name="Imagen 23">
            <a:extLst>
              <a:ext uri="{FF2B5EF4-FFF2-40B4-BE49-F238E27FC236}">
                <a16:creationId xmlns:a16="http://schemas.microsoft.com/office/drawing/2014/main" id="{515B2895-2E46-46EF-A1D1-852EC0D152B1}"/>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1826725" y="3338648"/>
            <a:ext cx="5442586" cy="1072879"/>
          </a:xfrm>
          <a:prstGeom prst="rect">
            <a:avLst/>
          </a:prstGeom>
          <a:ln w="6350">
            <a:solidFill>
              <a:schemeClr val="tx1"/>
            </a:solidFill>
          </a:ln>
        </p:spPr>
      </p:pic>
      <p:grpSp>
        <p:nvGrpSpPr>
          <p:cNvPr id="54" name="Google Shape;9080;p16">
            <a:extLst>
              <a:ext uri="{FF2B5EF4-FFF2-40B4-BE49-F238E27FC236}">
                <a16:creationId xmlns:a16="http://schemas.microsoft.com/office/drawing/2014/main" id="{C9DD71AC-A906-49EC-8A15-3C7CC44E7F05}"/>
              </a:ext>
            </a:extLst>
          </p:cNvPr>
          <p:cNvGrpSpPr/>
          <p:nvPr/>
        </p:nvGrpSpPr>
        <p:grpSpPr>
          <a:xfrm>
            <a:off x="6903513" y="2606205"/>
            <a:ext cx="425198" cy="424309"/>
            <a:chOff x="3541011" y="1508594"/>
            <a:chExt cx="350166" cy="349434"/>
          </a:xfrm>
          <a:solidFill>
            <a:schemeClr val="tx1"/>
          </a:solidFill>
        </p:grpSpPr>
        <p:sp>
          <p:nvSpPr>
            <p:cNvPr id="55" name="Google Shape;9081;p16">
              <a:extLst>
                <a:ext uri="{FF2B5EF4-FFF2-40B4-BE49-F238E27FC236}">
                  <a16:creationId xmlns:a16="http://schemas.microsoft.com/office/drawing/2014/main" id="{DF57051A-00DE-432B-A351-CC1EF1483AD9}"/>
                </a:ext>
              </a:extLst>
            </p:cNvPr>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56" name="Google Shape;9082;p16">
              <a:extLst>
                <a:ext uri="{FF2B5EF4-FFF2-40B4-BE49-F238E27FC236}">
                  <a16:creationId xmlns:a16="http://schemas.microsoft.com/office/drawing/2014/main" id="{4B17BE58-2209-41D4-B7CC-CF0B8ACF640B}"/>
                </a:ext>
              </a:extLst>
            </p:cNvPr>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57" name="Google Shape;9083;p16">
              <a:extLst>
                <a:ext uri="{FF2B5EF4-FFF2-40B4-BE49-F238E27FC236}">
                  <a16:creationId xmlns:a16="http://schemas.microsoft.com/office/drawing/2014/main" id="{AEE5E58C-3CF7-49F4-92D5-85E1BF6D970B}"/>
                </a:ext>
              </a:extLst>
            </p:cNvPr>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58" name="Google Shape;9084;p16">
              <a:extLst>
                <a:ext uri="{FF2B5EF4-FFF2-40B4-BE49-F238E27FC236}">
                  <a16:creationId xmlns:a16="http://schemas.microsoft.com/office/drawing/2014/main" id="{8410718D-C06A-4D83-9C51-3F0BDCE8C6B1}"/>
                </a:ext>
              </a:extLst>
            </p:cNvPr>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59" name="Google Shape;9085;p16">
              <a:extLst>
                <a:ext uri="{FF2B5EF4-FFF2-40B4-BE49-F238E27FC236}">
                  <a16:creationId xmlns:a16="http://schemas.microsoft.com/office/drawing/2014/main" id="{57AAF44E-0B02-4C18-A03C-C0D64D508E4B}"/>
                </a:ext>
              </a:extLst>
            </p:cNvPr>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60" name="Google Shape;9086;p16">
              <a:extLst>
                <a:ext uri="{FF2B5EF4-FFF2-40B4-BE49-F238E27FC236}">
                  <a16:creationId xmlns:a16="http://schemas.microsoft.com/office/drawing/2014/main" id="{1F4FE387-B8F5-4DD2-826A-26C7CA75C318}"/>
                </a:ext>
              </a:extLst>
            </p:cNvPr>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61" name="Google Shape;9087;p16">
              <a:extLst>
                <a:ext uri="{FF2B5EF4-FFF2-40B4-BE49-F238E27FC236}">
                  <a16:creationId xmlns:a16="http://schemas.microsoft.com/office/drawing/2014/main" id="{43BDAD77-5963-482B-A7BF-8D9EDC72CF0B}"/>
                </a:ext>
              </a:extLst>
            </p:cNvPr>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62" name="Google Shape;9088;p16">
              <a:extLst>
                <a:ext uri="{FF2B5EF4-FFF2-40B4-BE49-F238E27FC236}">
                  <a16:creationId xmlns:a16="http://schemas.microsoft.com/office/drawing/2014/main" id="{C2FF8461-DDD1-4A1F-B8BD-6DC64909A237}"/>
                </a:ext>
              </a:extLst>
            </p:cNvPr>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63" name="Google Shape;9089;p16">
              <a:extLst>
                <a:ext uri="{FF2B5EF4-FFF2-40B4-BE49-F238E27FC236}">
                  <a16:creationId xmlns:a16="http://schemas.microsoft.com/office/drawing/2014/main" id="{B526BD4D-A56D-4531-8852-E2C35D48042C}"/>
                </a:ext>
              </a:extLst>
            </p:cNvPr>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64" name="Google Shape;9090;p16">
              <a:extLst>
                <a:ext uri="{FF2B5EF4-FFF2-40B4-BE49-F238E27FC236}">
                  <a16:creationId xmlns:a16="http://schemas.microsoft.com/office/drawing/2014/main" id="{3E586668-75B0-44F2-8FD8-A039AB15AB09}"/>
                </a:ext>
              </a:extLst>
            </p:cNvPr>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65" name="Google Shape;9091;p16">
              <a:extLst>
                <a:ext uri="{FF2B5EF4-FFF2-40B4-BE49-F238E27FC236}">
                  <a16:creationId xmlns:a16="http://schemas.microsoft.com/office/drawing/2014/main" id="{B3D5404D-1CFD-427B-B200-AA8963B945D6}"/>
                </a:ext>
              </a:extLst>
            </p:cNvPr>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66" name="Google Shape;9092;p16">
              <a:extLst>
                <a:ext uri="{FF2B5EF4-FFF2-40B4-BE49-F238E27FC236}">
                  <a16:creationId xmlns:a16="http://schemas.microsoft.com/office/drawing/2014/main" id="{33A3E5EC-FDFA-4269-BB46-92CC1B4C569F}"/>
                </a:ext>
              </a:extLst>
            </p:cNvPr>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67" name="Google Shape;9093;p16">
              <a:extLst>
                <a:ext uri="{FF2B5EF4-FFF2-40B4-BE49-F238E27FC236}">
                  <a16:creationId xmlns:a16="http://schemas.microsoft.com/office/drawing/2014/main" id="{FE0A6500-C155-4B7A-9916-6FAC6EB6506D}"/>
                </a:ext>
              </a:extLst>
            </p:cNvPr>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grpSp>
      <p:grpSp>
        <p:nvGrpSpPr>
          <p:cNvPr id="68" name="Google Shape;9259;p16">
            <a:extLst>
              <a:ext uri="{FF2B5EF4-FFF2-40B4-BE49-F238E27FC236}">
                <a16:creationId xmlns:a16="http://schemas.microsoft.com/office/drawing/2014/main" id="{04A64D46-7920-4379-8501-EFDCEF3B2CC5}"/>
              </a:ext>
            </a:extLst>
          </p:cNvPr>
          <p:cNvGrpSpPr/>
          <p:nvPr/>
        </p:nvGrpSpPr>
        <p:grpSpPr>
          <a:xfrm>
            <a:off x="4354210" y="2635673"/>
            <a:ext cx="419247" cy="424812"/>
            <a:chOff x="3979435" y="1976585"/>
            <a:chExt cx="345265" cy="349848"/>
          </a:xfrm>
          <a:solidFill>
            <a:schemeClr val="tx1"/>
          </a:solidFill>
        </p:grpSpPr>
        <p:sp>
          <p:nvSpPr>
            <p:cNvPr id="69" name="Google Shape;9260;p16">
              <a:extLst>
                <a:ext uri="{FF2B5EF4-FFF2-40B4-BE49-F238E27FC236}">
                  <a16:creationId xmlns:a16="http://schemas.microsoft.com/office/drawing/2014/main" id="{29A0A853-2E71-47A4-9FB6-DFCF656E6E14}"/>
                </a:ext>
              </a:extLst>
            </p:cNvPr>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70" name="Google Shape;9261;p16">
              <a:extLst>
                <a:ext uri="{FF2B5EF4-FFF2-40B4-BE49-F238E27FC236}">
                  <a16:creationId xmlns:a16="http://schemas.microsoft.com/office/drawing/2014/main" id="{B12D1846-1BD5-45DE-85FC-4C59F75861D6}"/>
                </a:ext>
              </a:extLst>
            </p:cNvPr>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71" name="Google Shape;9262;p16">
              <a:extLst>
                <a:ext uri="{FF2B5EF4-FFF2-40B4-BE49-F238E27FC236}">
                  <a16:creationId xmlns:a16="http://schemas.microsoft.com/office/drawing/2014/main" id="{F9EE697A-6E3F-4D31-8730-6ECCA8633257}"/>
                </a:ext>
              </a:extLst>
            </p:cNvPr>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72" name="Google Shape;9263;p16">
              <a:extLst>
                <a:ext uri="{FF2B5EF4-FFF2-40B4-BE49-F238E27FC236}">
                  <a16:creationId xmlns:a16="http://schemas.microsoft.com/office/drawing/2014/main" id="{30BAD6E6-2B58-4F17-916E-AE1E293F0A82}"/>
                </a:ext>
              </a:extLst>
            </p:cNvPr>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73" name="Google Shape;9264;p16">
              <a:extLst>
                <a:ext uri="{FF2B5EF4-FFF2-40B4-BE49-F238E27FC236}">
                  <a16:creationId xmlns:a16="http://schemas.microsoft.com/office/drawing/2014/main" id="{21C221D2-0221-46B8-932C-D5C37170CB15}"/>
                </a:ext>
              </a:extLst>
            </p:cNvPr>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74" name="Google Shape;9265;p16">
              <a:extLst>
                <a:ext uri="{FF2B5EF4-FFF2-40B4-BE49-F238E27FC236}">
                  <a16:creationId xmlns:a16="http://schemas.microsoft.com/office/drawing/2014/main" id="{76923457-E348-42AB-85B1-C940B3F29B2B}"/>
                </a:ext>
              </a:extLst>
            </p:cNvPr>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75" name="Google Shape;9266;p16">
              <a:extLst>
                <a:ext uri="{FF2B5EF4-FFF2-40B4-BE49-F238E27FC236}">
                  <a16:creationId xmlns:a16="http://schemas.microsoft.com/office/drawing/2014/main" id="{B4B1EBD2-EBB1-4F47-B03B-A3C4CF5FEEC6}"/>
                </a:ext>
              </a:extLst>
            </p:cNvPr>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76" name="Google Shape;9267;p16">
              <a:extLst>
                <a:ext uri="{FF2B5EF4-FFF2-40B4-BE49-F238E27FC236}">
                  <a16:creationId xmlns:a16="http://schemas.microsoft.com/office/drawing/2014/main" id="{4EBE1C9D-4C05-436D-A151-1B47A501BE03}"/>
                </a:ext>
              </a:extLst>
            </p:cNvPr>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77" name="Google Shape;9268;p16">
              <a:extLst>
                <a:ext uri="{FF2B5EF4-FFF2-40B4-BE49-F238E27FC236}">
                  <a16:creationId xmlns:a16="http://schemas.microsoft.com/office/drawing/2014/main" id="{08300495-EC67-4EFD-9632-C5E3AB637C51}"/>
                </a:ext>
              </a:extLst>
            </p:cNvPr>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78" name="Google Shape;9269;p16">
              <a:extLst>
                <a:ext uri="{FF2B5EF4-FFF2-40B4-BE49-F238E27FC236}">
                  <a16:creationId xmlns:a16="http://schemas.microsoft.com/office/drawing/2014/main" id="{EB014734-4E5E-4B8A-9A39-46C015FB9492}"/>
                </a:ext>
              </a:extLst>
            </p:cNvPr>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79" name="Google Shape;9270;p16">
              <a:extLst>
                <a:ext uri="{FF2B5EF4-FFF2-40B4-BE49-F238E27FC236}">
                  <a16:creationId xmlns:a16="http://schemas.microsoft.com/office/drawing/2014/main" id="{75149122-0BB8-4CA6-8300-BA46EF209979}"/>
                </a:ext>
              </a:extLst>
            </p:cNvPr>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80" name="Google Shape;9271;p16">
              <a:extLst>
                <a:ext uri="{FF2B5EF4-FFF2-40B4-BE49-F238E27FC236}">
                  <a16:creationId xmlns:a16="http://schemas.microsoft.com/office/drawing/2014/main" id="{88B7DE5F-B9C3-4A30-A3EE-25D82EDCEB1C}"/>
                </a:ext>
              </a:extLst>
            </p:cNvPr>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81" name="Google Shape;9272;p16">
              <a:extLst>
                <a:ext uri="{FF2B5EF4-FFF2-40B4-BE49-F238E27FC236}">
                  <a16:creationId xmlns:a16="http://schemas.microsoft.com/office/drawing/2014/main" id="{8C331CDC-CFEE-4561-B7AC-A10FF4A41B14}"/>
                </a:ext>
              </a:extLst>
            </p:cNvPr>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82" name="Google Shape;9273;p16">
              <a:extLst>
                <a:ext uri="{FF2B5EF4-FFF2-40B4-BE49-F238E27FC236}">
                  <a16:creationId xmlns:a16="http://schemas.microsoft.com/office/drawing/2014/main" id="{8C2CBD29-A4BA-468D-A06B-42F526B4C2A6}"/>
                </a:ext>
              </a:extLst>
            </p:cNvPr>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83" name="Google Shape;9274;p16">
              <a:extLst>
                <a:ext uri="{FF2B5EF4-FFF2-40B4-BE49-F238E27FC236}">
                  <a16:creationId xmlns:a16="http://schemas.microsoft.com/office/drawing/2014/main" id="{C1E42931-0F01-4AF8-A0A3-D0CE502D3A4A}"/>
                </a:ext>
              </a:extLst>
            </p:cNvPr>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84" name="Google Shape;9275;p16">
              <a:extLst>
                <a:ext uri="{FF2B5EF4-FFF2-40B4-BE49-F238E27FC236}">
                  <a16:creationId xmlns:a16="http://schemas.microsoft.com/office/drawing/2014/main" id="{A915B361-5BB4-4762-A45F-0F04560CE8F2}"/>
                </a:ext>
              </a:extLst>
            </p:cNvPr>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85" name="Google Shape;9276;p16">
              <a:extLst>
                <a:ext uri="{FF2B5EF4-FFF2-40B4-BE49-F238E27FC236}">
                  <a16:creationId xmlns:a16="http://schemas.microsoft.com/office/drawing/2014/main" id="{ACB2E371-1995-4552-B60D-8A2B0544CF14}"/>
                </a:ext>
              </a:extLst>
            </p:cNvPr>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grpSp>
      <p:grpSp>
        <p:nvGrpSpPr>
          <p:cNvPr id="86" name="Google Shape;9364;p16">
            <a:extLst>
              <a:ext uri="{FF2B5EF4-FFF2-40B4-BE49-F238E27FC236}">
                <a16:creationId xmlns:a16="http://schemas.microsoft.com/office/drawing/2014/main" id="{CCB354CE-73A2-4EBE-B4DD-F219C7D2BC37}"/>
              </a:ext>
            </a:extLst>
          </p:cNvPr>
          <p:cNvGrpSpPr/>
          <p:nvPr/>
        </p:nvGrpSpPr>
        <p:grpSpPr>
          <a:xfrm>
            <a:off x="1826725" y="2622551"/>
            <a:ext cx="431188" cy="431652"/>
            <a:chOff x="3539102" y="2427549"/>
            <a:chExt cx="355099" cy="355481"/>
          </a:xfrm>
          <a:solidFill>
            <a:schemeClr val="tx1"/>
          </a:solidFill>
        </p:grpSpPr>
        <p:sp>
          <p:nvSpPr>
            <p:cNvPr id="87" name="Google Shape;9365;p16">
              <a:extLst>
                <a:ext uri="{FF2B5EF4-FFF2-40B4-BE49-F238E27FC236}">
                  <a16:creationId xmlns:a16="http://schemas.microsoft.com/office/drawing/2014/main" id="{093FA5E0-CB32-4F56-815A-4B17CC743D72}"/>
                </a:ext>
              </a:extLst>
            </p:cNvPr>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sp>
          <p:nvSpPr>
            <p:cNvPr id="88" name="Google Shape;9366;p16">
              <a:extLst>
                <a:ext uri="{FF2B5EF4-FFF2-40B4-BE49-F238E27FC236}">
                  <a16:creationId xmlns:a16="http://schemas.microsoft.com/office/drawing/2014/main" id="{30668546-1F70-440A-AD7A-A20B8368AE57}"/>
                </a:ext>
              </a:extLst>
            </p:cNvPr>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marR="0" lvl="0" indent="0" algn="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B Nazanin" panose="00000700000000000000" pitchFamily="2" charset="-78"/>
                <a:sym typeface="Arial"/>
              </a:endParaRPr>
            </a:p>
          </p:txBody>
        </p:sp>
      </p:grpSp>
      <p:sp>
        <p:nvSpPr>
          <p:cNvPr id="89" name="Elipse 88">
            <a:extLst>
              <a:ext uri="{FF2B5EF4-FFF2-40B4-BE49-F238E27FC236}">
                <a16:creationId xmlns:a16="http://schemas.microsoft.com/office/drawing/2014/main" id="{02CE1545-A9F3-478C-80E7-66CFB4F91D55}"/>
              </a:ext>
            </a:extLst>
          </p:cNvPr>
          <p:cNvSpPr/>
          <p:nvPr/>
        </p:nvSpPr>
        <p:spPr>
          <a:xfrm>
            <a:off x="851876" y="643950"/>
            <a:ext cx="7440249" cy="521567"/>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ES">
              <a:cs typeface="B Nazanin" panose="00000700000000000000" pitchFamily="2" charset="-78"/>
            </a:endParaRPr>
          </a:p>
        </p:txBody>
      </p:sp>
    </p:spTree>
    <p:extLst>
      <p:ext uri="{BB962C8B-B14F-4D97-AF65-F5344CB8AC3E}">
        <p14:creationId xmlns:p14="http://schemas.microsoft.com/office/powerpoint/2010/main" val="3590661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fade">
                                      <p:cBhvr>
                                        <p:cTn id="12" dur="1000"/>
                                        <p:tgtEl>
                                          <p:spTgt spid="11">
                                            <p:txEl>
                                              <p:pRg st="0" end="0"/>
                                            </p:txEl>
                                          </p:spTgt>
                                        </p:tgtEl>
                                      </p:cBhvr>
                                    </p:animEffect>
                                    <p:anim calcmode="lin" valueType="num">
                                      <p:cBhvr>
                                        <p:cTn id="13" dur="10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11">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0">
                                            <p:txEl>
                                              <p:pRg st="0" end="0"/>
                                            </p:txEl>
                                          </p:spTgt>
                                        </p:tgtEl>
                                        <p:attrNameLst>
                                          <p:attrName>style.visibility</p:attrName>
                                        </p:attrNameLst>
                                      </p:cBhvr>
                                      <p:to>
                                        <p:strVal val="visible"/>
                                      </p:to>
                                    </p:set>
                                    <p:animEffect transition="in" filter="fade">
                                      <p:cBhvr>
                                        <p:cTn id="22" dur="1000"/>
                                        <p:tgtEl>
                                          <p:spTgt spid="10">
                                            <p:txEl>
                                              <p:pRg st="0" end="0"/>
                                            </p:txEl>
                                          </p:spTgt>
                                        </p:tgtEl>
                                      </p:cBhvr>
                                    </p:animEffect>
                                    <p:anim calcmode="lin" valueType="num">
                                      <p:cBhvr>
                                        <p:cTn id="23"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10">
                                            <p:txEl>
                                              <p:pRg st="0" end="0"/>
                                            </p:txEl>
                                          </p:spTgt>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2">
                                            <p:txEl>
                                              <p:pRg st="0" end="0"/>
                                            </p:txEl>
                                          </p:spTgt>
                                        </p:tgtEl>
                                        <p:attrNameLst>
                                          <p:attrName>style.visibility</p:attrName>
                                        </p:attrNameLst>
                                      </p:cBhvr>
                                      <p:to>
                                        <p:strVal val="visible"/>
                                      </p:to>
                                    </p:set>
                                    <p:animEffect transition="in" filter="fade">
                                      <p:cBhvr>
                                        <p:cTn id="27" dur="1000"/>
                                        <p:tgtEl>
                                          <p:spTgt spid="12">
                                            <p:txEl>
                                              <p:pRg st="0" end="0"/>
                                            </p:txEl>
                                          </p:spTgt>
                                        </p:tgtEl>
                                      </p:cBhvr>
                                    </p:animEffect>
                                    <p:anim calcmode="lin" valueType="num">
                                      <p:cBhvr>
                                        <p:cTn id="28"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2">
                                            <p:txEl>
                                              <p:pRg st="0" end="0"/>
                                            </p:txEl>
                                          </p:spTgt>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fade">
                                      <p:cBhvr>
                                        <p:cTn id="32" dur="1000"/>
                                        <p:tgtEl>
                                          <p:spTgt spid="14">
                                            <p:txEl>
                                              <p:pRg st="0" end="0"/>
                                            </p:txEl>
                                          </p:spTgt>
                                        </p:tgtEl>
                                      </p:cBhvr>
                                    </p:animEffect>
                                    <p:anim calcmode="lin" valueType="num">
                                      <p:cBhvr>
                                        <p:cTn id="33"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34" dur="1000" fill="hold"/>
                                        <p:tgtEl>
                                          <p:spTgt spid="14">
                                            <p:txEl>
                                              <p:pRg st="0" end="0"/>
                                            </p:txEl>
                                          </p:spTgt>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13">
                                            <p:txEl>
                                              <p:pRg st="0" end="0"/>
                                            </p:txEl>
                                          </p:spTgt>
                                        </p:tgtEl>
                                        <p:attrNameLst>
                                          <p:attrName>style.visibility</p:attrName>
                                        </p:attrNameLst>
                                      </p:cBhvr>
                                      <p:to>
                                        <p:strVal val="visible"/>
                                      </p:to>
                                    </p:set>
                                    <p:animEffect transition="in" filter="fade">
                                      <p:cBhvr>
                                        <p:cTn id="37" dur="1000"/>
                                        <p:tgtEl>
                                          <p:spTgt spid="13">
                                            <p:txEl>
                                              <p:pRg st="0" end="0"/>
                                            </p:txEl>
                                          </p:spTgt>
                                        </p:tgtEl>
                                      </p:cBhvr>
                                    </p:animEffect>
                                    <p:anim calcmode="lin" valueType="num">
                                      <p:cBhvr>
                                        <p:cTn id="38"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1000"/>
                            </p:stCondLst>
                            <p:childTnLst>
                              <p:par>
                                <p:cTn id="41" presetID="22" presetClass="entr" presetSubtype="4" fill="hold"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down)">
                                      <p:cBhvr>
                                        <p:cTn id="43" dur="500"/>
                                        <p:tgtEl>
                                          <p:spTgt spid="86"/>
                                        </p:tgtEl>
                                      </p:cBhvr>
                                    </p:animEffect>
                                  </p:childTnLst>
                                </p:cTn>
                              </p:par>
                              <p:par>
                                <p:cTn id="44" presetID="22" presetClass="entr" presetSubtype="4" fill="hold" nodeType="withEffect">
                                  <p:stCondLst>
                                    <p:cond delay="0"/>
                                  </p:stCondLst>
                                  <p:childTnLst>
                                    <p:set>
                                      <p:cBhvr>
                                        <p:cTn id="45" dur="1" fill="hold">
                                          <p:stCondLst>
                                            <p:cond delay="0"/>
                                          </p:stCondLst>
                                        </p:cTn>
                                        <p:tgtEl>
                                          <p:spTgt spid="68"/>
                                        </p:tgtEl>
                                        <p:attrNameLst>
                                          <p:attrName>style.visibility</p:attrName>
                                        </p:attrNameLst>
                                      </p:cBhvr>
                                      <p:to>
                                        <p:strVal val="visible"/>
                                      </p:to>
                                    </p:set>
                                    <p:animEffect transition="in" filter="wipe(down)">
                                      <p:cBhvr>
                                        <p:cTn id="46" dur="500"/>
                                        <p:tgtEl>
                                          <p:spTgt spid="68"/>
                                        </p:tgtEl>
                                      </p:cBhvr>
                                    </p:animEffect>
                                  </p:childTnLst>
                                </p:cTn>
                              </p:par>
                              <p:par>
                                <p:cTn id="47" presetID="22" presetClass="entr" presetSubtype="4" fill="hold"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wipe(down)">
                                      <p:cBhvr>
                                        <p:cTn id="49" dur="500"/>
                                        <p:tgtEl>
                                          <p:spTgt spid="54"/>
                                        </p:tgtEl>
                                      </p:cBhvr>
                                    </p:animEffect>
                                  </p:childTnLst>
                                </p:cTn>
                              </p:par>
                            </p:childTnLst>
                          </p:cTn>
                        </p:par>
                        <p:par>
                          <p:cTn id="50" fill="hold">
                            <p:stCondLst>
                              <p:cond delay="1500"/>
                            </p:stCondLst>
                            <p:childTnLst>
                              <p:par>
                                <p:cTn id="51" presetID="22" presetClass="entr" presetSubtype="4" fill="hold" grpId="0" nodeType="afterEffect">
                                  <p:stCondLst>
                                    <p:cond delay="0"/>
                                  </p:stCondLst>
                                  <p:childTnLst>
                                    <p:set>
                                      <p:cBhvr>
                                        <p:cTn id="52" dur="1" fill="hold">
                                          <p:stCondLst>
                                            <p:cond delay="0"/>
                                          </p:stCondLst>
                                        </p:cTn>
                                        <p:tgtEl>
                                          <p:spTgt spid="89"/>
                                        </p:tgtEl>
                                        <p:attrNameLst>
                                          <p:attrName>style.visibility</p:attrName>
                                        </p:attrNameLst>
                                      </p:cBhvr>
                                      <p:to>
                                        <p:strVal val="visible"/>
                                      </p:to>
                                    </p:set>
                                    <p:animEffect transition="in" filter="wipe(down)">
                                      <p:cBhvr>
                                        <p:cTn id="53"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build="p"/>
      <p:bldP spid="10" grpId="0" build="p"/>
      <p:bldP spid="11" grpId="0" build="p"/>
      <p:bldP spid="12" grpId="0" build="p"/>
      <p:bldP spid="13" grpId="0" build="p"/>
      <p:bldP spid="14" grpId="0" build="p"/>
      <p:bldP spid="8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2875693-0101-47F8-8FF6-40B84B49FDC0}"/>
              </a:ext>
            </a:extLst>
          </p:cNvPr>
          <p:cNvSpPr>
            <a:spLocks noGrp="1"/>
          </p:cNvSpPr>
          <p:nvPr>
            <p:ph type="title"/>
          </p:nvPr>
        </p:nvSpPr>
        <p:spPr/>
        <p:txBody>
          <a:bodyPr/>
          <a:lstStyle/>
          <a:p>
            <a:r>
              <a:rPr lang="fa-IR" dirty="0">
                <a:cs typeface="B Nazanin" panose="00000700000000000000" pitchFamily="2" charset="-78"/>
              </a:rPr>
              <a:t>تصویر خود را توضیح دهید</a:t>
            </a:r>
            <a:endParaRPr lang="en-US" dirty="0">
              <a:cs typeface="B Nazanin" panose="00000700000000000000" pitchFamily="2" charset="-78"/>
            </a:endParaRPr>
          </a:p>
        </p:txBody>
      </p:sp>
      <p:pic>
        <p:nvPicPr>
          <p:cNvPr id="23" name="Imagen 22">
            <a:extLst>
              <a:ext uri="{FF2B5EF4-FFF2-40B4-BE49-F238E27FC236}">
                <a16:creationId xmlns:a16="http://schemas.microsoft.com/office/drawing/2014/main" id="{06626849-ADF0-4905-8393-455648FDC759}"/>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2157789" y="1680883"/>
            <a:ext cx="4813122" cy="1155895"/>
          </a:xfrm>
          <a:prstGeom prst="rect">
            <a:avLst/>
          </a:prstGeom>
          <a:ln w="6350">
            <a:solidFill>
              <a:schemeClr val="tx1"/>
            </a:solidFill>
          </a:ln>
        </p:spPr>
      </p:pic>
      <p:sp>
        <p:nvSpPr>
          <p:cNvPr id="24" name="Content Placeholder 8">
            <a:extLst>
              <a:ext uri="{FF2B5EF4-FFF2-40B4-BE49-F238E27FC236}">
                <a16:creationId xmlns:a16="http://schemas.microsoft.com/office/drawing/2014/main" id="{F2F1498A-6E90-4101-ADF5-DF49A1F54D9D}"/>
              </a:ext>
            </a:extLst>
          </p:cNvPr>
          <p:cNvSpPr txBox="1">
            <a:spLocks/>
          </p:cNvSpPr>
          <p:nvPr/>
        </p:nvSpPr>
        <p:spPr>
          <a:xfrm>
            <a:off x="723900" y="3913586"/>
            <a:ext cx="2246706" cy="517525"/>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fa-IR" sz="1600" dirty="0">
                <a:cs typeface="B Nazanin" panose="00000700000000000000" pitchFamily="2" charset="-78"/>
              </a:rPr>
              <a:t>قالب پاورپوینت معماری قابل ویرایش می باشد</a:t>
            </a:r>
            <a:endParaRPr lang="en-US" sz="1600" dirty="0">
              <a:cs typeface="B Nazanin" panose="00000700000000000000" pitchFamily="2" charset="-78"/>
            </a:endParaRPr>
          </a:p>
        </p:txBody>
      </p:sp>
      <p:sp>
        <p:nvSpPr>
          <p:cNvPr id="25" name="Text Placeholder 10">
            <a:extLst>
              <a:ext uri="{FF2B5EF4-FFF2-40B4-BE49-F238E27FC236}">
                <a16:creationId xmlns:a16="http://schemas.microsoft.com/office/drawing/2014/main" id="{C09A7353-2D31-43F6-878E-2B0BD5F4334C}"/>
              </a:ext>
            </a:extLst>
          </p:cNvPr>
          <p:cNvSpPr txBox="1">
            <a:spLocks/>
          </p:cNvSpPr>
          <p:nvPr/>
        </p:nvSpPr>
        <p:spPr>
          <a:xfrm>
            <a:off x="812800" y="3601948"/>
            <a:ext cx="2083310" cy="392113"/>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fa-IR" dirty="0">
                <a:latin typeface="+mj-lt"/>
                <a:cs typeface="B Nazanin" panose="00000700000000000000" pitchFamily="2" charset="-78"/>
              </a:rPr>
              <a:t>عنوان</a:t>
            </a:r>
            <a:endParaRPr lang="en-US" dirty="0">
              <a:latin typeface="+mj-lt"/>
              <a:cs typeface="B Nazanin" panose="00000700000000000000" pitchFamily="2" charset="-78"/>
            </a:endParaRPr>
          </a:p>
        </p:txBody>
      </p:sp>
      <p:sp>
        <p:nvSpPr>
          <p:cNvPr id="26" name="Content Placeholder 8">
            <a:extLst>
              <a:ext uri="{FF2B5EF4-FFF2-40B4-BE49-F238E27FC236}">
                <a16:creationId xmlns:a16="http://schemas.microsoft.com/office/drawing/2014/main" id="{703D77A1-76AE-4192-B0C3-DB2DB298FB7A}"/>
              </a:ext>
            </a:extLst>
          </p:cNvPr>
          <p:cNvSpPr txBox="1">
            <a:spLocks/>
          </p:cNvSpPr>
          <p:nvPr/>
        </p:nvSpPr>
        <p:spPr>
          <a:xfrm>
            <a:off x="3448647" y="3913586"/>
            <a:ext cx="2246706" cy="517525"/>
          </a:xfrm>
          <a:prstGeom prst="rect">
            <a:avLst/>
          </a:prstGeom>
        </p:spPr>
        <p:txBody>
          <a:bodyPr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fa-IR" sz="1600" dirty="0">
                <a:cs typeface="B Nazanin" panose="00000700000000000000" pitchFamily="2" charset="-78"/>
              </a:rPr>
              <a:t>قالب پاورپوینت معماری قابل ویرایش می باشد</a:t>
            </a:r>
            <a:endParaRPr lang="en-US" sz="1600" dirty="0">
              <a:cs typeface="B Nazanin" panose="00000700000000000000" pitchFamily="2" charset="-78"/>
            </a:endParaRPr>
          </a:p>
        </p:txBody>
      </p:sp>
      <p:sp>
        <p:nvSpPr>
          <p:cNvPr id="27" name="Text Placeholder 10">
            <a:extLst>
              <a:ext uri="{FF2B5EF4-FFF2-40B4-BE49-F238E27FC236}">
                <a16:creationId xmlns:a16="http://schemas.microsoft.com/office/drawing/2014/main" id="{1ECB7668-675F-4BC3-8CCA-7FF89CF2BE11}"/>
              </a:ext>
            </a:extLst>
          </p:cNvPr>
          <p:cNvSpPr txBox="1">
            <a:spLocks/>
          </p:cNvSpPr>
          <p:nvPr/>
        </p:nvSpPr>
        <p:spPr>
          <a:xfrm>
            <a:off x="3530345" y="3601948"/>
            <a:ext cx="2083310" cy="392113"/>
          </a:xfrm>
          <a:prstGeom prst="rect">
            <a:avLst/>
          </a:prstGeom>
        </p:spPr>
        <p:txBody>
          <a:bodyPr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fa-IR" sz="2400" dirty="0">
                <a:cs typeface="B Nazanin" panose="00000700000000000000" pitchFamily="2" charset="-78"/>
              </a:rPr>
              <a:t>عنوان</a:t>
            </a:r>
            <a:endParaRPr lang="en-US" sz="3200" dirty="0">
              <a:cs typeface="B Nazanin" panose="00000700000000000000" pitchFamily="2" charset="-78"/>
            </a:endParaRPr>
          </a:p>
        </p:txBody>
      </p:sp>
      <p:sp>
        <p:nvSpPr>
          <p:cNvPr id="28" name="Content Placeholder 8">
            <a:extLst>
              <a:ext uri="{FF2B5EF4-FFF2-40B4-BE49-F238E27FC236}">
                <a16:creationId xmlns:a16="http://schemas.microsoft.com/office/drawing/2014/main" id="{B885C021-E439-47EB-B6FB-C0E562363E49}"/>
              </a:ext>
            </a:extLst>
          </p:cNvPr>
          <p:cNvSpPr txBox="1">
            <a:spLocks/>
          </p:cNvSpPr>
          <p:nvPr/>
        </p:nvSpPr>
        <p:spPr>
          <a:xfrm>
            <a:off x="6084494" y="3913586"/>
            <a:ext cx="2246706" cy="517525"/>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fa-IR" sz="1600" dirty="0">
                <a:cs typeface="B Nazanin" panose="00000700000000000000" pitchFamily="2" charset="-78"/>
              </a:rPr>
              <a:t>قالب پاورپوینت معماری قابل ویرایش می باشد</a:t>
            </a:r>
            <a:endParaRPr lang="en-US" sz="1600" dirty="0">
              <a:cs typeface="B Nazanin" panose="00000700000000000000" pitchFamily="2" charset="-78"/>
            </a:endParaRPr>
          </a:p>
        </p:txBody>
      </p:sp>
      <p:sp>
        <p:nvSpPr>
          <p:cNvPr id="29" name="Text Placeholder 10">
            <a:extLst>
              <a:ext uri="{FF2B5EF4-FFF2-40B4-BE49-F238E27FC236}">
                <a16:creationId xmlns:a16="http://schemas.microsoft.com/office/drawing/2014/main" id="{A5C8AF97-0DC4-428B-AF40-07E05AA20614}"/>
              </a:ext>
            </a:extLst>
          </p:cNvPr>
          <p:cNvSpPr txBox="1">
            <a:spLocks/>
          </p:cNvSpPr>
          <p:nvPr/>
        </p:nvSpPr>
        <p:spPr>
          <a:xfrm>
            <a:off x="6173394" y="3601948"/>
            <a:ext cx="2083310" cy="392113"/>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fa-IR" sz="2800" dirty="0">
                <a:cs typeface="B Nazanin" panose="00000700000000000000" pitchFamily="2" charset="-78"/>
              </a:rPr>
              <a:t>عنوان</a:t>
            </a:r>
            <a:endParaRPr lang="en-US" sz="2800" dirty="0">
              <a:cs typeface="B Nazanin" panose="00000700000000000000" pitchFamily="2" charset="-78"/>
            </a:endParaRPr>
          </a:p>
        </p:txBody>
      </p:sp>
      <p:cxnSp>
        <p:nvCxnSpPr>
          <p:cNvPr id="30" name="Conector: angular 29">
            <a:extLst>
              <a:ext uri="{FF2B5EF4-FFF2-40B4-BE49-F238E27FC236}">
                <a16:creationId xmlns:a16="http://schemas.microsoft.com/office/drawing/2014/main" id="{538A32BC-8556-4F37-82CC-EB94BF82DA35}"/>
              </a:ext>
            </a:extLst>
          </p:cNvPr>
          <p:cNvCxnSpPr>
            <a:cxnSpLocks/>
            <a:stCxn id="45" idx="1"/>
            <a:endCxn id="25" idx="0"/>
          </p:cNvCxnSpPr>
          <p:nvPr/>
        </p:nvCxnSpPr>
        <p:spPr>
          <a:xfrm rot="10800000" flipV="1">
            <a:off x="1854455" y="3219362"/>
            <a:ext cx="2582290" cy="382585"/>
          </a:xfrm>
          <a:prstGeom prst="bentConnector2">
            <a:avLst/>
          </a:prstGeom>
          <a:ln w="6350" cap="flat" cmpd="sng" algn="ctr">
            <a:solidFill>
              <a:schemeClr val="dk1"/>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34" name="Conector: angular 33">
            <a:extLst>
              <a:ext uri="{FF2B5EF4-FFF2-40B4-BE49-F238E27FC236}">
                <a16:creationId xmlns:a16="http://schemas.microsoft.com/office/drawing/2014/main" id="{7AA2836B-6FD1-4493-8665-E58042FCD7F8}"/>
              </a:ext>
            </a:extLst>
          </p:cNvPr>
          <p:cNvCxnSpPr>
            <a:cxnSpLocks/>
            <a:stCxn id="45" idx="3"/>
            <a:endCxn id="29" idx="0"/>
          </p:cNvCxnSpPr>
          <p:nvPr/>
        </p:nvCxnSpPr>
        <p:spPr>
          <a:xfrm>
            <a:off x="4707255" y="3219363"/>
            <a:ext cx="2507794" cy="382585"/>
          </a:xfrm>
          <a:prstGeom prst="bentConnector2">
            <a:avLst/>
          </a:prstGeom>
          <a:ln w="6350" cap="flat" cmpd="sng" algn="ctr">
            <a:solidFill>
              <a:schemeClr val="dk1"/>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pic>
        <p:nvPicPr>
          <p:cNvPr id="39" name="Gráfico 38">
            <a:extLst>
              <a:ext uri="{FF2B5EF4-FFF2-40B4-BE49-F238E27FC236}">
                <a16:creationId xmlns:a16="http://schemas.microsoft.com/office/drawing/2014/main" id="{599A6A13-2664-4E05-9474-5F362C748BB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887279" y="1552867"/>
            <a:ext cx="270510" cy="270510"/>
          </a:xfrm>
          <a:prstGeom prst="rect">
            <a:avLst/>
          </a:prstGeom>
        </p:spPr>
      </p:pic>
      <p:pic>
        <p:nvPicPr>
          <p:cNvPr id="42" name="Gráfico 41">
            <a:extLst>
              <a:ext uri="{FF2B5EF4-FFF2-40B4-BE49-F238E27FC236}">
                <a16:creationId xmlns:a16="http://schemas.microsoft.com/office/drawing/2014/main" id="{988AD2EE-0F7B-42E6-A99F-5F93EAF01A8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70911" y="1552867"/>
            <a:ext cx="270510" cy="270510"/>
          </a:xfrm>
          <a:prstGeom prst="rect">
            <a:avLst/>
          </a:prstGeom>
        </p:spPr>
      </p:pic>
      <p:pic>
        <p:nvPicPr>
          <p:cNvPr id="45" name="Gráfico 44">
            <a:extLst>
              <a:ext uri="{FF2B5EF4-FFF2-40B4-BE49-F238E27FC236}">
                <a16:creationId xmlns:a16="http://schemas.microsoft.com/office/drawing/2014/main" id="{ACE5DB2F-C85E-4AD6-BA22-956B7A9CE01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436745" y="3084108"/>
            <a:ext cx="270510" cy="270510"/>
          </a:xfrm>
          <a:prstGeom prst="rect">
            <a:avLst/>
          </a:prstGeom>
        </p:spPr>
      </p:pic>
      <p:cxnSp>
        <p:nvCxnSpPr>
          <p:cNvPr id="54" name="Conector recto 53">
            <a:extLst>
              <a:ext uri="{FF2B5EF4-FFF2-40B4-BE49-F238E27FC236}">
                <a16:creationId xmlns:a16="http://schemas.microsoft.com/office/drawing/2014/main" id="{46CA7820-E831-45F9-BDA8-2DEC4C5E54FC}"/>
              </a:ext>
            </a:extLst>
          </p:cNvPr>
          <p:cNvCxnSpPr>
            <a:cxnSpLocks/>
            <a:stCxn id="23" idx="2"/>
            <a:endCxn id="45" idx="0"/>
          </p:cNvCxnSpPr>
          <p:nvPr/>
        </p:nvCxnSpPr>
        <p:spPr>
          <a:xfrm>
            <a:off x="4564350" y="2836778"/>
            <a:ext cx="7650" cy="247330"/>
          </a:xfrm>
          <a:prstGeom prst="line">
            <a:avLst/>
          </a:prstGeom>
          <a:ln w="6350"/>
        </p:spPr>
        <p:style>
          <a:lnRef idx="1">
            <a:schemeClr val="dk1"/>
          </a:lnRef>
          <a:fillRef idx="0">
            <a:schemeClr val="dk1"/>
          </a:fillRef>
          <a:effectRef idx="0">
            <a:schemeClr val="dk1"/>
          </a:effectRef>
          <a:fontRef idx="minor">
            <a:schemeClr val="tx1"/>
          </a:fontRef>
        </p:style>
      </p:cxnSp>
      <p:cxnSp>
        <p:nvCxnSpPr>
          <p:cNvPr id="61" name="Conector recto de flecha 60">
            <a:extLst>
              <a:ext uri="{FF2B5EF4-FFF2-40B4-BE49-F238E27FC236}">
                <a16:creationId xmlns:a16="http://schemas.microsoft.com/office/drawing/2014/main" id="{2D9BDF9D-F9BC-49C7-A462-45F22E428E2E}"/>
              </a:ext>
            </a:extLst>
          </p:cNvPr>
          <p:cNvCxnSpPr>
            <a:stCxn id="45" idx="2"/>
            <a:endCxn id="27" idx="0"/>
          </p:cNvCxnSpPr>
          <p:nvPr/>
        </p:nvCxnSpPr>
        <p:spPr>
          <a:xfrm>
            <a:off x="4572000" y="3354618"/>
            <a:ext cx="0" cy="247330"/>
          </a:xfrm>
          <a:prstGeom prst="straightConnector1">
            <a:avLst/>
          </a:prstGeom>
          <a:ln w="6350" cap="flat" cmpd="sng" algn="ctr">
            <a:solidFill>
              <a:schemeClr val="dk1"/>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20" name="Elipse 19">
            <a:extLst>
              <a:ext uri="{FF2B5EF4-FFF2-40B4-BE49-F238E27FC236}">
                <a16:creationId xmlns:a16="http://schemas.microsoft.com/office/drawing/2014/main" id="{E51E9A28-481F-4363-8092-E497730FEF92}"/>
              </a:ext>
            </a:extLst>
          </p:cNvPr>
          <p:cNvSpPr/>
          <p:nvPr/>
        </p:nvSpPr>
        <p:spPr>
          <a:xfrm>
            <a:off x="1246478" y="635262"/>
            <a:ext cx="6638344" cy="521567"/>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cs typeface="B Nazanin" panose="00000700000000000000" pitchFamily="2" charset="-78"/>
            </a:endParaRPr>
          </a:p>
        </p:txBody>
      </p:sp>
    </p:spTree>
    <p:extLst>
      <p:ext uri="{BB962C8B-B14F-4D97-AF65-F5344CB8AC3E}">
        <p14:creationId xmlns:p14="http://schemas.microsoft.com/office/powerpoint/2010/main" val="5331980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2"/>
                                        </p:tgtEl>
                                        <p:attrNameLst>
                                          <p:attrName>style.visibility</p:attrName>
                                        </p:attrNameLst>
                                      </p:cBhvr>
                                      <p:to>
                                        <p:strVal val="visible"/>
                                      </p:to>
                                    </p:set>
                                    <p:animEffect transition="in" filter="fade">
                                      <p:cBhvr>
                                        <p:cTn id="12" dur="1000"/>
                                        <p:tgtEl>
                                          <p:spTgt spid="42"/>
                                        </p:tgtEl>
                                      </p:cBhvr>
                                    </p:animEffect>
                                    <p:anim calcmode="lin" valueType="num">
                                      <p:cBhvr>
                                        <p:cTn id="13" dur="1000" fill="hold"/>
                                        <p:tgtEl>
                                          <p:spTgt spid="42"/>
                                        </p:tgtEl>
                                        <p:attrNameLst>
                                          <p:attrName>ppt_x</p:attrName>
                                        </p:attrNameLst>
                                      </p:cBhvr>
                                      <p:tavLst>
                                        <p:tav tm="0">
                                          <p:val>
                                            <p:strVal val="#ppt_x"/>
                                          </p:val>
                                        </p:tav>
                                        <p:tav tm="100000">
                                          <p:val>
                                            <p:strVal val="#ppt_x"/>
                                          </p:val>
                                        </p:tav>
                                      </p:tavLst>
                                    </p:anim>
                                    <p:anim calcmode="lin" valueType="num">
                                      <p:cBhvr>
                                        <p:cTn id="14" dur="1000" fill="hold"/>
                                        <p:tgtEl>
                                          <p:spTgt spid="4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2" presetClass="entr" presetSubtype="0" fill="hold" grpId="0"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0"/>
                                        <p:tgtEl>
                                          <p:spTgt spid="4"/>
                                        </p:tgtEl>
                                      </p:cBhvr>
                                    </p:animEffect>
                                    <p:anim calcmode="lin" valueType="num">
                                      <p:cBhvr>
                                        <p:cTn id="19" dur="1000" fill="hold"/>
                                        <p:tgtEl>
                                          <p:spTgt spid="4"/>
                                        </p:tgtEl>
                                        <p:attrNameLst>
                                          <p:attrName>ppt_x</p:attrName>
                                        </p:attrNameLst>
                                      </p:cBhvr>
                                      <p:tavLst>
                                        <p:tav tm="0">
                                          <p:val>
                                            <p:strVal val="#ppt_x"/>
                                          </p:val>
                                        </p:tav>
                                        <p:tav tm="100000">
                                          <p:val>
                                            <p:strVal val="#ppt_x"/>
                                          </p:val>
                                        </p:tav>
                                      </p:tavLst>
                                    </p:anim>
                                    <p:anim calcmode="lin" valueType="num">
                                      <p:cBhvr>
                                        <p:cTn id="20" dur="1000" fill="hold"/>
                                        <p:tgtEl>
                                          <p:spTgt spid="4"/>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22" presetClass="entr" presetSubtype="4" fill="hold" nodeType="afterEffect">
                                  <p:stCondLst>
                                    <p:cond delay="0"/>
                                  </p:stCondLst>
                                  <p:childTnLst>
                                    <p:set>
                                      <p:cBhvr>
                                        <p:cTn id="29" dur="1" fill="hold">
                                          <p:stCondLst>
                                            <p:cond delay="0"/>
                                          </p:stCondLst>
                                        </p:cTn>
                                        <p:tgtEl>
                                          <p:spTgt spid="54"/>
                                        </p:tgtEl>
                                        <p:attrNameLst>
                                          <p:attrName>style.visibility</p:attrName>
                                        </p:attrNameLst>
                                      </p:cBhvr>
                                      <p:to>
                                        <p:strVal val="visible"/>
                                      </p:to>
                                    </p:set>
                                    <p:animEffect transition="in" filter="wipe(down)">
                                      <p:cBhvr>
                                        <p:cTn id="30" dur="500"/>
                                        <p:tgtEl>
                                          <p:spTgt spid="54"/>
                                        </p:tgtEl>
                                      </p:cBhvr>
                                    </p:animEffect>
                                  </p:childTnLst>
                                </p:cTn>
                              </p:par>
                              <p:par>
                                <p:cTn id="31" presetID="22" presetClass="entr" presetSubtype="4" fill="hold" nodeType="with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wipe(down)">
                                      <p:cBhvr>
                                        <p:cTn id="33" dur="500"/>
                                        <p:tgtEl>
                                          <p:spTgt spid="30"/>
                                        </p:tgtEl>
                                      </p:cBhvr>
                                    </p:animEffect>
                                  </p:childTnLst>
                                </p:cTn>
                              </p:par>
                              <p:par>
                                <p:cTn id="34" presetID="22" presetClass="entr" presetSubtype="4" fill="hold" nodeType="withEffect">
                                  <p:stCondLst>
                                    <p:cond delay="0"/>
                                  </p:stCondLst>
                                  <p:childTnLst>
                                    <p:set>
                                      <p:cBhvr>
                                        <p:cTn id="35" dur="1" fill="hold">
                                          <p:stCondLst>
                                            <p:cond delay="0"/>
                                          </p:stCondLst>
                                        </p:cTn>
                                        <p:tgtEl>
                                          <p:spTgt spid="61"/>
                                        </p:tgtEl>
                                        <p:attrNameLst>
                                          <p:attrName>style.visibility</p:attrName>
                                        </p:attrNameLst>
                                      </p:cBhvr>
                                      <p:to>
                                        <p:strVal val="visible"/>
                                      </p:to>
                                    </p:set>
                                    <p:animEffect transition="in" filter="wipe(down)">
                                      <p:cBhvr>
                                        <p:cTn id="36" dur="500"/>
                                        <p:tgtEl>
                                          <p:spTgt spid="61"/>
                                        </p:tgtEl>
                                      </p:cBhvr>
                                    </p:animEffect>
                                  </p:childTnLst>
                                </p:cTn>
                              </p:par>
                              <p:par>
                                <p:cTn id="37" presetID="22" presetClass="entr" presetSubtype="4" fill="hold" nodeType="with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wipe(down)">
                                      <p:cBhvr>
                                        <p:cTn id="39" dur="500"/>
                                        <p:tgtEl>
                                          <p:spTgt spid="34"/>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fade">
                                      <p:cBhvr>
                                        <p:cTn id="48" dur="1000"/>
                                        <p:tgtEl>
                                          <p:spTgt spid="25"/>
                                        </p:tgtEl>
                                      </p:cBhvr>
                                    </p:animEffect>
                                    <p:anim calcmode="lin" valueType="num">
                                      <p:cBhvr>
                                        <p:cTn id="49" dur="1000" fill="hold"/>
                                        <p:tgtEl>
                                          <p:spTgt spid="25"/>
                                        </p:tgtEl>
                                        <p:attrNameLst>
                                          <p:attrName>ppt_x</p:attrName>
                                        </p:attrNameLst>
                                      </p:cBhvr>
                                      <p:tavLst>
                                        <p:tav tm="0">
                                          <p:val>
                                            <p:strVal val="#ppt_x"/>
                                          </p:val>
                                        </p:tav>
                                        <p:tav tm="100000">
                                          <p:val>
                                            <p:strVal val="#ppt_x"/>
                                          </p:val>
                                        </p:tav>
                                      </p:tavLst>
                                    </p:anim>
                                    <p:anim calcmode="lin" valueType="num">
                                      <p:cBhvr>
                                        <p:cTn id="50" dur="1000" fill="hold"/>
                                        <p:tgtEl>
                                          <p:spTgt spid="25"/>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1000"/>
                                        <p:tgtEl>
                                          <p:spTgt spid="27"/>
                                        </p:tgtEl>
                                      </p:cBhvr>
                                    </p:animEffect>
                                    <p:anim calcmode="lin" valueType="num">
                                      <p:cBhvr>
                                        <p:cTn id="54" dur="1000" fill="hold"/>
                                        <p:tgtEl>
                                          <p:spTgt spid="27"/>
                                        </p:tgtEl>
                                        <p:attrNameLst>
                                          <p:attrName>ppt_x</p:attrName>
                                        </p:attrNameLst>
                                      </p:cBhvr>
                                      <p:tavLst>
                                        <p:tav tm="0">
                                          <p:val>
                                            <p:strVal val="#ppt_x"/>
                                          </p:val>
                                        </p:tav>
                                        <p:tav tm="100000">
                                          <p:val>
                                            <p:strVal val="#ppt_x"/>
                                          </p:val>
                                        </p:tav>
                                      </p:tavLst>
                                    </p:anim>
                                    <p:anim calcmode="lin" valueType="num">
                                      <p:cBhvr>
                                        <p:cTn id="55" dur="1000" fill="hold"/>
                                        <p:tgtEl>
                                          <p:spTgt spid="27"/>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6"/>
                                        </p:tgtEl>
                                        <p:attrNameLst>
                                          <p:attrName>style.visibility</p:attrName>
                                        </p:attrNameLst>
                                      </p:cBhvr>
                                      <p:to>
                                        <p:strVal val="visible"/>
                                      </p:to>
                                    </p:set>
                                    <p:animEffect transition="in" filter="fade">
                                      <p:cBhvr>
                                        <p:cTn id="58" dur="1000"/>
                                        <p:tgtEl>
                                          <p:spTgt spid="26"/>
                                        </p:tgtEl>
                                      </p:cBhvr>
                                    </p:animEffect>
                                    <p:anim calcmode="lin" valueType="num">
                                      <p:cBhvr>
                                        <p:cTn id="59" dur="1000" fill="hold"/>
                                        <p:tgtEl>
                                          <p:spTgt spid="26"/>
                                        </p:tgtEl>
                                        <p:attrNameLst>
                                          <p:attrName>ppt_x</p:attrName>
                                        </p:attrNameLst>
                                      </p:cBhvr>
                                      <p:tavLst>
                                        <p:tav tm="0">
                                          <p:val>
                                            <p:strVal val="#ppt_x"/>
                                          </p:val>
                                        </p:tav>
                                        <p:tav tm="100000">
                                          <p:val>
                                            <p:strVal val="#ppt_x"/>
                                          </p:val>
                                        </p:tav>
                                      </p:tavLst>
                                    </p:anim>
                                    <p:anim calcmode="lin" valueType="num">
                                      <p:cBhvr>
                                        <p:cTn id="60" dur="1000" fill="hold"/>
                                        <p:tgtEl>
                                          <p:spTgt spid="26"/>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fade">
                                      <p:cBhvr>
                                        <p:cTn id="63" dur="1000"/>
                                        <p:tgtEl>
                                          <p:spTgt spid="28"/>
                                        </p:tgtEl>
                                      </p:cBhvr>
                                    </p:animEffect>
                                    <p:anim calcmode="lin" valueType="num">
                                      <p:cBhvr>
                                        <p:cTn id="64" dur="1000" fill="hold"/>
                                        <p:tgtEl>
                                          <p:spTgt spid="28"/>
                                        </p:tgtEl>
                                        <p:attrNameLst>
                                          <p:attrName>ppt_x</p:attrName>
                                        </p:attrNameLst>
                                      </p:cBhvr>
                                      <p:tavLst>
                                        <p:tav tm="0">
                                          <p:val>
                                            <p:strVal val="#ppt_x"/>
                                          </p:val>
                                        </p:tav>
                                        <p:tav tm="100000">
                                          <p:val>
                                            <p:strVal val="#ppt_x"/>
                                          </p:val>
                                        </p:tav>
                                      </p:tavLst>
                                    </p:anim>
                                    <p:anim calcmode="lin" valueType="num">
                                      <p:cBhvr>
                                        <p:cTn id="65" dur="1000" fill="hold"/>
                                        <p:tgtEl>
                                          <p:spTgt spid="28"/>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fade">
                                      <p:cBhvr>
                                        <p:cTn id="68" dur="1000"/>
                                        <p:tgtEl>
                                          <p:spTgt spid="29"/>
                                        </p:tgtEl>
                                      </p:cBhvr>
                                    </p:animEffect>
                                    <p:anim calcmode="lin" valueType="num">
                                      <p:cBhvr>
                                        <p:cTn id="69" dur="1000" fill="hold"/>
                                        <p:tgtEl>
                                          <p:spTgt spid="29"/>
                                        </p:tgtEl>
                                        <p:attrNameLst>
                                          <p:attrName>ppt_x</p:attrName>
                                        </p:attrNameLst>
                                      </p:cBhvr>
                                      <p:tavLst>
                                        <p:tav tm="0">
                                          <p:val>
                                            <p:strVal val="#ppt_x"/>
                                          </p:val>
                                        </p:tav>
                                        <p:tav tm="100000">
                                          <p:val>
                                            <p:strVal val="#ppt_x"/>
                                          </p:val>
                                        </p:tav>
                                      </p:tavLst>
                                    </p:anim>
                                    <p:anim calcmode="lin" valueType="num">
                                      <p:cBhvr>
                                        <p:cTn id="70" dur="1000" fill="hold"/>
                                        <p:tgtEl>
                                          <p:spTgt spid="29"/>
                                        </p:tgtEl>
                                        <p:attrNameLst>
                                          <p:attrName>ppt_y</p:attrName>
                                        </p:attrNameLst>
                                      </p:cBhvr>
                                      <p:tavLst>
                                        <p:tav tm="0">
                                          <p:val>
                                            <p:strVal val="#ppt_y+.1"/>
                                          </p:val>
                                        </p:tav>
                                        <p:tav tm="100000">
                                          <p:val>
                                            <p:strVal val="#ppt_y"/>
                                          </p:val>
                                        </p:tav>
                                      </p:tavLst>
                                    </p:anim>
                                  </p:childTnLst>
                                </p:cTn>
                              </p:par>
                            </p:childTnLst>
                          </p:cTn>
                        </p:par>
                        <p:par>
                          <p:cTn id="71" fill="hold">
                            <p:stCondLst>
                              <p:cond delay="4500"/>
                            </p:stCondLst>
                            <p:childTnLst>
                              <p:par>
                                <p:cTn id="72" presetID="22" presetClass="entr" presetSubtype="4" fill="hold" grpId="0" nodeType="afterEffect">
                                  <p:stCondLst>
                                    <p:cond delay="0"/>
                                  </p:stCondLst>
                                  <p:childTnLst>
                                    <p:set>
                                      <p:cBhvr>
                                        <p:cTn id="73" dur="1" fill="hold">
                                          <p:stCondLst>
                                            <p:cond delay="0"/>
                                          </p:stCondLst>
                                        </p:cTn>
                                        <p:tgtEl>
                                          <p:spTgt spid="20"/>
                                        </p:tgtEl>
                                        <p:attrNameLst>
                                          <p:attrName>style.visibility</p:attrName>
                                        </p:attrNameLst>
                                      </p:cBhvr>
                                      <p:to>
                                        <p:strVal val="visible"/>
                                      </p:to>
                                    </p:set>
                                    <p:animEffect transition="in" filter="wipe(down)">
                                      <p:cBhvr>
                                        <p:cTn id="7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4" grpId="0"/>
      <p:bldP spid="25" grpId="0"/>
      <p:bldP spid="26" grpId="0"/>
      <p:bldP spid="27" grpId="0"/>
      <p:bldP spid="28" grpId="0"/>
      <p:bldP spid="29" grpId="0"/>
      <p:bldP spid="20" grpId="0" animBg="1"/>
    </p:bldLst>
  </p:timing>
</p:sld>
</file>

<file path=ppt/theme/theme1.xml><?xml version="1.0" encoding="utf-8"?>
<a:theme xmlns:a="http://schemas.openxmlformats.org/drawingml/2006/main" name="Office Theme">
  <a:themeElements>
    <a:clrScheme name="Animated Moodboard for Business by Slidesgo">
      <a:dk1>
        <a:srgbClr val="313131"/>
      </a:dk1>
      <a:lt1>
        <a:srgbClr val="FBFBFB"/>
      </a:lt1>
      <a:dk2>
        <a:srgbClr val="A9C8E2"/>
      </a:dk2>
      <a:lt2>
        <a:srgbClr val="CC482E"/>
      </a:lt2>
      <a:accent1>
        <a:srgbClr val="B7C0F3"/>
      </a:accent1>
      <a:accent2>
        <a:srgbClr val="C3E1F4"/>
      </a:accent2>
      <a:accent3>
        <a:srgbClr val="E2CDA0"/>
      </a:accent3>
      <a:accent4>
        <a:srgbClr val="3D47D7"/>
      </a:accent4>
      <a:accent5>
        <a:srgbClr val="FFFFFF"/>
      </a:accent5>
      <a:accent6>
        <a:srgbClr val="FFFFFF"/>
      </a:accent6>
      <a:hlink>
        <a:srgbClr val="313131"/>
      </a:hlink>
      <a:folHlink>
        <a:srgbClr val="313131"/>
      </a:folHlink>
    </a:clrScheme>
    <a:fontScheme name="Animated Moodboard for Business by Slidesgo">
      <a:majorFont>
        <a:latin typeface="Syncopate"/>
        <a:ea typeface=""/>
        <a:cs typeface=""/>
      </a:majorFont>
      <a:minorFont>
        <a:latin typeface="Darker Grotesque"/>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1628</Words>
  <Application>Microsoft Office PowerPoint</Application>
  <PresentationFormat>On-screen Show (16:9)</PresentationFormat>
  <Paragraphs>252</Paragraphs>
  <Slides>42</Slides>
  <Notes>21</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42</vt:i4>
      </vt:variant>
    </vt:vector>
  </HeadingPairs>
  <TitlesOfParts>
    <vt:vector size="54" baseType="lpstr">
      <vt:lpstr>Agency FB</vt:lpstr>
      <vt:lpstr>Amatic SC</vt:lpstr>
      <vt:lpstr>Arial</vt:lpstr>
      <vt:lpstr>B Nazanin</vt:lpstr>
      <vt:lpstr>Calibri</vt:lpstr>
      <vt:lpstr>Darker Grotesque</vt:lpstr>
      <vt:lpstr>Raleway</vt:lpstr>
      <vt:lpstr>Red Hat Display</vt:lpstr>
      <vt:lpstr>Red Hat Display Black</vt:lpstr>
      <vt:lpstr>Roboto Medium</vt:lpstr>
      <vt:lpstr>Syncopate</vt:lpstr>
      <vt:lpstr>Office Theme</vt:lpstr>
      <vt:lpstr> قالب پاورپوینت معماری ایرانی تم: تهران</vt:lpstr>
      <vt:lpstr>محتویات این الگو</vt:lpstr>
      <vt:lpstr>فهرست مطالب</vt:lpstr>
      <vt:lpstr>شرکت</vt:lpstr>
      <vt:lpstr>عنوان اسلاید اینجاست!</vt:lpstr>
      <vt:lpstr>معماری ایران - تهران</vt:lpstr>
      <vt:lpstr>با شرکت ملاقات کنید</vt:lpstr>
      <vt:lpstr>سه ستون خوب است</vt:lpstr>
      <vt:lpstr>تصویر خود را توضیح دهید</vt:lpstr>
      <vt:lpstr>یک تصویر همیشه مفهوم را تقویت می کند</vt:lpstr>
      <vt:lpstr>دو ایده عالی هستند</vt:lpstr>
      <vt:lpstr>یک کار کارآمد</vt:lpstr>
      <vt:lpstr>این یک نقشه است</vt:lpstr>
      <vt:lpstr>شما می توانید از این نمودار استفاده کنید</vt:lpstr>
      <vt:lpstr>یک میز بسیار مفید است</vt:lpstr>
      <vt:lpstr>PowerPoint Presentation</vt:lpstr>
      <vt:lpstr>PowerPoint Presentation</vt:lpstr>
      <vt:lpstr>تجزیه و تحلیل SWOT</vt:lpstr>
      <vt:lpstr>ارائه تیم</vt:lpstr>
      <vt:lpstr>با تشکر!</vt:lpstr>
      <vt:lpstr>منابع جایگزین</vt:lpstr>
      <vt:lpstr>منابع</vt:lpstr>
      <vt:lpstr>از منابع گرافیکی قابل ویرایش ما استفاده کنید...</vt:lpstr>
      <vt:lpstr>PowerPoint Presentation</vt:lpstr>
      <vt:lpstr>PowerPoint Presentation</vt:lpstr>
      <vt:lpstr>اینفوگرافیک ممتاز</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lpstr>نمادهای برتر</vt:lpstr>
      <vt:lpstr>نمادهای برتر</vt:lpstr>
      <vt:lpstr>Premium Icons</vt:lpstr>
      <vt:lpstr>Premium Icons</vt:lpstr>
      <vt:lpstr>Premium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2023-05-30T16:30:31Z</dcterms:created>
  <dcterms:modified xsi:type="dcterms:W3CDTF">2023-05-31T20:26:21Z</dcterms:modified>
</cp:coreProperties>
</file>